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heme/theme4.xml" ContentType="application/vnd.openxmlformats-officedocument.theme+xml"/>
  <Override PartName="/ppt/tags/tag64.xml" ContentType="application/vnd.openxmlformats-officedocument.presentationml.tags+xml"/>
  <Override PartName="/ppt/notesSlides/notesSlide1.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2.xml" ContentType="application/vnd.openxmlformats-officedocument.presentationml.notesSlide+xml"/>
  <Override PartName="/ppt/tags/tag67.xml" ContentType="application/vnd.openxmlformats-officedocument.presentationml.tags+xml"/>
  <Override PartName="/ppt/notesSlides/notesSlide3.xml" ContentType="application/vnd.openxmlformats-officedocument.presentationml.notesSlide+xml"/>
  <Override PartName="/ppt/tags/tag68.xml" ContentType="application/vnd.openxmlformats-officedocument.presentationml.tags+xml"/>
  <Override PartName="/ppt/notesSlides/notesSlide4.xml" ContentType="application/vnd.openxmlformats-officedocument.presentationml.notesSlide+xml"/>
  <Override PartName="/ppt/tags/tag69.xml" ContentType="application/vnd.openxmlformats-officedocument.presentationml.tags+xml"/>
  <Override PartName="/ppt/notesSlides/notesSlide5.xml" ContentType="application/vnd.openxmlformats-officedocument.presentationml.notesSlide+xml"/>
  <Override PartName="/ppt/tags/tag70.xml" ContentType="application/vnd.openxmlformats-officedocument.presentationml.tags+xml"/>
  <Override PartName="/ppt/notesSlides/notesSlide6.xml" ContentType="application/vnd.openxmlformats-officedocument.presentationml.notesSlide+xml"/>
  <Override PartName="/ppt/tags/tag71.xml" ContentType="application/vnd.openxmlformats-officedocument.presentationml.tags+xml"/>
  <Override PartName="/ppt/notesSlides/notesSlide7.xml" ContentType="application/vnd.openxmlformats-officedocument.presentationml.notesSlide+xml"/>
  <Override PartName="/ppt/tags/tag72.xml" ContentType="application/vnd.openxmlformats-officedocument.presentationml.tags+xml"/>
  <Override PartName="/ppt/notesSlides/notesSlide8.xml" ContentType="application/vnd.openxmlformats-officedocument.presentationml.notesSlide+xml"/>
  <Override PartName="/ppt/tags/tag73.xml" ContentType="application/vnd.openxmlformats-officedocument.presentationml.tags+xml"/>
  <Override PartName="/ppt/notesSlides/notesSlide9.xml" ContentType="application/vnd.openxmlformats-officedocument.presentationml.notesSlide+xml"/>
  <Override PartName="/ppt/tags/tag74.xml" ContentType="application/vnd.openxmlformats-officedocument.presentationml.tags+xml"/>
  <Override PartName="/ppt/notesSlides/notesSlide10.xml" ContentType="application/vnd.openxmlformats-officedocument.presentationml.notesSlide+xml"/>
  <Override PartName="/ppt/tags/tag75.xml" ContentType="application/vnd.openxmlformats-officedocument.presentationml.tags+xml"/>
  <Override PartName="/ppt/notesSlides/notesSlide11.xml" ContentType="application/vnd.openxmlformats-officedocument.presentationml.notesSlide+xml"/>
  <Override PartName="/ppt/tags/tag76.xml" ContentType="application/vnd.openxmlformats-officedocument.presentationml.tags+xml"/>
  <Override PartName="/ppt/notesSlides/notesSlide12.xml" ContentType="application/vnd.openxmlformats-officedocument.presentationml.notesSlide+xml"/>
  <Override PartName="/ppt/tags/tag77.xml" ContentType="application/vnd.openxmlformats-officedocument.presentationml.tags+xml"/>
  <Override PartName="/ppt/notesSlides/notesSlide13.xml" ContentType="application/vnd.openxmlformats-officedocument.presentationml.notesSlide+xml"/>
  <Override PartName="/ppt/tags/tag78.xml" ContentType="application/vnd.openxmlformats-officedocument.presentationml.tags+xml"/>
  <Override PartName="/ppt/notesSlides/notesSlide14.xml" ContentType="application/vnd.openxmlformats-officedocument.presentationml.notesSlide+xml"/>
  <Override PartName="/ppt/tags/tag79.xml" ContentType="application/vnd.openxmlformats-officedocument.presentationml.tags+xml"/>
  <Override PartName="/ppt/notesSlides/notesSlide15.xml" ContentType="application/vnd.openxmlformats-officedocument.presentationml.notesSlide+xml"/>
  <Override PartName="/ppt/tags/tag80.xml" ContentType="application/vnd.openxmlformats-officedocument.presentationml.tags+xml"/>
  <Override PartName="/ppt/notesSlides/notesSlide16.xml" ContentType="application/vnd.openxmlformats-officedocument.presentationml.notesSlide+xml"/>
  <Override PartName="/ppt/tags/tag81.xml" ContentType="application/vnd.openxmlformats-officedocument.presentationml.tags+xml"/>
  <Override PartName="/ppt/notesSlides/notesSlide17.xml" ContentType="application/vnd.openxmlformats-officedocument.presentationml.notesSlide+xml"/>
  <Override PartName="/ppt/tags/tag82.xml" ContentType="application/vnd.openxmlformats-officedocument.presentationml.tags+xml"/>
  <Override PartName="/ppt/notesSlides/notesSlide18.xml" ContentType="application/vnd.openxmlformats-officedocument.presentationml.notesSlide+xml"/>
  <Override PartName="/ppt/tags/tag83.xml" ContentType="application/vnd.openxmlformats-officedocument.presentationml.tags+xml"/>
  <Override PartName="/ppt/notesSlides/notesSlide19.xml" ContentType="application/vnd.openxmlformats-officedocument.presentationml.notesSlide+xml"/>
  <Override PartName="/ppt/tags/tag84.xml" ContentType="application/vnd.openxmlformats-officedocument.presentationml.tags+xml"/>
  <Override PartName="/ppt/notesSlides/notesSlide20.xml" ContentType="application/vnd.openxmlformats-officedocument.presentationml.notesSlide+xml"/>
  <Override PartName="/ppt/tags/tag85.xml" ContentType="application/vnd.openxmlformats-officedocument.presentationml.tags+xml"/>
  <Override PartName="/ppt/notesSlides/notesSlide21.xml" ContentType="application/vnd.openxmlformats-officedocument.presentationml.notesSlide+xml"/>
  <Override PartName="/ppt/tags/tag86.xml" ContentType="application/vnd.openxmlformats-officedocument.presentationml.tags+xml"/>
  <Override PartName="/ppt/notesSlides/notesSlide22.xml" ContentType="application/vnd.openxmlformats-officedocument.presentationml.notesSlide+xml"/>
  <Override PartName="/ppt/tags/tag87.xml" ContentType="application/vnd.openxmlformats-officedocument.presentationml.tags+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4"/>
    <p:sldMasterId id="2147483665" r:id="rId5"/>
    <p:sldMasterId id="2147483693" r:id="rId6"/>
  </p:sldMasterIdLst>
  <p:notesMasterIdLst>
    <p:notesMasterId r:id="rId31"/>
  </p:notesMasterIdLst>
  <p:sldIdLst>
    <p:sldId id="292" r:id="rId7"/>
    <p:sldId id="2145707882" r:id="rId8"/>
    <p:sldId id="256" r:id="rId9"/>
    <p:sldId id="257" r:id="rId10"/>
    <p:sldId id="258" r:id="rId11"/>
    <p:sldId id="259" r:id="rId12"/>
    <p:sldId id="276" r:id="rId13"/>
    <p:sldId id="278" r:id="rId14"/>
    <p:sldId id="281" r:id="rId15"/>
    <p:sldId id="287" r:id="rId16"/>
    <p:sldId id="282" r:id="rId17"/>
    <p:sldId id="285" r:id="rId18"/>
    <p:sldId id="286" r:id="rId19"/>
    <p:sldId id="266" r:id="rId20"/>
    <p:sldId id="271" r:id="rId21"/>
    <p:sldId id="288" r:id="rId22"/>
    <p:sldId id="267" r:id="rId23"/>
    <p:sldId id="273" r:id="rId24"/>
    <p:sldId id="269" r:id="rId25"/>
    <p:sldId id="289" r:id="rId26"/>
    <p:sldId id="291" r:id="rId27"/>
    <p:sldId id="268" r:id="rId28"/>
    <p:sldId id="280" r:id="rId29"/>
    <p:sldId id="275" r:id="rId30"/>
  </p:sldIdLst>
  <p:sldSz cx="10693400" cy="7562850"/>
  <p:notesSz cx="10693400" cy="7562850"/>
  <p:custDataLst>
    <p:tags r:id="rId32"/>
  </p:custDataLst>
  <p:defaultTextStyle>
    <a:defPPr>
      <a:defRPr kern="0"/>
    </a:def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87C5"/>
    <a:srgbClr val="AFABAB"/>
    <a:srgbClr val="F8B737"/>
    <a:srgbClr val="FF8800"/>
    <a:srgbClr val="000000"/>
    <a:srgbClr val="ABAEB7"/>
    <a:srgbClr val="38639F"/>
    <a:srgbClr val="5987C6"/>
    <a:srgbClr val="4D4F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06" autoAdjust="0"/>
    <p:restoredTop sz="94609" autoAdjust="0"/>
  </p:normalViewPr>
  <p:slideViewPr>
    <p:cSldViewPr snapToGrid="0">
      <p:cViewPr varScale="1">
        <p:scale>
          <a:sx n="97" d="100"/>
          <a:sy n="97" d="100"/>
        </p:scale>
        <p:origin x="1404" y="9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gs" Target="tags/tag1.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atin typeface="Slate Pro" panose="02000506040000020004" pitchFamily="2" charset="0"/>
                <a:sym typeface="Slate Pro" panose="02000506040000020004" pitchFamily="2" charset="0"/>
              </a:defRPr>
            </a:lvl1pPr>
          </a:lstStyle>
          <a:p>
            <a:endParaRPr lang="en-US"/>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atin typeface="Slate Pro" panose="02000506040000020004" pitchFamily="2" charset="0"/>
                <a:sym typeface="Slate Pro" panose="02000506040000020004" pitchFamily="2" charset="0"/>
              </a:defRPr>
            </a:lvl1pPr>
          </a:lstStyle>
          <a:p>
            <a:fld id="{1C28EF9F-F2A9-4153-A747-1796A146DE63}" type="datetimeFigureOut">
              <a:rPr lang="en-US" smtClean="0"/>
              <a:pPr/>
              <a:t>11/8/2023</a:t>
            </a:fld>
            <a:endParaRPr lang="en-US"/>
          </a:p>
        </p:txBody>
      </p:sp>
      <p:sp>
        <p:nvSpPr>
          <p:cNvPr id="4" name="Slide Image Placeholder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atin typeface="Slate Pro" panose="02000506040000020004" pitchFamily="2" charset="0"/>
                <a:sym typeface="Slate Pro" panose="02000506040000020004" pitchFamily="2" charset="0"/>
              </a:defRPr>
            </a:lvl1pPr>
          </a:lstStyle>
          <a:p>
            <a:endParaRPr lang="en-US"/>
          </a:p>
        </p:txBody>
      </p:sp>
      <p:sp>
        <p:nvSpPr>
          <p:cNvPr id="7" name="Slide Number Placehold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atin typeface="Slate Pro" panose="02000506040000020004" pitchFamily="2" charset="0"/>
                <a:sym typeface="Slate Pro" panose="02000506040000020004" pitchFamily="2" charset="0"/>
              </a:defRPr>
            </a:lvl1pPr>
          </a:lstStyle>
          <a:p>
            <a:fld id="{0D2B72CE-E130-4802-B6F3-570585E57394}" type="slidenum">
              <a:rPr lang="en-US" smtClean="0"/>
              <a:pPr/>
              <a:t>‹#›</a:t>
            </a:fld>
            <a:endParaRPr lang="en-US"/>
          </a:p>
        </p:txBody>
      </p:sp>
    </p:spTree>
    <p:extLst>
      <p:ext uri="{BB962C8B-B14F-4D97-AF65-F5344CB8AC3E}">
        <p14:creationId xmlns:p14="http://schemas.microsoft.com/office/powerpoint/2010/main" val="3073036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late Pro" panose="02000506040000020004" pitchFamily="2" charset="0"/>
        <a:ea typeface="+mn-ea"/>
        <a:cs typeface="+mn-cs"/>
        <a:sym typeface="Slate Pro" panose="02000506040000020004" pitchFamily="2" charset="0"/>
      </a:defRPr>
    </a:lvl1pPr>
    <a:lvl2pPr marL="457200" algn="l" defTabSz="914400" rtl="0" eaLnBrk="1" latinLnBrk="0" hangingPunct="1">
      <a:defRPr sz="1200" kern="1200">
        <a:solidFill>
          <a:schemeClr val="tx1"/>
        </a:solidFill>
        <a:latin typeface="Slate Pro" panose="02000506040000020004" pitchFamily="2" charset="0"/>
        <a:ea typeface="+mn-ea"/>
        <a:cs typeface="+mn-cs"/>
        <a:sym typeface="Slate Pro" panose="02000506040000020004" pitchFamily="2" charset="0"/>
      </a:defRPr>
    </a:lvl2pPr>
    <a:lvl3pPr marL="914400" algn="l" defTabSz="914400" rtl="0" eaLnBrk="1" latinLnBrk="0" hangingPunct="1">
      <a:defRPr sz="1200" kern="1200">
        <a:solidFill>
          <a:schemeClr val="tx1"/>
        </a:solidFill>
        <a:latin typeface="Slate Pro" panose="02000506040000020004" pitchFamily="2" charset="0"/>
        <a:ea typeface="+mn-ea"/>
        <a:cs typeface="+mn-cs"/>
        <a:sym typeface="Slate Pro" panose="02000506040000020004" pitchFamily="2" charset="0"/>
      </a:defRPr>
    </a:lvl3pPr>
    <a:lvl4pPr marL="1371600" algn="l" defTabSz="914400" rtl="0" eaLnBrk="1" latinLnBrk="0" hangingPunct="1">
      <a:defRPr sz="1200" kern="1200">
        <a:solidFill>
          <a:schemeClr val="tx1"/>
        </a:solidFill>
        <a:latin typeface="Slate Pro" panose="02000506040000020004" pitchFamily="2" charset="0"/>
        <a:ea typeface="+mn-ea"/>
        <a:cs typeface="+mn-cs"/>
        <a:sym typeface="Slate Pro" panose="02000506040000020004" pitchFamily="2" charset="0"/>
      </a:defRPr>
    </a:lvl4pPr>
    <a:lvl5pPr marL="1828800" algn="l" defTabSz="914400" rtl="0" eaLnBrk="1" latinLnBrk="0" hangingPunct="1">
      <a:defRPr sz="1200" kern="1200">
        <a:solidFill>
          <a:schemeClr val="tx1"/>
        </a:solidFill>
        <a:latin typeface="Slate Pro" panose="02000506040000020004" pitchFamily="2" charset="0"/>
        <a:ea typeface="+mn-ea"/>
        <a:cs typeface="+mn-cs"/>
        <a:sym typeface="Slate Pro" panose="02000506040000020004" pitchFamily="2"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2B72CE-E130-4802-B6F3-570585E57394}" type="slidenum">
              <a:rPr lang="en-US" smtClean="0"/>
              <a:t>1</a:t>
            </a:fld>
            <a:endParaRPr lang="en-US"/>
          </a:p>
        </p:txBody>
      </p:sp>
    </p:spTree>
    <p:extLst>
      <p:ext uri="{BB962C8B-B14F-4D97-AF65-F5344CB8AC3E}">
        <p14:creationId xmlns:p14="http://schemas.microsoft.com/office/powerpoint/2010/main" val="3684469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2B72CE-E130-4802-B6F3-570585E57394}" type="slidenum">
              <a:rPr lang="en-US" smtClean="0"/>
              <a:t>11</a:t>
            </a:fld>
            <a:endParaRPr lang="en-US"/>
          </a:p>
        </p:txBody>
      </p:sp>
    </p:spTree>
    <p:extLst>
      <p:ext uri="{BB962C8B-B14F-4D97-AF65-F5344CB8AC3E}">
        <p14:creationId xmlns:p14="http://schemas.microsoft.com/office/powerpoint/2010/main" val="719866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43300" y="946150"/>
            <a:ext cx="3606800" cy="25511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2B72CE-E130-4802-B6F3-570585E57394}" type="slidenum">
              <a:rPr lang="en-US" smtClean="0"/>
              <a:t>12</a:t>
            </a:fld>
            <a:endParaRPr lang="en-US"/>
          </a:p>
        </p:txBody>
      </p:sp>
    </p:spTree>
    <p:extLst>
      <p:ext uri="{BB962C8B-B14F-4D97-AF65-F5344CB8AC3E}">
        <p14:creationId xmlns:p14="http://schemas.microsoft.com/office/powerpoint/2010/main" val="1404987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43300" y="946150"/>
            <a:ext cx="3606800" cy="25511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2B72CE-E130-4802-B6F3-570585E57394}" type="slidenum">
              <a:rPr lang="en-US" smtClean="0"/>
              <a:t>13</a:t>
            </a:fld>
            <a:endParaRPr lang="en-US"/>
          </a:p>
        </p:txBody>
      </p:sp>
    </p:spTree>
    <p:extLst>
      <p:ext uri="{BB962C8B-B14F-4D97-AF65-F5344CB8AC3E}">
        <p14:creationId xmlns:p14="http://schemas.microsoft.com/office/powerpoint/2010/main" val="3002666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2B72CE-E130-4802-B6F3-570585E57394}" type="slidenum">
              <a:rPr lang="en-US" smtClean="0"/>
              <a:t>14</a:t>
            </a:fld>
            <a:endParaRPr lang="en-US"/>
          </a:p>
        </p:txBody>
      </p:sp>
    </p:spTree>
    <p:extLst>
      <p:ext uri="{BB962C8B-B14F-4D97-AF65-F5344CB8AC3E}">
        <p14:creationId xmlns:p14="http://schemas.microsoft.com/office/powerpoint/2010/main" val="1284611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2B72CE-E130-4802-B6F3-570585E57394}" type="slidenum">
              <a:rPr lang="en-US" smtClean="0"/>
              <a:t>15</a:t>
            </a:fld>
            <a:endParaRPr lang="en-US"/>
          </a:p>
        </p:txBody>
      </p:sp>
    </p:spTree>
    <p:extLst>
      <p:ext uri="{BB962C8B-B14F-4D97-AF65-F5344CB8AC3E}">
        <p14:creationId xmlns:p14="http://schemas.microsoft.com/office/powerpoint/2010/main" val="3843109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2B72CE-E130-4802-B6F3-570585E57394}" type="slidenum">
              <a:rPr lang="en-US" smtClean="0"/>
              <a:t>16</a:t>
            </a:fld>
            <a:endParaRPr lang="en-US"/>
          </a:p>
        </p:txBody>
      </p:sp>
    </p:spTree>
    <p:extLst>
      <p:ext uri="{BB962C8B-B14F-4D97-AF65-F5344CB8AC3E}">
        <p14:creationId xmlns:p14="http://schemas.microsoft.com/office/powerpoint/2010/main" val="2328100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43300" y="946150"/>
            <a:ext cx="3606800" cy="25511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2B72CE-E130-4802-B6F3-570585E57394}" type="slidenum">
              <a:rPr lang="en-US" smtClean="0"/>
              <a:t>17</a:t>
            </a:fld>
            <a:endParaRPr lang="en-US"/>
          </a:p>
        </p:txBody>
      </p:sp>
    </p:spTree>
    <p:extLst>
      <p:ext uri="{BB962C8B-B14F-4D97-AF65-F5344CB8AC3E}">
        <p14:creationId xmlns:p14="http://schemas.microsoft.com/office/powerpoint/2010/main" val="2305902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2B72CE-E130-4802-B6F3-570585E57394}" type="slidenum">
              <a:rPr lang="en-US" smtClean="0"/>
              <a:t>18</a:t>
            </a:fld>
            <a:endParaRPr lang="en-US"/>
          </a:p>
        </p:txBody>
      </p:sp>
    </p:spTree>
    <p:extLst>
      <p:ext uri="{BB962C8B-B14F-4D97-AF65-F5344CB8AC3E}">
        <p14:creationId xmlns:p14="http://schemas.microsoft.com/office/powerpoint/2010/main" val="3825874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2B72CE-E130-4802-B6F3-570585E57394}" type="slidenum">
              <a:rPr lang="en-US" smtClean="0"/>
              <a:t>19</a:t>
            </a:fld>
            <a:endParaRPr lang="en-US"/>
          </a:p>
        </p:txBody>
      </p:sp>
    </p:spTree>
    <p:extLst>
      <p:ext uri="{BB962C8B-B14F-4D97-AF65-F5344CB8AC3E}">
        <p14:creationId xmlns:p14="http://schemas.microsoft.com/office/powerpoint/2010/main" val="878206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2B72CE-E130-4802-B6F3-570585E57394}" type="slidenum">
              <a:rPr lang="en-US" smtClean="0"/>
              <a:t>20</a:t>
            </a:fld>
            <a:endParaRPr lang="en-US"/>
          </a:p>
        </p:txBody>
      </p:sp>
    </p:spTree>
    <p:extLst>
      <p:ext uri="{BB962C8B-B14F-4D97-AF65-F5344CB8AC3E}">
        <p14:creationId xmlns:p14="http://schemas.microsoft.com/office/powerpoint/2010/main" val="2515001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2B72CE-E130-4802-B6F3-570585E57394}" type="slidenum">
              <a:rPr lang="en-US" smtClean="0"/>
              <a:t>3</a:t>
            </a:fld>
            <a:endParaRPr lang="en-US"/>
          </a:p>
        </p:txBody>
      </p:sp>
    </p:spTree>
    <p:extLst>
      <p:ext uri="{BB962C8B-B14F-4D97-AF65-F5344CB8AC3E}">
        <p14:creationId xmlns:p14="http://schemas.microsoft.com/office/powerpoint/2010/main" val="917664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2B72CE-E130-4802-B6F3-570585E57394}" type="slidenum">
              <a:rPr lang="en-US" smtClean="0"/>
              <a:t>21</a:t>
            </a:fld>
            <a:endParaRPr lang="en-US"/>
          </a:p>
        </p:txBody>
      </p:sp>
    </p:spTree>
    <p:extLst>
      <p:ext uri="{BB962C8B-B14F-4D97-AF65-F5344CB8AC3E}">
        <p14:creationId xmlns:p14="http://schemas.microsoft.com/office/powerpoint/2010/main" val="3296963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2B72CE-E130-4802-B6F3-570585E57394}" type="slidenum">
              <a:rPr lang="en-US" smtClean="0"/>
              <a:t>22</a:t>
            </a:fld>
            <a:endParaRPr lang="en-US"/>
          </a:p>
        </p:txBody>
      </p:sp>
    </p:spTree>
    <p:extLst>
      <p:ext uri="{BB962C8B-B14F-4D97-AF65-F5344CB8AC3E}">
        <p14:creationId xmlns:p14="http://schemas.microsoft.com/office/powerpoint/2010/main" val="29458517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2B72CE-E130-4802-B6F3-570585E57394}" type="slidenum">
              <a:rPr lang="en-US" smtClean="0"/>
              <a:t>23</a:t>
            </a:fld>
            <a:endParaRPr lang="en-US"/>
          </a:p>
        </p:txBody>
      </p:sp>
    </p:spTree>
    <p:extLst>
      <p:ext uri="{BB962C8B-B14F-4D97-AF65-F5344CB8AC3E}">
        <p14:creationId xmlns:p14="http://schemas.microsoft.com/office/powerpoint/2010/main" val="2623689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2B72CE-E130-4802-B6F3-570585E57394}" type="slidenum">
              <a:rPr lang="en-US" smtClean="0"/>
              <a:t>24</a:t>
            </a:fld>
            <a:endParaRPr lang="en-US"/>
          </a:p>
        </p:txBody>
      </p:sp>
    </p:spTree>
    <p:extLst>
      <p:ext uri="{BB962C8B-B14F-4D97-AF65-F5344CB8AC3E}">
        <p14:creationId xmlns:p14="http://schemas.microsoft.com/office/powerpoint/2010/main" val="1924990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2B72CE-E130-4802-B6F3-570585E57394}" type="slidenum">
              <a:rPr lang="en-US" smtClean="0"/>
              <a:t>4</a:t>
            </a:fld>
            <a:endParaRPr lang="en-US"/>
          </a:p>
        </p:txBody>
      </p:sp>
    </p:spTree>
    <p:extLst>
      <p:ext uri="{BB962C8B-B14F-4D97-AF65-F5344CB8AC3E}">
        <p14:creationId xmlns:p14="http://schemas.microsoft.com/office/powerpoint/2010/main" val="2485730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2B72CE-E130-4802-B6F3-570585E57394}" type="slidenum">
              <a:rPr lang="en-US" smtClean="0"/>
              <a:t>5</a:t>
            </a:fld>
            <a:endParaRPr lang="en-US"/>
          </a:p>
        </p:txBody>
      </p:sp>
    </p:spTree>
    <p:extLst>
      <p:ext uri="{BB962C8B-B14F-4D97-AF65-F5344CB8AC3E}">
        <p14:creationId xmlns:p14="http://schemas.microsoft.com/office/powerpoint/2010/main" val="3334692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2B72CE-E130-4802-B6F3-570585E57394}" type="slidenum">
              <a:rPr lang="en-US" smtClean="0"/>
              <a:t>6</a:t>
            </a:fld>
            <a:endParaRPr lang="en-US"/>
          </a:p>
        </p:txBody>
      </p:sp>
    </p:spTree>
    <p:extLst>
      <p:ext uri="{BB962C8B-B14F-4D97-AF65-F5344CB8AC3E}">
        <p14:creationId xmlns:p14="http://schemas.microsoft.com/office/powerpoint/2010/main" val="944503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2B72CE-E130-4802-B6F3-570585E57394}" type="slidenum">
              <a:rPr lang="en-US" smtClean="0"/>
              <a:t>7</a:t>
            </a:fld>
            <a:endParaRPr lang="en-US"/>
          </a:p>
        </p:txBody>
      </p:sp>
    </p:spTree>
    <p:extLst>
      <p:ext uri="{BB962C8B-B14F-4D97-AF65-F5344CB8AC3E}">
        <p14:creationId xmlns:p14="http://schemas.microsoft.com/office/powerpoint/2010/main" val="1971422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2B72CE-E130-4802-B6F3-570585E57394}" type="slidenum">
              <a:rPr lang="en-US" smtClean="0"/>
              <a:t>8</a:t>
            </a:fld>
            <a:endParaRPr lang="en-US"/>
          </a:p>
        </p:txBody>
      </p:sp>
    </p:spTree>
    <p:extLst>
      <p:ext uri="{BB962C8B-B14F-4D97-AF65-F5344CB8AC3E}">
        <p14:creationId xmlns:p14="http://schemas.microsoft.com/office/powerpoint/2010/main" val="2605997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43300" y="946150"/>
            <a:ext cx="3606800" cy="25511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2B72CE-E130-4802-B6F3-570585E57394}" type="slidenum">
              <a:rPr lang="en-US" smtClean="0"/>
              <a:t>9</a:t>
            </a:fld>
            <a:endParaRPr lang="en-US"/>
          </a:p>
        </p:txBody>
      </p:sp>
    </p:spTree>
    <p:extLst>
      <p:ext uri="{BB962C8B-B14F-4D97-AF65-F5344CB8AC3E}">
        <p14:creationId xmlns:p14="http://schemas.microsoft.com/office/powerpoint/2010/main" val="2148541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2B72CE-E130-4802-B6F3-570585E57394}" type="slidenum">
              <a:rPr lang="en-US" smtClean="0"/>
              <a:t>10</a:t>
            </a:fld>
            <a:endParaRPr lang="en-US"/>
          </a:p>
        </p:txBody>
      </p:sp>
    </p:spTree>
    <p:extLst>
      <p:ext uri="{BB962C8B-B14F-4D97-AF65-F5344CB8AC3E}">
        <p14:creationId xmlns:p14="http://schemas.microsoft.com/office/powerpoint/2010/main" val="18237220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13.xml"/><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14.xml"/><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15.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16.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17.xml"/><Relationship Id="rId5" Type="http://schemas.openxmlformats.org/officeDocument/2006/relationships/image" Target="../media/image6.jpeg"/><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18.xml"/><Relationship Id="rId5" Type="http://schemas.openxmlformats.org/officeDocument/2006/relationships/image" Target="../media/image7.jpeg"/><Relationship Id="rId4" Type="http://schemas.openxmlformats.org/officeDocument/2006/relationships/image" Target="../media/image3.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19.xml"/><Relationship Id="rId5" Type="http://schemas.openxmlformats.org/officeDocument/2006/relationships/image" Target="../media/image8.jpeg"/><Relationship Id="rId4" Type="http://schemas.openxmlformats.org/officeDocument/2006/relationships/image" Target="../media/image3.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tags" Target="../tags/tag20.xml"/><Relationship Id="rId5" Type="http://schemas.openxmlformats.org/officeDocument/2006/relationships/image" Target="../media/image9.jpeg"/><Relationship Id="rId4"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21.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3.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2.xml"/><Relationship Id="rId1" Type="http://schemas.openxmlformats.org/officeDocument/2006/relationships/tags" Target="../tags/tag22.xml"/><Relationship Id="rId5" Type="http://schemas.openxmlformats.org/officeDocument/2006/relationships/image" Target="../media/image11.jpeg"/><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2.xml"/><Relationship Id="rId1" Type="http://schemas.openxmlformats.org/officeDocument/2006/relationships/tags" Target="../tags/tag23.xml"/><Relationship Id="rId4" Type="http://schemas.openxmlformats.org/officeDocument/2006/relationships/image" Target="../media/image3.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2.xml"/><Relationship Id="rId1" Type="http://schemas.openxmlformats.org/officeDocument/2006/relationships/tags" Target="../tags/tag24.xml"/><Relationship Id="rId4" Type="http://schemas.openxmlformats.org/officeDocument/2006/relationships/image" Target="../media/image3.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2.xml"/><Relationship Id="rId1" Type="http://schemas.openxmlformats.org/officeDocument/2006/relationships/tags" Target="../tags/tag25.xml"/><Relationship Id="rId4" Type="http://schemas.openxmlformats.org/officeDocument/2006/relationships/image" Target="../media/image3.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2.xml"/><Relationship Id="rId1" Type="http://schemas.openxmlformats.org/officeDocument/2006/relationships/tags" Target="../tags/tag26.xml"/><Relationship Id="rId4" Type="http://schemas.openxmlformats.org/officeDocument/2006/relationships/image" Target="../media/image3.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2.xml"/><Relationship Id="rId1" Type="http://schemas.openxmlformats.org/officeDocument/2006/relationships/tags" Target="../tags/tag27.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2.xml"/><Relationship Id="rId1" Type="http://schemas.openxmlformats.org/officeDocument/2006/relationships/tags" Target="../tags/tag28.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2.xml"/><Relationship Id="rId1" Type="http://schemas.openxmlformats.org/officeDocument/2006/relationships/tags" Target="../tags/tag29.xml"/><Relationship Id="rId5" Type="http://schemas.openxmlformats.org/officeDocument/2006/relationships/image" Target="../media/image12.png"/><Relationship Id="rId4" Type="http://schemas.openxmlformats.org/officeDocument/2006/relationships/image" Target="../media/image3.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2.xml"/><Relationship Id="rId1" Type="http://schemas.openxmlformats.org/officeDocument/2006/relationships/tags" Target="../tags/tag30.xml"/><Relationship Id="rId5" Type="http://schemas.openxmlformats.org/officeDocument/2006/relationships/image" Target="../media/image12.png"/><Relationship Id="rId4" Type="http://schemas.openxmlformats.org/officeDocument/2006/relationships/image" Target="../media/image3.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2.xml"/><Relationship Id="rId1" Type="http://schemas.openxmlformats.org/officeDocument/2006/relationships/tags" Target="../tags/tag3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2.xml"/><Relationship Id="rId1" Type="http://schemas.openxmlformats.org/officeDocument/2006/relationships/tags" Target="../tags/tag32.xml"/><Relationship Id="rId4" Type="http://schemas.openxmlformats.org/officeDocument/2006/relationships/image" Target="../media/image13.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2.xml"/><Relationship Id="rId1" Type="http://schemas.openxmlformats.org/officeDocument/2006/relationships/tags" Target="../tags/tag33.xml"/><Relationship Id="rId4" Type="http://schemas.openxmlformats.org/officeDocument/2006/relationships/image" Target="../media/image13.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3.xml"/><Relationship Id="rId1" Type="http://schemas.openxmlformats.org/officeDocument/2006/relationships/tags" Target="../tags/tag35.xml"/><Relationship Id="rId4" Type="http://schemas.openxmlformats.org/officeDocument/2006/relationships/image" Target="../media/image3.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3.xml"/><Relationship Id="rId1" Type="http://schemas.openxmlformats.org/officeDocument/2006/relationships/tags" Target="../tags/tag36.xml"/><Relationship Id="rId4" Type="http://schemas.openxmlformats.org/officeDocument/2006/relationships/image" Target="../media/image3.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3.xml"/><Relationship Id="rId1" Type="http://schemas.openxmlformats.org/officeDocument/2006/relationships/tags" Target="../tags/tag37.xml"/><Relationship Id="rId4" Type="http://schemas.openxmlformats.org/officeDocument/2006/relationships/image" Target="../media/image3.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3.xml"/><Relationship Id="rId1" Type="http://schemas.openxmlformats.org/officeDocument/2006/relationships/tags" Target="../tags/tag38.xml"/><Relationship Id="rId4" Type="http://schemas.openxmlformats.org/officeDocument/2006/relationships/image" Target="../media/image3.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3.xml"/><Relationship Id="rId1" Type="http://schemas.openxmlformats.org/officeDocument/2006/relationships/tags" Target="../tags/tag39.xml"/><Relationship Id="rId4" Type="http://schemas.openxmlformats.org/officeDocument/2006/relationships/image" Target="../media/image3.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3.xml"/><Relationship Id="rId1" Type="http://schemas.openxmlformats.org/officeDocument/2006/relationships/tags" Target="../tags/tag40.xml"/><Relationship Id="rId4" Type="http://schemas.openxmlformats.org/officeDocument/2006/relationships/image" Target="../media/image3.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3.xml"/><Relationship Id="rId1" Type="http://schemas.openxmlformats.org/officeDocument/2006/relationships/tags" Target="../tags/tag41.xml"/><Relationship Id="rId4" Type="http://schemas.openxmlformats.org/officeDocument/2006/relationships/image" Target="../media/image3.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3.xml"/><Relationship Id="rId1" Type="http://schemas.openxmlformats.org/officeDocument/2006/relationships/tags" Target="../tags/tag42.xml"/><Relationship Id="rId4" Type="http://schemas.openxmlformats.org/officeDocument/2006/relationships/image" Target="../media/image3.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3.xml"/><Relationship Id="rId1" Type="http://schemas.openxmlformats.org/officeDocument/2006/relationships/tags" Target="../tags/tag43.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3.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3.xml"/><Relationship Id="rId1" Type="http://schemas.openxmlformats.org/officeDocument/2006/relationships/tags" Target="../tags/tag44.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3.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3.xml"/><Relationship Id="rId1" Type="http://schemas.openxmlformats.org/officeDocument/2006/relationships/tags" Target="../tags/tag45.xml"/><Relationship Id="rId5" Type="http://schemas.openxmlformats.org/officeDocument/2006/relationships/image" Target="../media/image6.jpeg"/><Relationship Id="rId4" Type="http://schemas.openxmlformats.org/officeDocument/2006/relationships/image" Target="../media/image3.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3.xml"/><Relationship Id="rId1" Type="http://schemas.openxmlformats.org/officeDocument/2006/relationships/tags" Target="../tags/tag46.xml"/><Relationship Id="rId5" Type="http://schemas.openxmlformats.org/officeDocument/2006/relationships/image" Target="../media/image7.jpeg"/><Relationship Id="rId4" Type="http://schemas.openxmlformats.org/officeDocument/2006/relationships/image" Target="../media/image3.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3.xml"/><Relationship Id="rId1" Type="http://schemas.openxmlformats.org/officeDocument/2006/relationships/tags" Target="../tags/tag47.xml"/><Relationship Id="rId5" Type="http://schemas.openxmlformats.org/officeDocument/2006/relationships/image" Target="../media/image8.jpeg"/><Relationship Id="rId4" Type="http://schemas.openxmlformats.org/officeDocument/2006/relationships/image" Target="../media/image3.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3.xml"/><Relationship Id="rId1" Type="http://schemas.openxmlformats.org/officeDocument/2006/relationships/tags" Target="../tags/tag48.xml"/><Relationship Id="rId5" Type="http://schemas.openxmlformats.org/officeDocument/2006/relationships/image" Target="../media/image9.jpeg"/><Relationship Id="rId4" Type="http://schemas.openxmlformats.org/officeDocument/2006/relationships/image" Target="../media/image3.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3.xml"/><Relationship Id="rId1" Type="http://schemas.openxmlformats.org/officeDocument/2006/relationships/tags" Target="../tags/tag49.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3.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3.xml"/><Relationship Id="rId1" Type="http://schemas.openxmlformats.org/officeDocument/2006/relationships/tags" Target="../tags/tag50.xml"/><Relationship Id="rId5" Type="http://schemas.openxmlformats.org/officeDocument/2006/relationships/image" Target="../media/image11.jpeg"/><Relationship Id="rId4" Type="http://schemas.openxmlformats.org/officeDocument/2006/relationships/image" Target="../media/image3.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3.xml"/><Relationship Id="rId1" Type="http://schemas.openxmlformats.org/officeDocument/2006/relationships/tags" Target="../tags/tag51.xml"/><Relationship Id="rId4" Type="http://schemas.openxmlformats.org/officeDocument/2006/relationships/image" Target="../media/image3.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3.xml"/><Relationship Id="rId1" Type="http://schemas.openxmlformats.org/officeDocument/2006/relationships/tags" Target="../tags/tag52.xml"/><Relationship Id="rId4" Type="http://schemas.openxmlformats.org/officeDocument/2006/relationships/image" Target="../media/image3.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3.xml"/><Relationship Id="rId1" Type="http://schemas.openxmlformats.org/officeDocument/2006/relationships/tags" Target="../tags/tag53.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8.xml"/><Relationship Id="rId4" Type="http://schemas.openxmlformats.org/officeDocument/2006/relationships/image" Target="../media/image3.emf"/></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3.xml"/><Relationship Id="rId1" Type="http://schemas.openxmlformats.org/officeDocument/2006/relationships/tags" Target="../tags/tag54.xml"/><Relationship Id="rId4" Type="http://schemas.openxmlformats.org/officeDocument/2006/relationships/image" Target="../media/image3.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3.xml"/><Relationship Id="rId1" Type="http://schemas.openxmlformats.org/officeDocument/2006/relationships/tags" Target="../tags/tag55.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3.xml"/><Relationship Id="rId1" Type="http://schemas.openxmlformats.org/officeDocument/2006/relationships/tags" Target="../tags/tag56.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3.xml"/><Relationship Id="rId1" Type="http://schemas.openxmlformats.org/officeDocument/2006/relationships/tags" Target="../tags/tag57.xml"/><Relationship Id="rId5" Type="http://schemas.openxmlformats.org/officeDocument/2006/relationships/image" Target="../media/image12.png"/><Relationship Id="rId4" Type="http://schemas.openxmlformats.org/officeDocument/2006/relationships/image" Target="../media/image3.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3.xml"/><Relationship Id="rId1" Type="http://schemas.openxmlformats.org/officeDocument/2006/relationships/tags" Target="../tags/tag58.xml"/><Relationship Id="rId5" Type="http://schemas.openxmlformats.org/officeDocument/2006/relationships/image" Target="../media/image12.png"/><Relationship Id="rId4" Type="http://schemas.openxmlformats.org/officeDocument/2006/relationships/image" Target="../media/image3.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3.xml"/><Relationship Id="rId1" Type="http://schemas.openxmlformats.org/officeDocument/2006/relationships/tags" Target="../tags/tag59.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3.xml"/><Relationship Id="rId1" Type="http://schemas.openxmlformats.org/officeDocument/2006/relationships/tags" Target="../tags/tag60.xml"/><Relationship Id="rId4" Type="http://schemas.openxmlformats.org/officeDocument/2006/relationships/image" Target="../media/image13.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3.xml"/><Relationship Id="rId1" Type="http://schemas.openxmlformats.org/officeDocument/2006/relationships/tags" Target="../tags/tag61.xml"/><Relationship Id="rId4" Type="http://schemas.openxmlformats.org/officeDocument/2006/relationships/image" Target="../media/image13.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3.xml"/><Relationship Id="rId1" Type="http://schemas.openxmlformats.org/officeDocument/2006/relationships/tags" Target="../tags/tag62.xml"/><Relationship Id="rId4" Type="http://schemas.openxmlformats.org/officeDocument/2006/relationships/image" Target="../media/image13.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3.xml"/><Relationship Id="rId1" Type="http://schemas.openxmlformats.org/officeDocument/2006/relationships/tags" Target="../tags/tag63.xml"/><Relationship Id="rId4" Type="http://schemas.openxmlformats.org/officeDocument/2006/relationships/image" Target="../media/image13.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9.xml"/><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10.xml"/><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11.xml"/><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12.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E4090BD-3439-F11E-2A62-6EB2D19D2543}"/>
              </a:ext>
            </a:extLst>
          </p:cNvPr>
          <p:cNvGraphicFramePr>
            <a:graphicFrameLocks noChangeAspect="1"/>
          </p:cNvGraphicFramePr>
          <p:nvPr userDrawn="1">
            <p:custDataLst>
              <p:tags r:id="rId1"/>
            </p:custDataLst>
            <p:extLst>
              <p:ext uri="{D42A27DB-BD31-4B8C-83A1-F6EECF244321}">
                <p14:modId xmlns:p14="http://schemas.microsoft.com/office/powerpoint/2010/main" val="8587716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0" imgH="320" progId="TCLayout.ActiveDocument.1">
                  <p:embed/>
                </p:oleObj>
              </mc:Choice>
              <mc:Fallback>
                <p:oleObj name="think-cell Slide" r:id="rId3" imgW="320" imgH="320" progId="TCLayout.ActiveDocument.1">
                  <p:embed/>
                  <p:pic>
                    <p:nvPicPr>
                      <p:cNvPr id="5" name="think-cell data - do not delete" hidden="1">
                        <a:extLst>
                          <a:ext uri="{FF2B5EF4-FFF2-40B4-BE49-F238E27FC236}">
                            <a16:creationId xmlns:a16="http://schemas.microsoft.com/office/drawing/2014/main" id="{FE4090BD-3439-F11E-2A62-6EB2D19D254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Holder 2"/>
          <p:cNvSpPr>
            <a:spLocks noGrp="1"/>
          </p:cNvSpPr>
          <p:nvPr>
            <p:ph type="title"/>
          </p:nvPr>
        </p:nvSpPr>
        <p:spPr/>
        <p:txBody>
          <a:bodyPr lIns="0" tIns="0" rIns="0" bIns="0"/>
          <a:lstStyle>
            <a:lvl1pPr>
              <a:defRPr sz="3550" b="1" i="0">
                <a:solidFill>
                  <a:srgbClr val="DA291C"/>
                </a:solidFill>
                <a:latin typeface="Slate Pro" panose="02000506040000020004" pitchFamily="2" charset="0"/>
                <a:cs typeface="Arial"/>
                <a:sym typeface="Slate Pro" panose="02000506040000020004" pitchFamily="2" charset="0"/>
              </a:defRPr>
            </a:lvl1pPr>
          </a:lstStyle>
          <a:p>
            <a:endParaRPr dirty="0"/>
          </a:p>
        </p:txBody>
      </p:sp>
      <p:sp>
        <p:nvSpPr>
          <p:cNvPr id="3" name="Holder 3"/>
          <p:cNvSpPr>
            <a:spLocks noGrp="1"/>
          </p:cNvSpPr>
          <p:nvPr>
            <p:ph type="body" idx="1"/>
          </p:nvPr>
        </p:nvSpPr>
        <p:spPr/>
        <p:txBody>
          <a:bodyPr lIns="0" tIns="0" rIns="0" bIns="0"/>
          <a:lstStyle>
            <a:lvl1pPr>
              <a:defRPr b="0" i="0">
                <a:solidFill>
                  <a:schemeClr val="tx1"/>
                </a:solidFill>
                <a:latin typeface="Slate Pro" panose="02000506040000020004" pitchFamily="2" charset="0"/>
                <a:sym typeface="Slate Pro" panose="02000506040000020004" pitchFamily="2" charset="0"/>
              </a:defRPr>
            </a:lvl1pPr>
          </a:lstStyle>
          <a:p>
            <a:endParaRPr/>
          </a:p>
        </p:txBody>
      </p:sp>
      <p:sp>
        <p:nvSpPr>
          <p:cNvPr id="4" name="Holder 4"/>
          <p:cNvSpPr>
            <a:spLocks noGrp="1"/>
          </p:cNvSpPr>
          <p:nvPr>
            <p:ph type="ftr" sz="quarter" idx="5"/>
          </p:nvPr>
        </p:nvSpPr>
        <p:spPr>
          <a:xfrm>
            <a:off x="7167026" y="7274483"/>
            <a:ext cx="2647950" cy="115416"/>
          </a:xfrm>
          <a:prstGeom prst="rect">
            <a:avLst/>
          </a:prstGeom>
        </p:spPr>
        <p:txBody>
          <a:bodyPr lIns="0" tIns="0" rIns="0" bIns="0"/>
          <a:lstStyle>
            <a:lvl1pPr algn="r">
              <a:defRPr sz="900" b="0" i="0">
                <a:solidFill>
                  <a:schemeClr val="bg1"/>
                </a:solidFill>
                <a:latin typeface="Avenir Next LT Pro" panose="020B0504020202020204"/>
                <a:cs typeface="Arial"/>
              </a:defRPr>
            </a:lvl1pPr>
          </a:lstStyle>
          <a:p>
            <a:pPr marL="12700">
              <a:lnSpc>
                <a:spcPts val="930"/>
              </a:lnSpc>
            </a:pPr>
            <a:r>
              <a:rPr lang="en-US">
                <a:latin typeface="Slate Pro" panose="02000506040000020004" pitchFamily="2" charset="0"/>
              </a:rPr>
              <a:t>ACME </a:t>
            </a:r>
            <a:r>
              <a:rPr lang="en-US" spc="-40">
                <a:latin typeface="Slate Pro" panose="02000506040000020004" pitchFamily="2" charset="0"/>
              </a:rPr>
              <a:t>Partner PROGRAM GUIDE</a:t>
            </a:r>
            <a:endParaRPr lang="en-US" spc="-10">
              <a:latin typeface="Slate Pro" panose="02000506040000020004" pitchFamily="2" charset="0"/>
            </a:endParaRPr>
          </a:p>
        </p:txBody>
      </p:sp>
      <p:sp>
        <p:nvSpPr>
          <p:cNvPr id="6" name="Holder 6"/>
          <p:cNvSpPr>
            <a:spLocks noGrp="1"/>
          </p:cNvSpPr>
          <p:nvPr>
            <p:ph type="sldNum" sz="quarter" idx="7"/>
          </p:nvPr>
        </p:nvSpPr>
        <p:spPr>
          <a:xfrm>
            <a:off x="9956610" y="7265289"/>
            <a:ext cx="243204" cy="143052"/>
          </a:xfrm>
        </p:spPr>
        <p:txBody>
          <a:bodyPr lIns="0" tIns="0" rIns="0" bIns="0"/>
          <a:lstStyle>
            <a:lvl1pPr>
              <a:defRPr sz="1100" b="1" i="0">
                <a:solidFill>
                  <a:schemeClr val="bg1"/>
                </a:solidFill>
                <a:latin typeface="Slate Pro" panose="02000506040000020004" pitchFamily="2" charset="0"/>
                <a:cs typeface="Arial"/>
                <a:sym typeface="Slate Pro" panose="02000506040000020004" pitchFamily="2" charset="0"/>
              </a:defRPr>
            </a:lvl1pPr>
          </a:lstStyle>
          <a:p>
            <a:pPr marL="38100">
              <a:lnSpc>
                <a:spcPts val="1115"/>
              </a:lnSpc>
            </a:pPr>
            <a:fld id="{81D60167-4931-47E6-BA6A-407CBD079E47}" type="slidenum">
              <a:rPr lang="en-US" spc="-25" smtClean="0"/>
              <a:pPr marL="38100">
                <a:lnSpc>
                  <a:spcPts val="1115"/>
                </a:lnSpc>
              </a:pPr>
              <a:t>‹#›</a:t>
            </a:fld>
            <a:endParaRPr lang="en-US" spc="-25"/>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 no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3489622804"/>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grpSp>
        <p:nvGrpSpPr>
          <p:cNvPr id="79" name="Group 78">
            <a:extLst>
              <a:ext uri="{FF2B5EF4-FFF2-40B4-BE49-F238E27FC236}">
                <a16:creationId xmlns:a16="http://schemas.microsoft.com/office/drawing/2014/main" id="{B328026A-8319-44BC-B6B3-8D0A2B5E39A0}"/>
              </a:ext>
            </a:extLst>
          </p:cNvPr>
          <p:cNvGrpSpPr>
            <a:grpSpLocks noChangeAspect="1"/>
          </p:cNvGrpSpPr>
          <p:nvPr/>
        </p:nvGrpSpPr>
        <p:grpSpPr bwMode="gray">
          <a:xfrm>
            <a:off x="615901" y="861196"/>
            <a:ext cx="3064832" cy="821687"/>
            <a:chOff x="611188" y="-279400"/>
            <a:chExt cx="3767138" cy="803275"/>
          </a:xfrm>
        </p:grpSpPr>
        <p:sp>
          <p:nvSpPr>
            <p:cNvPr id="14" name="Freeform 5">
              <a:extLst>
                <a:ext uri="{FF2B5EF4-FFF2-40B4-BE49-F238E27FC236}">
                  <a16:creationId xmlns:a16="http://schemas.microsoft.com/office/drawing/2014/main" id="{AB780836-0EA1-4764-9C48-1217D0B297D1}"/>
                </a:ext>
              </a:extLst>
            </p:cNvPr>
            <p:cNvSpPr>
              <a:spLocks noEditPoints="1"/>
            </p:cNvSpPr>
            <p:nvPr/>
          </p:nvSpPr>
          <p:spPr bwMode="gray">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 name="Freeform 6">
              <a:extLst>
                <a:ext uri="{FF2B5EF4-FFF2-40B4-BE49-F238E27FC236}">
                  <a16:creationId xmlns:a16="http://schemas.microsoft.com/office/drawing/2014/main" id="{06E5C381-914B-47AA-AE2B-28A2392478C7}"/>
                </a:ext>
              </a:extLst>
            </p:cNvPr>
            <p:cNvSpPr>
              <a:spLocks/>
            </p:cNvSpPr>
            <p:nvPr/>
          </p:nvSpPr>
          <p:spPr bwMode="gray">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 name="Freeform 7">
              <a:extLst>
                <a:ext uri="{FF2B5EF4-FFF2-40B4-BE49-F238E27FC236}">
                  <a16:creationId xmlns:a16="http://schemas.microsoft.com/office/drawing/2014/main" id="{B0DBDE80-DF7D-4696-AE00-4FF472F4B043}"/>
                </a:ext>
              </a:extLst>
            </p:cNvPr>
            <p:cNvSpPr>
              <a:spLocks/>
            </p:cNvSpPr>
            <p:nvPr/>
          </p:nvSpPr>
          <p:spPr bwMode="gray">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 name="Freeform 8">
              <a:extLst>
                <a:ext uri="{FF2B5EF4-FFF2-40B4-BE49-F238E27FC236}">
                  <a16:creationId xmlns:a16="http://schemas.microsoft.com/office/drawing/2014/main" id="{EDAEE8C0-239A-4F5F-A01A-65BD5D44AA19}"/>
                </a:ext>
              </a:extLst>
            </p:cNvPr>
            <p:cNvSpPr>
              <a:spLocks noEditPoints="1"/>
            </p:cNvSpPr>
            <p:nvPr/>
          </p:nvSpPr>
          <p:spPr bwMode="gray">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 name="Freeform 9">
              <a:extLst>
                <a:ext uri="{FF2B5EF4-FFF2-40B4-BE49-F238E27FC236}">
                  <a16:creationId xmlns:a16="http://schemas.microsoft.com/office/drawing/2014/main" id="{A4E68502-6F50-4E7B-AF1B-50A9EB649BDA}"/>
                </a:ext>
              </a:extLst>
            </p:cNvPr>
            <p:cNvSpPr>
              <a:spLocks/>
            </p:cNvSpPr>
            <p:nvPr/>
          </p:nvSpPr>
          <p:spPr bwMode="gray">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 name="Freeform 10">
              <a:extLst>
                <a:ext uri="{FF2B5EF4-FFF2-40B4-BE49-F238E27FC236}">
                  <a16:creationId xmlns:a16="http://schemas.microsoft.com/office/drawing/2014/main" id="{0B294D58-DE2D-4091-BE0A-48E0C4BB11EB}"/>
                </a:ext>
              </a:extLst>
            </p:cNvPr>
            <p:cNvSpPr>
              <a:spLocks/>
            </p:cNvSpPr>
            <p:nvPr/>
          </p:nvSpPr>
          <p:spPr bwMode="gray">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 name="Freeform 11">
              <a:extLst>
                <a:ext uri="{FF2B5EF4-FFF2-40B4-BE49-F238E27FC236}">
                  <a16:creationId xmlns:a16="http://schemas.microsoft.com/office/drawing/2014/main" id="{0326E64D-04ED-4ABB-93E4-447EB91A43C8}"/>
                </a:ext>
              </a:extLst>
            </p:cNvPr>
            <p:cNvSpPr>
              <a:spLocks/>
            </p:cNvSpPr>
            <p:nvPr/>
          </p:nvSpPr>
          <p:spPr bwMode="gray">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 name="Freeform 12">
              <a:extLst>
                <a:ext uri="{FF2B5EF4-FFF2-40B4-BE49-F238E27FC236}">
                  <a16:creationId xmlns:a16="http://schemas.microsoft.com/office/drawing/2014/main" id="{B424A6A0-9FD6-41E0-A6B5-44DACE49A6D3}"/>
                </a:ext>
              </a:extLst>
            </p:cNvPr>
            <p:cNvSpPr>
              <a:spLocks noEditPoints="1"/>
            </p:cNvSpPr>
            <p:nvPr/>
          </p:nvSpPr>
          <p:spPr bwMode="gray">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3" name="Freeform 14">
              <a:extLst>
                <a:ext uri="{FF2B5EF4-FFF2-40B4-BE49-F238E27FC236}">
                  <a16:creationId xmlns:a16="http://schemas.microsoft.com/office/drawing/2014/main" id="{0B3F0C38-DC97-4CD1-984E-7572735440BF}"/>
                </a:ext>
              </a:extLst>
            </p:cNvPr>
            <p:cNvSpPr>
              <a:spLocks noEditPoints="1"/>
            </p:cNvSpPr>
            <p:nvPr/>
          </p:nvSpPr>
          <p:spPr bwMode="gray">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4" name="Freeform 15">
              <a:extLst>
                <a:ext uri="{FF2B5EF4-FFF2-40B4-BE49-F238E27FC236}">
                  <a16:creationId xmlns:a16="http://schemas.microsoft.com/office/drawing/2014/main" id="{6350261F-44E5-4C95-AA87-2DB3FC7643F6}"/>
                </a:ext>
              </a:extLst>
            </p:cNvPr>
            <p:cNvSpPr>
              <a:spLocks/>
            </p:cNvSpPr>
            <p:nvPr/>
          </p:nvSpPr>
          <p:spPr bwMode="gray">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5" name="Freeform 16">
              <a:extLst>
                <a:ext uri="{FF2B5EF4-FFF2-40B4-BE49-F238E27FC236}">
                  <a16:creationId xmlns:a16="http://schemas.microsoft.com/office/drawing/2014/main" id="{5AB7FC7D-55F6-4FAD-8462-71A4B9753438}"/>
                </a:ext>
              </a:extLst>
            </p:cNvPr>
            <p:cNvSpPr>
              <a:spLocks/>
            </p:cNvSpPr>
            <p:nvPr/>
          </p:nvSpPr>
          <p:spPr bwMode="gray">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6" name="Rectangle 17">
              <a:extLst>
                <a:ext uri="{FF2B5EF4-FFF2-40B4-BE49-F238E27FC236}">
                  <a16:creationId xmlns:a16="http://schemas.microsoft.com/office/drawing/2014/main" id="{4BDA452B-8283-4B2A-A8D4-25BB7CF8BAAD}"/>
                </a:ext>
              </a:extLst>
            </p:cNvPr>
            <p:cNvSpPr>
              <a:spLocks noChangeArrowheads="1"/>
            </p:cNvSpPr>
            <p:nvPr/>
          </p:nvSpPr>
          <p:spPr bwMode="gray">
            <a:xfrm>
              <a:off x="1804988" y="438150"/>
              <a:ext cx="11113" cy="619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7" name="Freeform 18">
              <a:extLst>
                <a:ext uri="{FF2B5EF4-FFF2-40B4-BE49-F238E27FC236}">
                  <a16:creationId xmlns:a16="http://schemas.microsoft.com/office/drawing/2014/main" id="{57C01BEE-E1C7-4682-8761-33473C67DB68}"/>
                </a:ext>
              </a:extLst>
            </p:cNvPr>
            <p:cNvSpPr>
              <a:spLocks/>
            </p:cNvSpPr>
            <p:nvPr/>
          </p:nvSpPr>
          <p:spPr bwMode="gray">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8" name="Freeform 19">
              <a:extLst>
                <a:ext uri="{FF2B5EF4-FFF2-40B4-BE49-F238E27FC236}">
                  <a16:creationId xmlns:a16="http://schemas.microsoft.com/office/drawing/2014/main" id="{6ADD09EB-6CBD-4B56-B289-F1F1B730C703}"/>
                </a:ext>
              </a:extLst>
            </p:cNvPr>
            <p:cNvSpPr>
              <a:spLocks/>
            </p:cNvSpPr>
            <p:nvPr/>
          </p:nvSpPr>
          <p:spPr bwMode="gray">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9" name="Freeform 20">
              <a:extLst>
                <a:ext uri="{FF2B5EF4-FFF2-40B4-BE49-F238E27FC236}">
                  <a16:creationId xmlns:a16="http://schemas.microsoft.com/office/drawing/2014/main" id="{A7F46E3E-21DB-440A-836C-161975F96448}"/>
                </a:ext>
              </a:extLst>
            </p:cNvPr>
            <p:cNvSpPr>
              <a:spLocks/>
            </p:cNvSpPr>
            <p:nvPr/>
          </p:nvSpPr>
          <p:spPr bwMode="gray">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30" name="Freeform 21">
              <a:extLst>
                <a:ext uri="{FF2B5EF4-FFF2-40B4-BE49-F238E27FC236}">
                  <a16:creationId xmlns:a16="http://schemas.microsoft.com/office/drawing/2014/main" id="{05C7460C-2718-41A8-B766-0DB3ABA769E4}"/>
                </a:ext>
              </a:extLst>
            </p:cNvPr>
            <p:cNvSpPr>
              <a:spLocks noEditPoints="1"/>
            </p:cNvSpPr>
            <p:nvPr/>
          </p:nvSpPr>
          <p:spPr bwMode="gray">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31" name="Freeform 22">
              <a:extLst>
                <a:ext uri="{FF2B5EF4-FFF2-40B4-BE49-F238E27FC236}">
                  <a16:creationId xmlns:a16="http://schemas.microsoft.com/office/drawing/2014/main" id="{2383DB17-5CC3-49DC-A0C6-BE7B8C2DC75A}"/>
                </a:ext>
              </a:extLst>
            </p:cNvPr>
            <p:cNvSpPr>
              <a:spLocks/>
            </p:cNvSpPr>
            <p:nvPr/>
          </p:nvSpPr>
          <p:spPr bwMode="gray">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32" name="Rectangle 23">
              <a:extLst>
                <a:ext uri="{FF2B5EF4-FFF2-40B4-BE49-F238E27FC236}">
                  <a16:creationId xmlns:a16="http://schemas.microsoft.com/office/drawing/2014/main" id="{8F9BA604-1770-430B-A304-132F8EA69264}"/>
                </a:ext>
              </a:extLst>
            </p:cNvPr>
            <p:cNvSpPr>
              <a:spLocks noChangeArrowheads="1"/>
            </p:cNvSpPr>
            <p:nvPr/>
          </p:nvSpPr>
          <p:spPr bwMode="gray">
            <a:xfrm>
              <a:off x="1968501" y="-96838"/>
              <a:ext cx="88900" cy="422275"/>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33" name="Freeform 24">
              <a:extLst>
                <a:ext uri="{FF2B5EF4-FFF2-40B4-BE49-F238E27FC236}">
                  <a16:creationId xmlns:a16="http://schemas.microsoft.com/office/drawing/2014/main" id="{9CA311BE-EAED-478B-98A4-BF498FEC0E8B}"/>
                </a:ext>
              </a:extLst>
            </p:cNvPr>
            <p:cNvSpPr>
              <a:spLocks noEditPoints="1"/>
            </p:cNvSpPr>
            <p:nvPr/>
          </p:nvSpPr>
          <p:spPr bwMode="gray">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34" name="Freeform 25">
              <a:extLst>
                <a:ext uri="{FF2B5EF4-FFF2-40B4-BE49-F238E27FC236}">
                  <a16:creationId xmlns:a16="http://schemas.microsoft.com/office/drawing/2014/main" id="{3B0E85FD-D0E6-43B5-9382-FF5952C2CFF2}"/>
                </a:ext>
              </a:extLst>
            </p:cNvPr>
            <p:cNvSpPr>
              <a:spLocks/>
            </p:cNvSpPr>
            <p:nvPr/>
          </p:nvSpPr>
          <p:spPr bwMode="gray">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35" name="Freeform 26">
              <a:extLst>
                <a:ext uri="{FF2B5EF4-FFF2-40B4-BE49-F238E27FC236}">
                  <a16:creationId xmlns:a16="http://schemas.microsoft.com/office/drawing/2014/main" id="{5FB98D20-7032-4D26-B1F1-7EA34F0B31E0}"/>
                </a:ext>
              </a:extLst>
            </p:cNvPr>
            <p:cNvSpPr>
              <a:spLocks noEditPoints="1"/>
            </p:cNvSpPr>
            <p:nvPr/>
          </p:nvSpPr>
          <p:spPr bwMode="gray">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36" name="Freeform 27">
              <a:extLst>
                <a:ext uri="{FF2B5EF4-FFF2-40B4-BE49-F238E27FC236}">
                  <a16:creationId xmlns:a16="http://schemas.microsoft.com/office/drawing/2014/main" id="{2E699044-1520-4F88-8A17-6CF62388039A}"/>
                </a:ext>
              </a:extLst>
            </p:cNvPr>
            <p:cNvSpPr>
              <a:spLocks/>
            </p:cNvSpPr>
            <p:nvPr/>
          </p:nvSpPr>
          <p:spPr bwMode="gray">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37" name="Freeform 28">
              <a:extLst>
                <a:ext uri="{FF2B5EF4-FFF2-40B4-BE49-F238E27FC236}">
                  <a16:creationId xmlns:a16="http://schemas.microsoft.com/office/drawing/2014/main" id="{70DF0DD4-928C-48C0-BC35-CF6EED8953B0}"/>
                </a:ext>
              </a:extLst>
            </p:cNvPr>
            <p:cNvSpPr>
              <a:spLocks noEditPoints="1"/>
            </p:cNvSpPr>
            <p:nvPr/>
          </p:nvSpPr>
          <p:spPr bwMode="gray">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38" name="Freeform 29">
              <a:extLst>
                <a:ext uri="{FF2B5EF4-FFF2-40B4-BE49-F238E27FC236}">
                  <a16:creationId xmlns:a16="http://schemas.microsoft.com/office/drawing/2014/main" id="{B1B76DE3-C2A7-4A83-B953-1F33FCA64DA4}"/>
                </a:ext>
              </a:extLst>
            </p:cNvPr>
            <p:cNvSpPr>
              <a:spLocks/>
            </p:cNvSpPr>
            <p:nvPr/>
          </p:nvSpPr>
          <p:spPr bwMode="gray">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39" name="Freeform 30">
              <a:extLst>
                <a:ext uri="{FF2B5EF4-FFF2-40B4-BE49-F238E27FC236}">
                  <a16:creationId xmlns:a16="http://schemas.microsoft.com/office/drawing/2014/main" id="{F7EEDA81-C08A-4DC4-8FF5-D29833551AD7}"/>
                </a:ext>
              </a:extLst>
            </p:cNvPr>
            <p:cNvSpPr>
              <a:spLocks noEditPoints="1"/>
            </p:cNvSpPr>
            <p:nvPr/>
          </p:nvSpPr>
          <p:spPr bwMode="gray">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40" name="Freeform 31">
              <a:extLst>
                <a:ext uri="{FF2B5EF4-FFF2-40B4-BE49-F238E27FC236}">
                  <a16:creationId xmlns:a16="http://schemas.microsoft.com/office/drawing/2014/main" id="{74011A3E-5D81-44C1-81C8-0E9C3D1613F8}"/>
                </a:ext>
              </a:extLst>
            </p:cNvPr>
            <p:cNvSpPr>
              <a:spLocks/>
            </p:cNvSpPr>
            <p:nvPr/>
          </p:nvSpPr>
          <p:spPr bwMode="gray">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41" name="Rectangle 32">
              <a:extLst>
                <a:ext uri="{FF2B5EF4-FFF2-40B4-BE49-F238E27FC236}">
                  <a16:creationId xmlns:a16="http://schemas.microsoft.com/office/drawing/2014/main" id="{B85124B3-6C21-4594-A9A6-59A2C470C132}"/>
                </a:ext>
              </a:extLst>
            </p:cNvPr>
            <p:cNvSpPr>
              <a:spLocks noChangeArrowheads="1"/>
            </p:cNvSpPr>
            <p:nvPr/>
          </p:nvSpPr>
          <p:spPr bwMode="gray">
            <a:xfrm>
              <a:off x="3219451" y="-31750"/>
              <a:ext cx="17463" cy="1127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42" name="Freeform 33">
              <a:extLst>
                <a:ext uri="{FF2B5EF4-FFF2-40B4-BE49-F238E27FC236}">
                  <a16:creationId xmlns:a16="http://schemas.microsoft.com/office/drawing/2014/main" id="{0C47C8D2-EDBD-422C-BAD0-54C40A72FBDD}"/>
                </a:ext>
              </a:extLst>
            </p:cNvPr>
            <p:cNvSpPr>
              <a:spLocks/>
            </p:cNvSpPr>
            <p:nvPr/>
          </p:nvSpPr>
          <p:spPr bwMode="gray">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43" name="Freeform 34">
              <a:extLst>
                <a:ext uri="{FF2B5EF4-FFF2-40B4-BE49-F238E27FC236}">
                  <a16:creationId xmlns:a16="http://schemas.microsoft.com/office/drawing/2014/main" id="{A40CB4FE-CD15-4C2F-9494-477D01BCD623}"/>
                </a:ext>
              </a:extLst>
            </p:cNvPr>
            <p:cNvSpPr>
              <a:spLocks/>
            </p:cNvSpPr>
            <p:nvPr/>
          </p:nvSpPr>
          <p:spPr bwMode="gray">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44" name="Freeform 35">
              <a:extLst>
                <a:ext uri="{FF2B5EF4-FFF2-40B4-BE49-F238E27FC236}">
                  <a16:creationId xmlns:a16="http://schemas.microsoft.com/office/drawing/2014/main" id="{8578F2B6-A484-465A-8C41-7F0832C6D5DA}"/>
                </a:ext>
              </a:extLst>
            </p:cNvPr>
            <p:cNvSpPr>
              <a:spLocks noEditPoints="1"/>
            </p:cNvSpPr>
            <p:nvPr/>
          </p:nvSpPr>
          <p:spPr bwMode="gray">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45" name="Freeform 36">
              <a:extLst>
                <a:ext uri="{FF2B5EF4-FFF2-40B4-BE49-F238E27FC236}">
                  <a16:creationId xmlns:a16="http://schemas.microsoft.com/office/drawing/2014/main" id="{BA0B863B-99FA-4614-A890-EF612AA0C023}"/>
                </a:ext>
              </a:extLst>
            </p:cNvPr>
            <p:cNvSpPr>
              <a:spLocks noEditPoints="1"/>
            </p:cNvSpPr>
            <p:nvPr/>
          </p:nvSpPr>
          <p:spPr bwMode="gray">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46" name="Freeform 37">
              <a:extLst>
                <a:ext uri="{FF2B5EF4-FFF2-40B4-BE49-F238E27FC236}">
                  <a16:creationId xmlns:a16="http://schemas.microsoft.com/office/drawing/2014/main" id="{8BF3FDF6-9666-4930-96E4-BC4E609DB24D}"/>
                </a:ext>
              </a:extLst>
            </p:cNvPr>
            <p:cNvSpPr>
              <a:spLocks/>
            </p:cNvSpPr>
            <p:nvPr/>
          </p:nvSpPr>
          <p:spPr bwMode="gray">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47" name="Freeform 38">
              <a:extLst>
                <a:ext uri="{FF2B5EF4-FFF2-40B4-BE49-F238E27FC236}">
                  <a16:creationId xmlns:a16="http://schemas.microsoft.com/office/drawing/2014/main" id="{097DB741-0174-4445-ACF0-2E111BD10440}"/>
                </a:ext>
              </a:extLst>
            </p:cNvPr>
            <p:cNvSpPr>
              <a:spLocks/>
            </p:cNvSpPr>
            <p:nvPr/>
          </p:nvSpPr>
          <p:spPr bwMode="gray">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48" name="Freeform 39">
              <a:extLst>
                <a:ext uri="{FF2B5EF4-FFF2-40B4-BE49-F238E27FC236}">
                  <a16:creationId xmlns:a16="http://schemas.microsoft.com/office/drawing/2014/main" id="{5339DFA6-7C0F-49F2-B455-8F6C2763AFB1}"/>
                </a:ext>
              </a:extLst>
            </p:cNvPr>
            <p:cNvSpPr>
              <a:spLocks/>
            </p:cNvSpPr>
            <p:nvPr/>
          </p:nvSpPr>
          <p:spPr bwMode="gray">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49" name="Freeform 40">
              <a:extLst>
                <a:ext uri="{FF2B5EF4-FFF2-40B4-BE49-F238E27FC236}">
                  <a16:creationId xmlns:a16="http://schemas.microsoft.com/office/drawing/2014/main" id="{0EB02563-F1E0-4B91-8A08-45117DF2EC99}"/>
                </a:ext>
              </a:extLst>
            </p:cNvPr>
            <p:cNvSpPr>
              <a:spLocks noEditPoints="1"/>
            </p:cNvSpPr>
            <p:nvPr/>
          </p:nvSpPr>
          <p:spPr bwMode="gray">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50" name="Freeform 41">
              <a:extLst>
                <a:ext uri="{FF2B5EF4-FFF2-40B4-BE49-F238E27FC236}">
                  <a16:creationId xmlns:a16="http://schemas.microsoft.com/office/drawing/2014/main" id="{906C1324-2438-4CB8-B14E-FFDF0537B305}"/>
                </a:ext>
              </a:extLst>
            </p:cNvPr>
            <p:cNvSpPr>
              <a:spLocks noEditPoints="1"/>
            </p:cNvSpPr>
            <p:nvPr/>
          </p:nvSpPr>
          <p:spPr bwMode="gray">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51" name="Rectangle 42">
              <a:extLst>
                <a:ext uri="{FF2B5EF4-FFF2-40B4-BE49-F238E27FC236}">
                  <a16:creationId xmlns:a16="http://schemas.microsoft.com/office/drawing/2014/main" id="{BEAF57B2-015F-40B8-AF84-515E59FF7B13}"/>
                </a:ext>
              </a:extLst>
            </p:cNvPr>
            <p:cNvSpPr>
              <a:spLocks noChangeArrowheads="1"/>
            </p:cNvSpPr>
            <p:nvPr/>
          </p:nvSpPr>
          <p:spPr bwMode="gray">
            <a:xfrm>
              <a:off x="2697163" y="153988"/>
              <a:ext cx="15875" cy="115888"/>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52" name="Freeform 43">
              <a:extLst>
                <a:ext uri="{FF2B5EF4-FFF2-40B4-BE49-F238E27FC236}">
                  <a16:creationId xmlns:a16="http://schemas.microsoft.com/office/drawing/2014/main" id="{CF6638C6-5E94-43FF-B8CB-2E4C6C897571}"/>
                </a:ext>
              </a:extLst>
            </p:cNvPr>
            <p:cNvSpPr>
              <a:spLocks noEditPoints="1"/>
            </p:cNvSpPr>
            <p:nvPr/>
          </p:nvSpPr>
          <p:spPr bwMode="gray">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53" name="Freeform 44">
              <a:extLst>
                <a:ext uri="{FF2B5EF4-FFF2-40B4-BE49-F238E27FC236}">
                  <a16:creationId xmlns:a16="http://schemas.microsoft.com/office/drawing/2014/main" id="{E43F4615-1DA6-4F95-A77B-12A91752972F}"/>
                </a:ext>
              </a:extLst>
            </p:cNvPr>
            <p:cNvSpPr>
              <a:spLocks/>
            </p:cNvSpPr>
            <p:nvPr/>
          </p:nvSpPr>
          <p:spPr bwMode="gray">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54" name="Freeform 45">
              <a:extLst>
                <a:ext uri="{FF2B5EF4-FFF2-40B4-BE49-F238E27FC236}">
                  <a16:creationId xmlns:a16="http://schemas.microsoft.com/office/drawing/2014/main" id="{A31BF1F7-BE07-47E9-94AB-5CCD46FF8A3F}"/>
                </a:ext>
              </a:extLst>
            </p:cNvPr>
            <p:cNvSpPr>
              <a:spLocks noEditPoints="1"/>
            </p:cNvSpPr>
            <p:nvPr/>
          </p:nvSpPr>
          <p:spPr bwMode="gray">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55" name="Freeform 46">
              <a:extLst>
                <a:ext uri="{FF2B5EF4-FFF2-40B4-BE49-F238E27FC236}">
                  <a16:creationId xmlns:a16="http://schemas.microsoft.com/office/drawing/2014/main" id="{3A22ADA2-4714-4C31-B6E5-7A6DE6B2A6E3}"/>
                </a:ext>
              </a:extLst>
            </p:cNvPr>
            <p:cNvSpPr>
              <a:spLocks/>
            </p:cNvSpPr>
            <p:nvPr/>
          </p:nvSpPr>
          <p:spPr bwMode="gray">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56" name="Freeform 47">
              <a:extLst>
                <a:ext uri="{FF2B5EF4-FFF2-40B4-BE49-F238E27FC236}">
                  <a16:creationId xmlns:a16="http://schemas.microsoft.com/office/drawing/2014/main" id="{C31B1364-FEB4-4067-808C-3AB6A9DBEC06}"/>
                </a:ext>
              </a:extLst>
            </p:cNvPr>
            <p:cNvSpPr>
              <a:spLocks noEditPoints="1"/>
            </p:cNvSpPr>
            <p:nvPr/>
          </p:nvSpPr>
          <p:spPr bwMode="gray">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57" name="Freeform 48">
              <a:extLst>
                <a:ext uri="{FF2B5EF4-FFF2-40B4-BE49-F238E27FC236}">
                  <a16:creationId xmlns:a16="http://schemas.microsoft.com/office/drawing/2014/main" id="{0058F51C-6920-4633-BD74-B7B7F9115418}"/>
                </a:ext>
              </a:extLst>
            </p:cNvPr>
            <p:cNvSpPr>
              <a:spLocks noEditPoints="1"/>
            </p:cNvSpPr>
            <p:nvPr/>
          </p:nvSpPr>
          <p:spPr bwMode="gray">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58" name="Freeform 49">
              <a:extLst>
                <a:ext uri="{FF2B5EF4-FFF2-40B4-BE49-F238E27FC236}">
                  <a16:creationId xmlns:a16="http://schemas.microsoft.com/office/drawing/2014/main" id="{0E426658-42CE-4CFA-9C79-3A40251C8AD6}"/>
                </a:ext>
              </a:extLst>
            </p:cNvPr>
            <p:cNvSpPr>
              <a:spLocks/>
            </p:cNvSpPr>
            <p:nvPr/>
          </p:nvSpPr>
          <p:spPr bwMode="gray">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59" name="Freeform 50">
              <a:extLst>
                <a:ext uri="{FF2B5EF4-FFF2-40B4-BE49-F238E27FC236}">
                  <a16:creationId xmlns:a16="http://schemas.microsoft.com/office/drawing/2014/main" id="{8B1D0F47-BA80-466B-890A-7AFAA099276F}"/>
                </a:ext>
              </a:extLst>
            </p:cNvPr>
            <p:cNvSpPr>
              <a:spLocks/>
            </p:cNvSpPr>
            <p:nvPr/>
          </p:nvSpPr>
          <p:spPr bwMode="gray">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60" name="Freeform 51">
              <a:extLst>
                <a:ext uri="{FF2B5EF4-FFF2-40B4-BE49-F238E27FC236}">
                  <a16:creationId xmlns:a16="http://schemas.microsoft.com/office/drawing/2014/main" id="{9CC49CFE-C30A-45D7-9150-7EE856DA7C2E}"/>
                </a:ext>
              </a:extLst>
            </p:cNvPr>
            <p:cNvSpPr>
              <a:spLocks noEditPoints="1"/>
            </p:cNvSpPr>
            <p:nvPr/>
          </p:nvSpPr>
          <p:spPr bwMode="gray">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61" name="Freeform 52">
              <a:extLst>
                <a:ext uri="{FF2B5EF4-FFF2-40B4-BE49-F238E27FC236}">
                  <a16:creationId xmlns:a16="http://schemas.microsoft.com/office/drawing/2014/main" id="{A40FE52E-7390-4224-981F-5B9B6DC75BAE}"/>
                </a:ext>
              </a:extLst>
            </p:cNvPr>
            <p:cNvSpPr>
              <a:spLocks/>
            </p:cNvSpPr>
            <p:nvPr/>
          </p:nvSpPr>
          <p:spPr bwMode="gray">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62" name="Freeform 53">
              <a:extLst>
                <a:ext uri="{FF2B5EF4-FFF2-40B4-BE49-F238E27FC236}">
                  <a16:creationId xmlns:a16="http://schemas.microsoft.com/office/drawing/2014/main" id="{225F0FE3-9380-41E3-A971-A1DC24E451B0}"/>
                </a:ext>
              </a:extLst>
            </p:cNvPr>
            <p:cNvSpPr>
              <a:spLocks/>
            </p:cNvSpPr>
            <p:nvPr/>
          </p:nvSpPr>
          <p:spPr bwMode="gray">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63" name="Freeform 54">
              <a:extLst>
                <a:ext uri="{FF2B5EF4-FFF2-40B4-BE49-F238E27FC236}">
                  <a16:creationId xmlns:a16="http://schemas.microsoft.com/office/drawing/2014/main" id="{6AA00411-4F40-4847-97A9-4AB47DD95393}"/>
                </a:ext>
              </a:extLst>
            </p:cNvPr>
            <p:cNvSpPr>
              <a:spLocks/>
            </p:cNvSpPr>
            <p:nvPr/>
          </p:nvSpPr>
          <p:spPr bwMode="gray">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64" name="Freeform 55">
              <a:extLst>
                <a:ext uri="{FF2B5EF4-FFF2-40B4-BE49-F238E27FC236}">
                  <a16:creationId xmlns:a16="http://schemas.microsoft.com/office/drawing/2014/main" id="{5C5F2C34-52CC-46A3-8253-9C9F98D87E30}"/>
                </a:ext>
              </a:extLst>
            </p:cNvPr>
            <p:cNvSpPr>
              <a:spLocks noEditPoints="1"/>
            </p:cNvSpPr>
            <p:nvPr/>
          </p:nvSpPr>
          <p:spPr bwMode="gray">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65" name="Freeform 56">
              <a:extLst>
                <a:ext uri="{FF2B5EF4-FFF2-40B4-BE49-F238E27FC236}">
                  <a16:creationId xmlns:a16="http://schemas.microsoft.com/office/drawing/2014/main" id="{F3FA3044-1824-4008-9D96-843FADC68A83}"/>
                </a:ext>
              </a:extLst>
            </p:cNvPr>
            <p:cNvSpPr>
              <a:spLocks noEditPoints="1"/>
            </p:cNvSpPr>
            <p:nvPr/>
          </p:nvSpPr>
          <p:spPr bwMode="gray">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66" name="Freeform 57">
              <a:extLst>
                <a:ext uri="{FF2B5EF4-FFF2-40B4-BE49-F238E27FC236}">
                  <a16:creationId xmlns:a16="http://schemas.microsoft.com/office/drawing/2014/main" id="{741F03E7-CEFB-463E-B41D-FAFD19AFB475}"/>
                </a:ext>
              </a:extLst>
            </p:cNvPr>
            <p:cNvSpPr>
              <a:spLocks/>
            </p:cNvSpPr>
            <p:nvPr/>
          </p:nvSpPr>
          <p:spPr bwMode="gray">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67" name="Freeform 58">
              <a:extLst>
                <a:ext uri="{FF2B5EF4-FFF2-40B4-BE49-F238E27FC236}">
                  <a16:creationId xmlns:a16="http://schemas.microsoft.com/office/drawing/2014/main" id="{72E0C9EC-4353-4470-9B5B-8020BB524814}"/>
                </a:ext>
              </a:extLst>
            </p:cNvPr>
            <p:cNvSpPr>
              <a:spLocks noEditPoints="1"/>
            </p:cNvSpPr>
            <p:nvPr/>
          </p:nvSpPr>
          <p:spPr bwMode="gray">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68" name="Freeform 59">
              <a:extLst>
                <a:ext uri="{FF2B5EF4-FFF2-40B4-BE49-F238E27FC236}">
                  <a16:creationId xmlns:a16="http://schemas.microsoft.com/office/drawing/2014/main" id="{98B83E80-EEA6-4BB3-ABCB-5F9325CBE139}"/>
                </a:ext>
              </a:extLst>
            </p:cNvPr>
            <p:cNvSpPr>
              <a:spLocks noEditPoints="1"/>
            </p:cNvSpPr>
            <p:nvPr/>
          </p:nvSpPr>
          <p:spPr bwMode="gray">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69" name="Freeform 60">
              <a:extLst>
                <a:ext uri="{FF2B5EF4-FFF2-40B4-BE49-F238E27FC236}">
                  <a16:creationId xmlns:a16="http://schemas.microsoft.com/office/drawing/2014/main" id="{FE827C06-4B96-4A16-AD13-91F144096E7D}"/>
                </a:ext>
              </a:extLst>
            </p:cNvPr>
            <p:cNvSpPr>
              <a:spLocks/>
            </p:cNvSpPr>
            <p:nvPr/>
          </p:nvSpPr>
          <p:spPr bwMode="gray">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70" name="Freeform 61">
              <a:extLst>
                <a:ext uri="{FF2B5EF4-FFF2-40B4-BE49-F238E27FC236}">
                  <a16:creationId xmlns:a16="http://schemas.microsoft.com/office/drawing/2014/main" id="{9F5B7148-53F2-4CC5-9B1B-56B74DF15CFB}"/>
                </a:ext>
              </a:extLst>
            </p:cNvPr>
            <p:cNvSpPr>
              <a:spLocks/>
            </p:cNvSpPr>
            <p:nvPr/>
          </p:nvSpPr>
          <p:spPr bwMode="gray">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71" name="Freeform 62">
              <a:extLst>
                <a:ext uri="{FF2B5EF4-FFF2-40B4-BE49-F238E27FC236}">
                  <a16:creationId xmlns:a16="http://schemas.microsoft.com/office/drawing/2014/main" id="{751FCF45-B390-4115-A636-DB10FDE1DE04}"/>
                </a:ext>
              </a:extLst>
            </p:cNvPr>
            <p:cNvSpPr>
              <a:spLocks noEditPoints="1"/>
            </p:cNvSpPr>
            <p:nvPr/>
          </p:nvSpPr>
          <p:spPr bwMode="gray">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72" name="Rectangle 63">
              <a:extLst>
                <a:ext uri="{FF2B5EF4-FFF2-40B4-BE49-F238E27FC236}">
                  <a16:creationId xmlns:a16="http://schemas.microsoft.com/office/drawing/2014/main" id="{9059B125-F3A2-430A-99C1-BCE86CFF5F3B}"/>
                </a:ext>
              </a:extLst>
            </p:cNvPr>
            <p:cNvSpPr>
              <a:spLocks noChangeArrowheads="1"/>
            </p:cNvSpPr>
            <p:nvPr/>
          </p:nvSpPr>
          <p:spPr bwMode="gray">
            <a:xfrm>
              <a:off x="2271713" y="-269875"/>
              <a:ext cx="12700" cy="7731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73" name="Oval 64">
              <a:extLst>
                <a:ext uri="{FF2B5EF4-FFF2-40B4-BE49-F238E27FC236}">
                  <a16:creationId xmlns:a16="http://schemas.microsoft.com/office/drawing/2014/main" id="{0F2051E8-EAF8-4E49-9A02-D04863AFED3E}"/>
                </a:ext>
              </a:extLst>
            </p:cNvPr>
            <p:cNvSpPr>
              <a:spLocks noChangeArrowheads="1"/>
            </p:cNvSpPr>
            <p:nvPr/>
          </p:nvSpPr>
          <p:spPr bwMode="gray">
            <a:xfrm>
              <a:off x="911226" y="-279400"/>
              <a:ext cx="119063" cy="120650"/>
            </a:xfrm>
            <a:prstGeom prst="ellipse">
              <a:avLst/>
            </a:pr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74" name="Oval 65">
              <a:extLst>
                <a:ext uri="{FF2B5EF4-FFF2-40B4-BE49-F238E27FC236}">
                  <a16:creationId xmlns:a16="http://schemas.microsoft.com/office/drawing/2014/main" id="{F222E149-4D3D-46E7-8E15-1380BD4165D9}"/>
                </a:ext>
              </a:extLst>
            </p:cNvPr>
            <p:cNvSpPr>
              <a:spLocks noChangeArrowheads="1"/>
            </p:cNvSpPr>
            <p:nvPr/>
          </p:nvSpPr>
          <p:spPr bwMode="gray">
            <a:xfrm>
              <a:off x="752476" y="-269875"/>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75" name="Oval 66">
              <a:extLst>
                <a:ext uri="{FF2B5EF4-FFF2-40B4-BE49-F238E27FC236}">
                  <a16:creationId xmlns:a16="http://schemas.microsoft.com/office/drawing/2014/main" id="{8F12F9D8-1C12-49B1-AEFE-9723C9E81AB9}"/>
                </a:ext>
              </a:extLst>
            </p:cNvPr>
            <p:cNvSpPr>
              <a:spLocks noChangeArrowheads="1"/>
            </p:cNvSpPr>
            <p:nvPr/>
          </p:nvSpPr>
          <p:spPr bwMode="gray">
            <a:xfrm>
              <a:off x="919163" y="-103188"/>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76" name="Oval 67">
              <a:extLst>
                <a:ext uri="{FF2B5EF4-FFF2-40B4-BE49-F238E27FC236}">
                  <a16:creationId xmlns:a16="http://schemas.microsoft.com/office/drawing/2014/main" id="{BAA348BF-2B1E-456C-9685-C53DCA4B3830}"/>
                </a:ext>
              </a:extLst>
            </p:cNvPr>
            <p:cNvSpPr>
              <a:spLocks noChangeArrowheads="1"/>
            </p:cNvSpPr>
            <p:nvPr/>
          </p:nvSpPr>
          <p:spPr bwMode="gray">
            <a:xfrm>
              <a:off x="927101" y="53975"/>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77" name="Oval 68">
              <a:extLst>
                <a:ext uri="{FF2B5EF4-FFF2-40B4-BE49-F238E27FC236}">
                  <a16:creationId xmlns:a16="http://schemas.microsoft.com/office/drawing/2014/main" id="{41A1F4EA-78D7-4C65-8430-31B1D585F003}"/>
                </a:ext>
              </a:extLst>
            </p:cNvPr>
            <p:cNvSpPr>
              <a:spLocks noChangeArrowheads="1"/>
            </p:cNvSpPr>
            <p:nvPr/>
          </p:nvSpPr>
          <p:spPr bwMode="gray">
            <a:xfrm>
              <a:off x="760413" y="-95250"/>
              <a:ext cx="87313"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78" name="Oval 69">
              <a:extLst>
                <a:ext uri="{FF2B5EF4-FFF2-40B4-BE49-F238E27FC236}">
                  <a16:creationId xmlns:a16="http://schemas.microsoft.com/office/drawing/2014/main" id="{421EBBA9-8C4F-4295-8553-30463683964B}"/>
                </a:ext>
              </a:extLst>
            </p:cNvPr>
            <p:cNvSpPr>
              <a:spLocks noChangeArrowheads="1"/>
            </p:cNvSpPr>
            <p:nvPr/>
          </p:nvSpPr>
          <p:spPr bwMode="gray">
            <a:xfrm>
              <a:off x="611188" y="-261938"/>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grpSp>
      <p:sp>
        <p:nvSpPr>
          <p:cNvPr id="150" name="Title 1">
            <a:extLst>
              <a:ext uri="{FF2B5EF4-FFF2-40B4-BE49-F238E27FC236}">
                <a16:creationId xmlns:a16="http://schemas.microsoft.com/office/drawing/2014/main" id="{99B2FAE0-6F28-0B07-ABC2-210010161C2C}"/>
              </a:ext>
            </a:extLst>
          </p:cNvPr>
          <p:cNvSpPr>
            <a:spLocks noGrp="1"/>
          </p:cNvSpPr>
          <p:nvPr>
            <p:ph type="ctrTitle"/>
          </p:nvPr>
        </p:nvSpPr>
        <p:spPr>
          <a:xfrm>
            <a:off x="1330386" y="2783144"/>
            <a:ext cx="8015870" cy="733123"/>
          </a:xfrm>
        </p:spPr>
        <p:txBody>
          <a:bodyPr vert="horz" lIns="91440" tIns="91440" rIns="91440" bIns="91440" anchor="ctr">
            <a:noAutofit/>
          </a:bodyPr>
          <a:lstStyle>
            <a:lvl1pPr algn="l">
              <a:defRPr sz="3158">
                <a:solidFill>
                  <a:schemeClr val="tx1"/>
                </a:solidFill>
                <a:latin typeface="Slate Pro" panose="02000506040000020004" pitchFamily="2" charset="0"/>
                <a:sym typeface="Slate Pro" panose="02000506040000020004" pitchFamily="2" charset="0"/>
              </a:defRPr>
            </a:lvl1pPr>
          </a:lstStyle>
          <a:p>
            <a:r>
              <a:rPr lang="en-US"/>
              <a:t>Click to edit Master title style</a:t>
            </a:r>
            <a:endParaRPr lang="en-US" dirty="0"/>
          </a:p>
        </p:txBody>
      </p:sp>
      <p:sp>
        <p:nvSpPr>
          <p:cNvPr id="151" name="Text Placeholder 81">
            <a:extLst>
              <a:ext uri="{FF2B5EF4-FFF2-40B4-BE49-F238E27FC236}">
                <a16:creationId xmlns:a16="http://schemas.microsoft.com/office/drawing/2014/main" id="{AABBBD46-2D94-9A1E-1B0B-4EA66A5B81E5}"/>
              </a:ext>
            </a:extLst>
          </p:cNvPr>
          <p:cNvSpPr>
            <a:spLocks noGrp="1"/>
          </p:cNvSpPr>
          <p:nvPr>
            <p:ph type="body" sz="quarter" idx="13"/>
          </p:nvPr>
        </p:nvSpPr>
        <p:spPr>
          <a:xfrm>
            <a:off x="1333506" y="4409213"/>
            <a:ext cx="4022556" cy="357135"/>
          </a:xfrm>
        </p:spPr>
        <p:txBody>
          <a:bodyPr lIns="91440" tIns="91440" rIns="91440" bIns="91440" anchor="ctr"/>
          <a:lstStyle>
            <a:lvl1pPr>
              <a:defRPr b="0">
                <a:solidFill>
                  <a:schemeClr val="tx1"/>
                </a:solidFill>
                <a:latin typeface="Slate Pro" panose="02000506040000020004" pitchFamily="2" charset="0"/>
                <a:sym typeface="Slate Pro" panose="02000506040000020004" pitchFamily="2" charset="0"/>
              </a:defRPr>
            </a:lvl1pPr>
          </a:lstStyle>
          <a:p>
            <a:pPr lvl="0"/>
            <a:r>
              <a:rPr lang="en-US"/>
              <a:t>Click to edit Master text styles</a:t>
            </a:r>
          </a:p>
        </p:txBody>
      </p:sp>
      <p:sp>
        <p:nvSpPr>
          <p:cNvPr id="152" name="Subtitle 2">
            <a:extLst>
              <a:ext uri="{FF2B5EF4-FFF2-40B4-BE49-F238E27FC236}">
                <a16:creationId xmlns:a16="http://schemas.microsoft.com/office/drawing/2014/main" id="{AE1C7A48-0D13-1059-2A8B-9267721FA7D4}"/>
              </a:ext>
            </a:extLst>
          </p:cNvPr>
          <p:cNvSpPr>
            <a:spLocks noGrp="1"/>
          </p:cNvSpPr>
          <p:nvPr>
            <p:ph type="subTitle" idx="1"/>
          </p:nvPr>
        </p:nvSpPr>
        <p:spPr>
          <a:xfrm>
            <a:off x="1330386" y="3798443"/>
            <a:ext cx="8015870" cy="328594"/>
          </a:xfrm>
        </p:spPr>
        <p:txBody>
          <a:bodyPr vert="horz" lIns="91440" tIns="91440" rIns="91440" bIns="91440" rtlCol="0" anchor="ctr">
            <a:noAutofit/>
          </a:bodyPr>
          <a:lstStyle>
            <a:lvl1pPr>
              <a:defRPr lang="en-US" sz="1930" b="0" dirty="0">
                <a:solidFill>
                  <a:schemeClr val="tx1"/>
                </a:solidFill>
                <a:latin typeface="Slate Pro" panose="02000506040000020004" pitchFamily="2" charset="0"/>
                <a:sym typeface="Slate Pro" panose="02000506040000020004" pitchFamily="2" charset="0"/>
              </a:defRPr>
            </a:lvl1pPr>
          </a:lstStyle>
          <a:p>
            <a:pPr lvl="0"/>
            <a:r>
              <a:rPr lang="en-US"/>
              <a:t>Click to edit Master subtitle style</a:t>
            </a:r>
            <a:endParaRPr lang="en-US" dirty="0"/>
          </a:p>
        </p:txBody>
      </p:sp>
      <p:sp>
        <p:nvSpPr>
          <p:cNvPr id="80" name="TextBox 79">
            <a:extLst>
              <a:ext uri="{FF2B5EF4-FFF2-40B4-BE49-F238E27FC236}">
                <a16:creationId xmlns:a16="http://schemas.microsoft.com/office/drawing/2014/main" id="{35FA29A0-C03A-3277-5EF6-1E67883CD46A}"/>
              </a:ext>
            </a:extLst>
          </p:cNvPr>
          <p:cNvSpPr txBox="1"/>
          <p:nvPr/>
        </p:nvSpPr>
        <p:spPr>
          <a:xfrm>
            <a:off x="1330386" y="6985202"/>
            <a:ext cx="5016080" cy="134973"/>
          </a:xfrm>
          <a:prstGeom prst="rect">
            <a:avLst/>
          </a:prstGeom>
          <a:noFill/>
        </p:spPr>
        <p:txBody>
          <a:bodyPr wrap="square" lIns="0" tIns="0" rIns="0" bIns="0" rtlCol="0">
            <a:spAutoFit/>
          </a:bodyPr>
          <a:lstStyle/>
          <a:p>
            <a:pPr algn="ctr"/>
            <a:r>
              <a:rPr lang="en-US" sz="877" dirty="0">
                <a:solidFill>
                  <a:schemeClr val="tx1"/>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115312665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3682368210"/>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330386" y="2783144"/>
            <a:ext cx="8015870" cy="733123"/>
          </a:xfrm>
        </p:spPr>
        <p:txBody>
          <a:bodyPr vert="horz" lIns="91440" tIns="91440" rIns="91440" bIns="91440" anchor="ctr">
            <a:noAutofit/>
          </a:bodyPr>
          <a:lstStyle>
            <a:lvl1pPr algn="l">
              <a:defRPr sz="3158">
                <a:solidFill>
                  <a:schemeClr val="bg1"/>
                </a:solidFill>
                <a:latin typeface="Slate Pro" panose="02000506040000020004" pitchFamily="2" charset="0"/>
                <a:sym typeface="Slate Pro" panose="02000506040000020004" pitchFamily="2" charset="0"/>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333506" y="4409213"/>
            <a:ext cx="4022556" cy="357135"/>
          </a:xfrm>
        </p:spPr>
        <p:txBody>
          <a:bodyPr lIns="91440" tIns="91440" rIns="91440" bIns="91440" anchor="ctr"/>
          <a:lstStyle>
            <a:lvl1pPr>
              <a:defRPr b="0">
                <a:solidFill>
                  <a:schemeClr val="bg1"/>
                </a:solidFill>
                <a:latin typeface="Slate Pro" panose="02000506040000020004" pitchFamily="2" charset="0"/>
                <a:sym typeface="Slate Pro" panose="02000506040000020004" pitchFamily="2"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330386" y="3798443"/>
            <a:ext cx="8015870" cy="328594"/>
          </a:xfrm>
        </p:spPr>
        <p:txBody>
          <a:bodyPr vert="horz" lIns="91440" tIns="91440" rIns="91440" bIns="91440" rtlCol="0" anchor="ctr">
            <a:noAutofit/>
          </a:bodyPr>
          <a:lstStyle>
            <a:lvl1pPr>
              <a:defRPr lang="en-US" sz="1930" b="0" dirty="0">
                <a:solidFill>
                  <a:schemeClr val="bg1"/>
                </a:solidFill>
                <a:latin typeface="Slate Pro" panose="02000506040000020004" pitchFamily="2" charset="0"/>
                <a:sym typeface="Slate Pro" panose="02000506040000020004" pitchFamily="2" charset="0"/>
              </a:defRPr>
            </a:lvl1pPr>
          </a:lstStyle>
          <a:p>
            <a:pPr lvl="0"/>
            <a:r>
              <a:rPr lang="en-US"/>
              <a:t>Click to edit Master subtitle style</a:t>
            </a:r>
            <a:endParaRPr lang="en-US" dirty="0"/>
          </a:p>
        </p:txBody>
      </p:sp>
      <p:sp>
        <p:nvSpPr>
          <p:cNvPr id="3" name="TextBox 2">
            <a:extLst>
              <a:ext uri="{FF2B5EF4-FFF2-40B4-BE49-F238E27FC236}">
                <a16:creationId xmlns:a16="http://schemas.microsoft.com/office/drawing/2014/main" id="{BFFC5C2C-B337-3578-4DEF-5FA5EAEA706D}"/>
              </a:ext>
            </a:extLst>
          </p:cNvPr>
          <p:cNvSpPr txBox="1"/>
          <p:nvPr/>
        </p:nvSpPr>
        <p:spPr>
          <a:xfrm>
            <a:off x="1330386" y="6985202"/>
            <a:ext cx="5016080" cy="134973"/>
          </a:xfrm>
          <a:prstGeom prst="rect">
            <a:avLst/>
          </a:prstGeom>
          <a:noFill/>
        </p:spPr>
        <p:txBody>
          <a:bodyPr wrap="square" lIns="0" tIns="0" rIns="0" bIns="0" rtlCol="0">
            <a:spAutoFit/>
          </a:bodyPr>
          <a:lstStyle/>
          <a:p>
            <a:pPr algn="ctr"/>
            <a:r>
              <a:rPr lang="en-US" sz="877" dirty="0">
                <a:solidFill>
                  <a:schemeClr val="bg1"/>
                </a:solidFill>
                <a:latin typeface="Slate Pro" panose="02000506040000020004" pitchFamily="2" charset="0"/>
                <a:sym typeface="Slate Pro" panose="02000506040000020004" pitchFamily="2" charset="0"/>
              </a:rPr>
              <a:t>Includes content supplied by Sales Benchmark Index; Copyright © Sales Benchmark Index, 2023</a:t>
            </a:r>
          </a:p>
        </p:txBody>
      </p:sp>
      <p:grpSp>
        <p:nvGrpSpPr>
          <p:cNvPr id="6" name="Google Shape;202;p13">
            <a:extLst>
              <a:ext uri="{FF2B5EF4-FFF2-40B4-BE49-F238E27FC236}">
                <a16:creationId xmlns:a16="http://schemas.microsoft.com/office/drawing/2014/main" id="{4D50ABB0-31C7-5EED-83FA-E67EBA93CB69}"/>
              </a:ext>
            </a:extLst>
          </p:cNvPr>
          <p:cNvGrpSpPr/>
          <p:nvPr userDrawn="1"/>
        </p:nvGrpSpPr>
        <p:grpSpPr>
          <a:xfrm>
            <a:off x="702214" y="780933"/>
            <a:ext cx="3494345" cy="745107"/>
            <a:chOff x="611188" y="-279400"/>
            <a:chExt cx="3767138" cy="803275"/>
          </a:xfrm>
        </p:grpSpPr>
        <p:sp>
          <p:nvSpPr>
            <p:cNvPr id="7" name="Google Shape;203;p13">
              <a:extLst>
                <a:ext uri="{FF2B5EF4-FFF2-40B4-BE49-F238E27FC236}">
                  <a16:creationId xmlns:a16="http://schemas.microsoft.com/office/drawing/2014/main" id="{25891199-7147-D5D3-A24C-B2AE3A7344EF}"/>
                </a:ext>
              </a:extLst>
            </p:cNvPr>
            <p:cNvSpPr/>
            <p:nvPr/>
          </p:nvSpPr>
          <p:spPr>
            <a:xfrm>
              <a:off x="1885951" y="438150"/>
              <a:ext cx="60325" cy="63500"/>
            </a:xfrm>
            <a:custGeom>
              <a:avLst/>
              <a:gdLst/>
              <a:ahLst/>
              <a:cxnLst/>
              <a:rect l="l" t="t" r="r" b="b"/>
              <a:pathLst>
                <a:path w="73" h="78" extrusionOk="0">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8" name="Google Shape;204;p13">
              <a:extLst>
                <a:ext uri="{FF2B5EF4-FFF2-40B4-BE49-F238E27FC236}">
                  <a16:creationId xmlns:a16="http://schemas.microsoft.com/office/drawing/2014/main" id="{AA2BA42A-A70D-814B-A98A-6E13028B1F32}"/>
                </a:ext>
              </a:extLst>
            </p:cNvPr>
            <p:cNvSpPr/>
            <p:nvPr/>
          </p:nvSpPr>
          <p:spPr>
            <a:xfrm>
              <a:off x="1152526" y="414338"/>
              <a:ext cx="74613" cy="87313"/>
            </a:xfrm>
            <a:custGeom>
              <a:avLst/>
              <a:gdLst/>
              <a:ahLst/>
              <a:cxnLst/>
              <a:rect l="l" t="t" r="r" b="b"/>
              <a:pathLst>
                <a:path w="89" h="106" extrusionOk="0">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9" name="Google Shape;205;p13">
              <a:extLst>
                <a:ext uri="{FF2B5EF4-FFF2-40B4-BE49-F238E27FC236}">
                  <a16:creationId xmlns:a16="http://schemas.microsoft.com/office/drawing/2014/main" id="{406F948F-4D87-E1C2-BB70-DFE007FB2AC2}"/>
                </a:ext>
              </a:extLst>
            </p:cNvPr>
            <p:cNvSpPr/>
            <p:nvPr/>
          </p:nvSpPr>
          <p:spPr>
            <a:xfrm>
              <a:off x="1246188" y="436563"/>
              <a:ext cx="34925" cy="63500"/>
            </a:xfrm>
            <a:custGeom>
              <a:avLst/>
              <a:gdLst/>
              <a:ahLst/>
              <a:cxnLst/>
              <a:rect l="l" t="t" r="r" b="b"/>
              <a:pathLst>
                <a:path w="43" h="77" extrusionOk="0">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0" name="Google Shape;206;p13">
              <a:extLst>
                <a:ext uri="{FF2B5EF4-FFF2-40B4-BE49-F238E27FC236}">
                  <a16:creationId xmlns:a16="http://schemas.microsoft.com/office/drawing/2014/main" id="{7728463A-0303-8EC0-333A-5288F173A72A}"/>
                </a:ext>
              </a:extLst>
            </p:cNvPr>
            <p:cNvSpPr/>
            <p:nvPr/>
          </p:nvSpPr>
          <p:spPr>
            <a:xfrm>
              <a:off x="1284288" y="438150"/>
              <a:ext cx="60325" cy="63500"/>
            </a:xfrm>
            <a:custGeom>
              <a:avLst/>
              <a:gdLst/>
              <a:ahLst/>
              <a:cxnLst/>
              <a:rect l="l" t="t" r="r" b="b"/>
              <a:pathLst>
                <a:path w="72" h="78" extrusionOk="0">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1" name="Google Shape;207;p13">
              <a:extLst>
                <a:ext uri="{FF2B5EF4-FFF2-40B4-BE49-F238E27FC236}">
                  <a16:creationId xmlns:a16="http://schemas.microsoft.com/office/drawing/2014/main" id="{63F0C44A-850A-CF38-2025-59F48CA9EE55}"/>
                </a:ext>
              </a:extLst>
            </p:cNvPr>
            <p:cNvSpPr/>
            <p:nvPr/>
          </p:nvSpPr>
          <p:spPr>
            <a:xfrm>
              <a:off x="1350963" y="438150"/>
              <a:ext cx="90488" cy="61913"/>
            </a:xfrm>
            <a:custGeom>
              <a:avLst/>
              <a:gdLst/>
              <a:ahLst/>
              <a:cxnLst/>
              <a:rect l="l" t="t" r="r" b="b"/>
              <a:pathLst>
                <a:path w="57" h="39" extrusionOk="0">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2" name="Google Shape;208;p13">
              <a:extLst>
                <a:ext uri="{FF2B5EF4-FFF2-40B4-BE49-F238E27FC236}">
                  <a16:creationId xmlns:a16="http://schemas.microsoft.com/office/drawing/2014/main" id="{856171BB-B1FA-6BCD-DEFE-579C36CEB809}"/>
                </a:ext>
              </a:extLst>
            </p:cNvPr>
            <p:cNvSpPr/>
            <p:nvPr/>
          </p:nvSpPr>
          <p:spPr>
            <a:xfrm>
              <a:off x="1446213" y="422275"/>
              <a:ext cx="38100" cy="79375"/>
            </a:xfrm>
            <a:custGeom>
              <a:avLst/>
              <a:gdLst/>
              <a:ahLst/>
              <a:cxnLst/>
              <a:rect l="l" t="t" r="r" b="b"/>
              <a:pathLst>
                <a:path w="46" h="97" extrusionOk="0">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3" name="Google Shape;209;p13">
              <a:extLst>
                <a:ext uri="{FF2B5EF4-FFF2-40B4-BE49-F238E27FC236}">
                  <a16:creationId xmlns:a16="http://schemas.microsoft.com/office/drawing/2014/main" id="{1F1628E5-EFDD-AFF2-2874-D57635D0CB4E}"/>
                </a:ext>
              </a:extLst>
            </p:cNvPr>
            <p:cNvSpPr/>
            <p:nvPr/>
          </p:nvSpPr>
          <p:spPr>
            <a:xfrm>
              <a:off x="1497013" y="412750"/>
              <a:ext cx="52388" cy="87313"/>
            </a:xfrm>
            <a:custGeom>
              <a:avLst/>
              <a:gdLst/>
              <a:ahLst/>
              <a:cxnLst/>
              <a:rect l="l" t="t" r="r" b="b"/>
              <a:pathLst>
                <a:path w="64" h="106" extrusionOk="0">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4" name="Google Shape;210;p13">
              <a:extLst>
                <a:ext uri="{FF2B5EF4-FFF2-40B4-BE49-F238E27FC236}">
                  <a16:creationId xmlns:a16="http://schemas.microsoft.com/office/drawing/2014/main" id="{8B52DDC7-CEAB-8839-70C3-D5D34D762580}"/>
                </a:ext>
              </a:extLst>
            </p:cNvPr>
            <p:cNvSpPr/>
            <p:nvPr/>
          </p:nvSpPr>
          <p:spPr>
            <a:xfrm>
              <a:off x="1581151" y="415925"/>
              <a:ext cx="77788" cy="84138"/>
            </a:xfrm>
            <a:custGeom>
              <a:avLst/>
              <a:gdLst/>
              <a:ahLst/>
              <a:cxnLst/>
              <a:rect l="l" t="t" r="r" b="b"/>
              <a:pathLst>
                <a:path w="49" h="53" extrusionOk="0">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5" name="Google Shape;211;p13">
              <a:extLst>
                <a:ext uri="{FF2B5EF4-FFF2-40B4-BE49-F238E27FC236}">
                  <a16:creationId xmlns:a16="http://schemas.microsoft.com/office/drawing/2014/main" id="{EE221C44-FC0A-7819-DC8B-5DB2530A9FE3}"/>
                </a:ext>
              </a:extLst>
            </p:cNvPr>
            <p:cNvSpPr/>
            <p:nvPr/>
          </p:nvSpPr>
          <p:spPr>
            <a:xfrm>
              <a:off x="1663701" y="412750"/>
              <a:ext cx="58738" cy="88900"/>
            </a:xfrm>
            <a:custGeom>
              <a:avLst/>
              <a:gdLst/>
              <a:ahLst/>
              <a:cxnLst/>
              <a:rect l="l" t="t" r="r" b="b"/>
              <a:pathLst>
                <a:path w="71" h="108" extrusionOk="0">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6" name="Google Shape;212;p13">
              <a:extLst>
                <a:ext uri="{FF2B5EF4-FFF2-40B4-BE49-F238E27FC236}">
                  <a16:creationId xmlns:a16="http://schemas.microsoft.com/office/drawing/2014/main" id="{E02D81D3-3F2F-8521-9E62-6EE39C2B45FA}"/>
                </a:ext>
              </a:extLst>
            </p:cNvPr>
            <p:cNvSpPr/>
            <p:nvPr/>
          </p:nvSpPr>
          <p:spPr>
            <a:xfrm>
              <a:off x="1733551" y="438150"/>
              <a:ext cx="60325" cy="61913"/>
            </a:xfrm>
            <a:custGeom>
              <a:avLst/>
              <a:gdLst/>
              <a:ahLst/>
              <a:cxnLst/>
              <a:rect l="l" t="t" r="r" b="b"/>
              <a:pathLst>
                <a:path w="38" h="39" extrusionOk="0">
                  <a:moveTo>
                    <a:pt x="18" y="32"/>
                  </a:moveTo>
                  <a:lnTo>
                    <a:pt x="8" y="0"/>
                  </a:lnTo>
                  <a:lnTo>
                    <a:pt x="0" y="0"/>
                  </a:lnTo>
                  <a:lnTo>
                    <a:pt x="15" y="39"/>
                  </a:lnTo>
                  <a:lnTo>
                    <a:pt x="23" y="39"/>
                  </a:lnTo>
                  <a:lnTo>
                    <a:pt x="38" y="0"/>
                  </a:lnTo>
                  <a:lnTo>
                    <a:pt x="29" y="0"/>
                  </a:lnTo>
                  <a:lnTo>
                    <a:pt x="18" y="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7" name="Google Shape;213;p13">
              <a:extLst>
                <a:ext uri="{FF2B5EF4-FFF2-40B4-BE49-F238E27FC236}">
                  <a16:creationId xmlns:a16="http://schemas.microsoft.com/office/drawing/2014/main" id="{4B045E65-00A1-1C36-F9F7-F733E9A2EA22}"/>
                </a:ext>
              </a:extLst>
            </p:cNvPr>
            <p:cNvSpPr/>
            <p:nvPr/>
          </p:nvSpPr>
          <p:spPr>
            <a:xfrm>
              <a:off x="1801813" y="411163"/>
              <a:ext cx="15875" cy="14288"/>
            </a:xfrm>
            <a:custGeom>
              <a:avLst/>
              <a:gdLst/>
              <a:ahLst/>
              <a:cxnLst/>
              <a:rect l="l" t="t" r="r" b="b"/>
              <a:pathLst>
                <a:path w="19" h="18" extrusionOk="0">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8" name="Google Shape;214;p13">
              <a:extLst>
                <a:ext uri="{FF2B5EF4-FFF2-40B4-BE49-F238E27FC236}">
                  <a16:creationId xmlns:a16="http://schemas.microsoft.com/office/drawing/2014/main" id="{52A5BFDD-BE52-36CE-18BF-13B512763691}"/>
                </a:ext>
              </a:extLst>
            </p:cNvPr>
            <p:cNvSpPr/>
            <p:nvPr/>
          </p:nvSpPr>
          <p:spPr>
            <a:xfrm>
              <a:off x="1804988" y="438150"/>
              <a:ext cx="11113" cy="619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19" name="Google Shape;215;p13">
              <a:extLst>
                <a:ext uri="{FF2B5EF4-FFF2-40B4-BE49-F238E27FC236}">
                  <a16:creationId xmlns:a16="http://schemas.microsoft.com/office/drawing/2014/main" id="{0E23657A-DE53-CF8A-D77E-24617707147F}"/>
                </a:ext>
              </a:extLst>
            </p:cNvPr>
            <p:cNvSpPr/>
            <p:nvPr/>
          </p:nvSpPr>
          <p:spPr>
            <a:xfrm>
              <a:off x="1828801" y="436563"/>
              <a:ext cx="47625" cy="65088"/>
            </a:xfrm>
            <a:custGeom>
              <a:avLst/>
              <a:gdLst/>
              <a:ahLst/>
              <a:cxnLst/>
              <a:rect l="l" t="t" r="r" b="b"/>
              <a:pathLst>
                <a:path w="59" h="79" extrusionOk="0">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0" name="Google Shape;216;p13">
              <a:extLst>
                <a:ext uri="{FF2B5EF4-FFF2-40B4-BE49-F238E27FC236}">
                  <a16:creationId xmlns:a16="http://schemas.microsoft.com/office/drawing/2014/main" id="{09C4AF32-5FCA-54E8-6E17-35277A09CEBD}"/>
                </a:ext>
              </a:extLst>
            </p:cNvPr>
            <p:cNvSpPr/>
            <p:nvPr/>
          </p:nvSpPr>
          <p:spPr>
            <a:xfrm>
              <a:off x="1960563" y="436563"/>
              <a:ext cx="36513" cy="63500"/>
            </a:xfrm>
            <a:custGeom>
              <a:avLst/>
              <a:gdLst/>
              <a:ahLst/>
              <a:cxnLst/>
              <a:rect l="l" t="t" r="r" b="b"/>
              <a:pathLst>
                <a:path w="43" h="77" extrusionOk="0">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1" name="Google Shape;217;p13">
              <a:extLst>
                <a:ext uri="{FF2B5EF4-FFF2-40B4-BE49-F238E27FC236}">
                  <a16:creationId xmlns:a16="http://schemas.microsoft.com/office/drawing/2014/main" id="{317CDC90-52FB-BB29-EF3B-D97967071163}"/>
                </a:ext>
              </a:extLst>
            </p:cNvPr>
            <p:cNvSpPr/>
            <p:nvPr/>
          </p:nvSpPr>
          <p:spPr>
            <a:xfrm>
              <a:off x="2000251" y="438150"/>
              <a:ext cx="58738" cy="85725"/>
            </a:xfrm>
            <a:custGeom>
              <a:avLst/>
              <a:gdLst/>
              <a:ahLst/>
              <a:cxnLst/>
              <a:rect l="l" t="t" r="r" b="b"/>
              <a:pathLst>
                <a:path w="72" h="103" extrusionOk="0">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2" name="Google Shape;218;p13">
              <a:extLst>
                <a:ext uri="{FF2B5EF4-FFF2-40B4-BE49-F238E27FC236}">
                  <a16:creationId xmlns:a16="http://schemas.microsoft.com/office/drawing/2014/main" id="{DE37C0B5-A366-B675-F3E2-923AC6A7B807}"/>
                </a:ext>
              </a:extLst>
            </p:cNvPr>
            <p:cNvSpPr/>
            <p:nvPr/>
          </p:nvSpPr>
          <p:spPr>
            <a:xfrm>
              <a:off x="1547813" y="-96838"/>
              <a:ext cx="352425" cy="422275"/>
            </a:xfrm>
            <a:custGeom>
              <a:avLst/>
              <a:gdLst/>
              <a:ahLst/>
              <a:cxnLst/>
              <a:rect l="l" t="t" r="r" b="b"/>
              <a:pathLst>
                <a:path w="425" h="510" extrusionOk="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3" name="Google Shape;219;p13">
              <a:extLst>
                <a:ext uri="{FF2B5EF4-FFF2-40B4-BE49-F238E27FC236}">
                  <a16:creationId xmlns:a16="http://schemas.microsoft.com/office/drawing/2014/main" id="{E22056AA-8B5F-EC6B-229E-D97CBDE7FAEC}"/>
                </a:ext>
              </a:extLst>
            </p:cNvPr>
            <p:cNvSpPr/>
            <p:nvPr/>
          </p:nvSpPr>
          <p:spPr>
            <a:xfrm>
              <a:off x="1139826" y="-103188"/>
              <a:ext cx="347663" cy="436563"/>
            </a:xfrm>
            <a:custGeom>
              <a:avLst/>
              <a:gdLst/>
              <a:ahLst/>
              <a:cxnLst/>
              <a:rect l="l" t="t" r="r" b="b"/>
              <a:pathLst>
                <a:path w="420" h="527" extrusionOk="0">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4" name="Google Shape;220;p13">
              <a:extLst>
                <a:ext uri="{FF2B5EF4-FFF2-40B4-BE49-F238E27FC236}">
                  <a16:creationId xmlns:a16="http://schemas.microsoft.com/office/drawing/2014/main" id="{1D09B026-3A40-48B9-DA5D-7E2A45252529}"/>
                </a:ext>
              </a:extLst>
            </p:cNvPr>
            <p:cNvSpPr/>
            <p:nvPr/>
          </p:nvSpPr>
          <p:spPr>
            <a:xfrm>
              <a:off x="1968501" y="-96838"/>
              <a:ext cx="88900" cy="42227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5" name="Google Shape;221;p13">
              <a:extLst>
                <a:ext uri="{FF2B5EF4-FFF2-40B4-BE49-F238E27FC236}">
                  <a16:creationId xmlns:a16="http://schemas.microsoft.com/office/drawing/2014/main" id="{BD020F79-7CBE-762A-3640-5958DC8516FF}"/>
                </a:ext>
              </a:extLst>
            </p:cNvPr>
            <p:cNvSpPr/>
            <p:nvPr/>
          </p:nvSpPr>
          <p:spPr>
            <a:xfrm>
              <a:off x="2498726" y="-31750"/>
              <a:ext cx="93663" cy="112713"/>
            </a:xfrm>
            <a:custGeom>
              <a:avLst/>
              <a:gdLst/>
              <a:ahLst/>
              <a:cxnLst/>
              <a:rect l="l" t="t" r="r" b="b"/>
              <a:pathLst>
                <a:path w="113" h="136" extrusionOk="0">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6" name="Google Shape;222;p13">
              <a:extLst>
                <a:ext uri="{FF2B5EF4-FFF2-40B4-BE49-F238E27FC236}">
                  <a16:creationId xmlns:a16="http://schemas.microsoft.com/office/drawing/2014/main" id="{F2C2E3EB-1079-8EC8-FCE4-01E0D53EFB5C}"/>
                </a:ext>
              </a:extLst>
            </p:cNvPr>
            <p:cNvSpPr/>
            <p:nvPr/>
          </p:nvSpPr>
          <p:spPr>
            <a:xfrm>
              <a:off x="2611438" y="-3175"/>
              <a:ext cx="47625" cy="84138"/>
            </a:xfrm>
            <a:custGeom>
              <a:avLst/>
              <a:gdLst/>
              <a:ahLst/>
              <a:cxnLst/>
              <a:rect l="l" t="t" r="r" b="b"/>
              <a:pathLst>
                <a:path w="57" h="101" extrusionOk="0">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7" name="Google Shape;223;p13">
              <a:extLst>
                <a:ext uri="{FF2B5EF4-FFF2-40B4-BE49-F238E27FC236}">
                  <a16:creationId xmlns:a16="http://schemas.microsoft.com/office/drawing/2014/main" id="{74A5F86C-CCE1-DCEF-8142-AE28624F19CC}"/>
                </a:ext>
              </a:extLst>
            </p:cNvPr>
            <p:cNvSpPr/>
            <p:nvPr/>
          </p:nvSpPr>
          <p:spPr>
            <a:xfrm>
              <a:off x="2670176" y="-36513"/>
              <a:ext cx="20638" cy="117475"/>
            </a:xfrm>
            <a:custGeom>
              <a:avLst/>
              <a:gdLst/>
              <a:ahLst/>
              <a:cxnLst/>
              <a:rect l="l" t="t" r="r" b="b"/>
              <a:pathLst>
                <a:path w="25" h="143" extrusionOk="0">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8" name="Google Shape;224;p13">
              <a:extLst>
                <a:ext uri="{FF2B5EF4-FFF2-40B4-BE49-F238E27FC236}">
                  <a16:creationId xmlns:a16="http://schemas.microsoft.com/office/drawing/2014/main" id="{DCD78B41-7996-C43B-EA04-D074BF7505C7}"/>
                </a:ext>
              </a:extLst>
            </p:cNvPr>
            <p:cNvSpPr/>
            <p:nvPr/>
          </p:nvSpPr>
          <p:spPr>
            <a:xfrm>
              <a:off x="2701926" y="-1588"/>
              <a:ext cx="80963" cy="82550"/>
            </a:xfrm>
            <a:custGeom>
              <a:avLst/>
              <a:gdLst/>
              <a:ahLst/>
              <a:cxnLst/>
              <a:rect l="l" t="t" r="r" b="b"/>
              <a:pathLst>
                <a:path w="51" h="52" extrusionOk="0">
                  <a:moveTo>
                    <a:pt x="31" y="52"/>
                  </a:moveTo>
                  <a:lnTo>
                    <a:pt x="20" y="52"/>
                  </a:lnTo>
                  <a:lnTo>
                    <a:pt x="0" y="0"/>
                  </a:lnTo>
                  <a:lnTo>
                    <a:pt x="11" y="0"/>
                  </a:lnTo>
                  <a:lnTo>
                    <a:pt x="25" y="42"/>
                  </a:lnTo>
                  <a:lnTo>
                    <a:pt x="40" y="0"/>
                  </a:lnTo>
                  <a:lnTo>
                    <a:pt x="51" y="0"/>
                  </a:lnTo>
                  <a:lnTo>
                    <a:pt x="31" y="5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29" name="Google Shape;225;p13">
              <a:extLst>
                <a:ext uri="{FF2B5EF4-FFF2-40B4-BE49-F238E27FC236}">
                  <a16:creationId xmlns:a16="http://schemas.microsoft.com/office/drawing/2014/main" id="{FC73BCBF-8A3C-6C04-FAC4-C0978077B484}"/>
                </a:ext>
              </a:extLst>
            </p:cNvPr>
            <p:cNvSpPr/>
            <p:nvPr/>
          </p:nvSpPr>
          <p:spPr>
            <a:xfrm>
              <a:off x="2789238" y="-3175"/>
              <a:ext cx="74613" cy="85725"/>
            </a:xfrm>
            <a:custGeom>
              <a:avLst/>
              <a:gdLst/>
              <a:ahLst/>
              <a:cxnLst/>
              <a:rect l="l" t="t" r="r" b="b"/>
              <a:pathLst>
                <a:path w="90" h="103" extrusionOk="0">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30" name="Google Shape;226;p13">
              <a:extLst>
                <a:ext uri="{FF2B5EF4-FFF2-40B4-BE49-F238E27FC236}">
                  <a16:creationId xmlns:a16="http://schemas.microsoft.com/office/drawing/2014/main" id="{5B3F4E77-D1E0-CC5B-75F0-BC178993A29C}"/>
                </a:ext>
              </a:extLst>
            </p:cNvPr>
            <p:cNvSpPr/>
            <p:nvPr/>
          </p:nvSpPr>
          <p:spPr>
            <a:xfrm>
              <a:off x="2882901" y="-3175"/>
              <a:ext cx="68263" cy="84138"/>
            </a:xfrm>
            <a:custGeom>
              <a:avLst/>
              <a:gdLst/>
              <a:ahLst/>
              <a:cxnLst/>
              <a:rect l="l" t="t" r="r" b="b"/>
              <a:pathLst>
                <a:path w="84" h="101" extrusionOk="0">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31" name="Google Shape;227;p13">
              <a:extLst>
                <a:ext uri="{FF2B5EF4-FFF2-40B4-BE49-F238E27FC236}">
                  <a16:creationId xmlns:a16="http://schemas.microsoft.com/office/drawing/2014/main" id="{B557AC06-211E-3BAC-B2A5-D64063D59327}"/>
                </a:ext>
              </a:extLst>
            </p:cNvPr>
            <p:cNvSpPr/>
            <p:nvPr/>
          </p:nvSpPr>
          <p:spPr>
            <a:xfrm>
              <a:off x="3006726" y="-34925"/>
              <a:ext cx="79375" cy="117475"/>
            </a:xfrm>
            <a:custGeom>
              <a:avLst/>
              <a:gdLst/>
              <a:ahLst/>
              <a:cxnLst/>
              <a:rect l="l" t="t" r="r" b="b"/>
              <a:pathLst>
                <a:path w="95" h="142" extrusionOk="0">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32" name="Google Shape;228;p13">
              <a:extLst>
                <a:ext uri="{FF2B5EF4-FFF2-40B4-BE49-F238E27FC236}">
                  <a16:creationId xmlns:a16="http://schemas.microsoft.com/office/drawing/2014/main" id="{31D96DED-61C4-1267-F1B3-2232C8725A7D}"/>
                </a:ext>
              </a:extLst>
            </p:cNvPr>
            <p:cNvSpPr/>
            <p:nvPr/>
          </p:nvSpPr>
          <p:spPr>
            <a:xfrm>
              <a:off x="3094038" y="-1588"/>
              <a:ext cx="79375" cy="114300"/>
            </a:xfrm>
            <a:custGeom>
              <a:avLst/>
              <a:gdLst/>
              <a:ahLst/>
              <a:cxnLst/>
              <a:rect l="l" t="t" r="r" b="b"/>
              <a:pathLst>
                <a:path w="96" h="136" extrusionOk="0">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33" name="Google Shape;229;p13">
              <a:extLst>
                <a:ext uri="{FF2B5EF4-FFF2-40B4-BE49-F238E27FC236}">
                  <a16:creationId xmlns:a16="http://schemas.microsoft.com/office/drawing/2014/main" id="{9164497C-5116-0FF0-896E-598D92A176F3}"/>
                </a:ext>
              </a:extLst>
            </p:cNvPr>
            <p:cNvSpPr/>
            <p:nvPr/>
          </p:nvSpPr>
          <p:spPr>
            <a:xfrm>
              <a:off x="3219451" y="-31750"/>
              <a:ext cx="17463" cy="1127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34" name="Google Shape;230;p13">
              <a:extLst>
                <a:ext uri="{FF2B5EF4-FFF2-40B4-BE49-F238E27FC236}">
                  <a16:creationId xmlns:a16="http://schemas.microsoft.com/office/drawing/2014/main" id="{BF1C6A93-06CC-256B-6690-E27014D96021}"/>
                </a:ext>
              </a:extLst>
            </p:cNvPr>
            <p:cNvSpPr/>
            <p:nvPr/>
          </p:nvSpPr>
          <p:spPr>
            <a:xfrm>
              <a:off x="3263901" y="-3175"/>
              <a:ext cx="69850" cy="84138"/>
            </a:xfrm>
            <a:custGeom>
              <a:avLst/>
              <a:gdLst/>
              <a:ahLst/>
              <a:cxnLst/>
              <a:rect l="l" t="t" r="r" b="b"/>
              <a:pathLst>
                <a:path w="84" h="101" extrusionOk="0">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35" name="Google Shape;231;p13">
              <a:extLst>
                <a:ext uri="{FF2B5EF4-FFF2-40B4-BE49-F238E27FC236}">
                  <a16:creationId xmlns:a16="http://schemas.microsoft.com/office/drawing/2014/main" id="{FB94CAF8-A3DB-1D23-E191-FD9E9717CD0C}"/>
                </a:ext>
              </a:extLst>
            </p:cNvPr>
            <p:cNvSpPr/>
            <p:nvPr/>
          </p:nvSpPr>
          <p:spPr>
            <a:xfrm>
              <a:off x="3349626" y="-3175"/>
              <a:ext cx="63500" cy="85725"/>
            </a:xfrm>
            <a:custGeom>
              <a:avLst/>
              <a:gdLst/>
              <a:ahLst/>
              <a:cxnLst/>
              <a:rect l="l" t="t" r="r" b="b"/>
              <a:pathLst>
                <a:path w="78" h="103" extrusionOk="0">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36" name="Google Shape;232;p13">
              <a:extLst>
                <a:ext uri="{FF2B5EF4-FFF2-40B4-BE49-F238E27FC236}">
                  <a16:creationId xmlns:a16="http://schemas.microsoft.com/office/drawing/2014/main" id="{ECED910D-EAA8-2E9E-CCB4-1A8B6BB02050}"/>
                </a:ext>
              </a:extLst>
            </p:cNvPr>
            <p:cNvSpPr/>
            <p:nvPr/>
          </p:nvSpPr>
          <p:spPr>
            <a:xfrm>
              <a:off x="3429001" y="-36513"/>
              <a:ext cx="20638" cy="117475"/>
            </a:xfrm>
            <a:custGeom>
              <a:avLst/>
              <a:gdLst/>
              <a:ahLst/>
              <a:cxnLst/>
              <a:rect l="l" t="t" r="r" b="b"/>
              <a:pathLst>
                <a:path w="26" h="143" extrusionOk="0">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37" name="Google Shape;233;p13">
              <a:extLst>
                <a:ext uri="{FF2B5EF4-FFF2-40B4-BE49-F238E27FC236}">
                  <a16:creationId xmlns:a16="http://schemas.microsoft.com/office/drawing/2014/main" id="{FDF77F21-D864-87C2-CE2F-3F59F144EEEC}"/>
                </a:ext>
              </a:extLst>
            </p:cNvPr>
            <p:cNvSpPr/>
            <p:nvPr/>
          </p:nvSpPr>
          <p:spPr>
            <a:xfrm>
              <a:off x="3465513" y="-3175"/>
              <a:ext cx="77788" cy="115888"/>
            </a:xfrm>
            <a:custGeom>
              <a:avLst/>
              <a:gdLst/>
              <a:ahLst/>
              <a:cxnLst/>
              <a:rect l="l" t="t" r="r" b="b"/>
              <a:pathLst>
                <a:path w="94" h="138" extrusionOk="0">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38" name="Google Shape;234;p13">
              <a:extLst>
                <a:ext uri="{FF2B5EF4-FFF2-40B4-BE49-F238E27FC236}">
                  <a16:creationId xmlns:a16="http://schemas.microsoft.com/office/drawing/2014/main" id="{EC9BE898-6A25-4C8C-9D58-6836703A909D}"/>
                </a:ext>
              </a:extLst>
            </p:cNvPr>
            <p:cNvSpPr/>
            <p:nvPr/>
          </p:nvSpPr>
          <p:spPr>
            <a:xfrm>
              <a:off x="3568701" y="-34925"/>
              <a:ext cx="69850" cy="115888"/>
            </a:xfrm>
            <a:custGeom>
              <a:avLst/>
              <a:gdLst/>
              <a:ahLst/>
              <a:cxnLst/>
              <a:rect l="l" t="t" r="r" b="b"/>
              <a:pathLst>
                <a:path w="85" h="141" extrusionOk="0">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39" name="Google Shape;235;p13">
              <a:extLst>
                <a:ext uri="{FF2B5EF4-FFF2-40B4-BE49-F238E27FC236}">
                  <a16:creationId xmlns:a16="http://schemas.microsoft.com/office/drawing/2014/main" id="{9713A7C2-A666-69FB-86DF-FC1F70476ED8}"/>
                </a:ext>
              </a:extLst>
            </p:cNvPr>
            <p:cNvSpPr/>
            <p:nvPr/>
          </p:nvSpPr>
          <p:spPr>
            <a:xfrm>
              <a:off x="3654426" y="-23813"/>
              <a:ext cx="50800" cy="106363"/>
            </a:xfrm>
            <a:custGeom>
              <a:avLst/>
              <a:gdLst/>
              <a:ahLst/>
              <a:cxnLst/>
              <a:rect l="l" t="t" r="r" b="b"/>
              <a:pathLst>
                <a:path w="61" h="128" extrusionOk="0">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0" name="Google Shape;236;p13">
              <a:extLst>
                <a:ext uri="{FF2B5EF4-FFF2-40B4-BE49-F238E27FC236}">
                  <a16:creationId xmlns:a16="http://schemas.microsoft.com/office/drawing/2014/main" id="{5D12100E-7C7A-89AF-E81A-9ED738E4042A}"/>
                </a:ext>
              </a:extLst>
            </p:cNvPr>
            <p:cNvSpPr/>
            <p:nvPr/>
          </p:nvSpPr>
          <p:spPr>
            <a:xfrm>
              <a:off x="3711576" y="-3175"/>
              <a:ext cx="63500" cy="85725"/>
            </a:xfrm>
            <a:custGeom>
              <a:avLst/>
              <a:gdLst/>
              <a:ahLst/>
              <a:cxnLst/>
              <a:rect l="l" t="t" r="r" b="b"/>
              <a:pathLst>
                <a:path w="78" h="103" extrusionOk="0">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1" name="Google Shape;237;p13">
              <a:extLst>
                <a:ext uri="{FF2B5EF4-FFF2-40B4-BE49-F238E27FC236}">
                  <a16:creationId xmlns:a16="http://schemas.microsoft.com/office/drawing/2014/main" id="{71A890BB-232B-5A91-8592-DA08D5A26CB2}"/>
                </a:ext>
              </a:extLst>
            </p:cNvPr>
            <p:cNvSpPr/>
            <p:nvPr/>
          </p:nvSpPr>
          <p:spPr>
            <a:xfrm>
              <a:off x="2498726" y="157163"/>
              <a:ext cx="93663" cy="112713"/>
            </a:xfrm>
            <a:custGeom>
              <a:avLst/>
              <a:gdLst/>
              <a:ahLst/>
              <a:cxnLst/>
              <a:rect l="l" t="t" r="r" b="b"/>
              <a:pathLst>
                <a:path w="113" h="136" extrusionOk="0">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2" name="Google Shape;238;p13">
              <a:extLst>
                <a:ext uri="{FF2B5EF4-FFF2-40B4-BE49-F238E27FC236}">
                  <a16:creationId xmlns:a16="http://schemas.microsoft.com/office/drawing/2014/main" id="{F7B41DBF-4635-1D3A-52D7-76D931F7C694}"/>
                </a:ext>
              </a:extLst>
            </p:cNvPr>
            <p:cNvSpPr/>
            <p:nvPr/>
          </p:nvSpPr>
          <p:spPr>
            <a:xfrm>
              <a:off x="2605088" y="185738"/>
              <a:ext cx="74613" cy="85725"/>
            </a:xfrm>
            <a:custGeom>
              <a:avLst/>
              <a:gdLst/>
              <a:ahLst/>
              <a:cxnLst/>
              <a:rect l="l" t="t" r="r" b="b"/>
              <a:pathLst>
                <a:path w="90" h="103" extrusionOk="0">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3" name="Google Shape;239;p13">
              <a:extLst>
                <a:ext uri="{FF2B5EF4-FFF2-40B4-BE49-F238E27FC236}">
                  <a16:creationId xmlns:a16="http://schemas.microsoft.com/office/drawing/2014/main" id="{C1B55535-A690-B40B-B192-8FABA49713CA}"/>
                </a:ext>
              </a:extLst>
            </p:cNvPr>
            <p:cNvSpPr/>
            <p:nvPr/>
          </p:nvSpPr>
          <p:spPr>
            <a:xfrm>
              <a:off x="2697163" y="153988"/>
              <a:ext cx="15875" cy="115888"/>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4" name="Google Shape;240;p13">
              <a:extLst>
                <a:ext uri="{FF2B5EF4-FFF2-40B4-BE49-F238E27FC236}">
                  <a16:creationId xmlns:a16="http://schemas.microsoft.com/office/drawing/2014/main" id="{B36AEB64-A299-AD51-368B-8DAA8614B778}"/>
                </a:ext>
              </a:extLst>
            </p:cNvPr>
            <p:cNvSpPr/>
            <p:nvPr/>
          </p:nvSpPr>
          <p:spPr>
            <a:xfrm>
              <a:off x="2736851" y="150813"/>
              <a:ext cx="20638" cy="119063"/>
            </a:xfrm>
            <a:custGeom>
              <a:avLst/>
              <a:gdLst/>
              <a:ahLst/>
              <a:cxnLst/>
              <a:rect l="l" t="t" r="r" b="b"/>
              <a:pathLst>
                <a:path w="25" h="144" extrusionOk="0">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5" name="Google Shape;241;p13">
              <a:extLst>
                <a:ext uri="{FF2B5EF4-FFF2-40B4-BE49-F238E27FC236}">
                  <a16:creationId xmlns:a16="http://schemas.microsoft.com/office/drawing/2014/main" id="{5CFA10C2-16CA-FA5E-0A41-269B25633F63}"/>
                </a:ext>
              </a:extLst>
            </p:cNvPr>
            <p:cNvSpPr/>
            <p:nvPr/>
          </p:nvSpPr>
          <p:spPr>
            <a:xfrm>
              <a:off x="2768601" y="188913"/>
              <a:ext cx="79375" cy="80963"/>
            </a:xfrm>
            <a:custGeom>
              <a:avLst/>
              <a:gdLst/>
              <a:ahLst/>
              <a:cxnLst/>
              <a:rect l="l" t="t" r="r" b="b"/>
              <a:pathLst>
                <a:path w="50" h="51" extrusionOk="0">
                  <a:moveTo>
                    <a:pt x="30" y="51"/>
                  </a:moveTo>
                  <a:lnTo>
                    <a:pt x="19" y="51"/>
                  </a:lnTo>
                  <a:lnTo>
                    <a:pt x="0" y="0"/>
                  </a:lnTo>
                  <a:lnTo>
                    <a:pt x="10" y="0"/>
                  </a:lnTo>
                  <a:lnTo>
                    <a:pt x="25" y="41"/>
                  </a:lnTo>
                  <a:lnTo>
                    <a:pt x="39" y="0"/>
                  </a:lnTo>
                  <a:lnTo>
                    <a:pt x="50" y="0"/>
                  </a:lnTo>
                  <a:lnTo>
                    <a:pt x="30" y="5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6" name="Google Shape;242;p13">
              <a:extLst>
                <a:ext uri="{FF2B5EF4-FFF2-40B4-BE49-F238E27FC236}">
                  <a16:creationId xmlns:a16="http://schemas.microsoft.com/office/drawing/2014/main" id="{0FF4C610-724B-FA63-4AEB-513E317346F9}"/>
                </a:ext>
              </a:extLst>
            </p:cNvPr>
            <p:cNvSpPr/>
            <p:nvPr/>
          </p:nvSpPr>
          <p:spPr>
            <a:xfrm>
              <a:off x="2855913" y="185738"/>
              <a:ext cx="74613" cy="85725"/>
            </a:xfrm>
            <a:custGeom>
              <a:avLst/>
              <a:gdLst/>
              <a:ahLst/>
              <a:cxnLst/>
              <a:rect l="l" t="t" r="r" b="b"/>
              <a:pathLst>
                <a:path w="90" h="103" extrusionOk="0">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7" name="Google Shape;243;p13">
              <a:extLst>
                <a:ext uri="{FF2B5EF4-FFF2-40B4-BE49-F238E27FC236}">
                  <a16:creationId xmlns:a16="http://schemas.microsoft.com/office/drawing/2014/main" id="{E3BFD40E-8ABB-79FE-56DB-3E1C2699A195}"/>
                </a:ext>
              </a:extLst>
            </p:cNvPr>
            <p:cNvSpPr/>
            <p:nvPr/>
          </p:nvSpPr>
          <p:spPr>
            <a:xfrm>
              <a:off x="2947988" y="185738"/>
              <a:ext cx="47625" cy="84138"/>
            </a:xfrm>
            <a:custGeom>
              <a:avLst/>
              <a:gdLst/>
              <a:ahLst/>
              <a:cxnLst/>
              <a:rect l="l" t="t" r="r" b="b"/>
              <a:pathLst>
                <a:path w="56" h="101" extrusionOk="0">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8" name="Google Shape;244;p13">
              <a:extLst>
                <a:ext uri="{FF2B5EF4-FFF2-40B4-BE49-F238E27FC236}">
                  <a16:creationId xmlns:a16="http://schemas.microsoft.com/office/drawing/2014/main" id="{55D6EB0B-82D8-710C-29A6-FE0626CA1CDA}"/>
                </a:ext>
              </a:extLst>
            </p:cNvPr>
            <p:cNvSpPr/>
            <p:nvPr/>
          </p:nvSpPr>
          <p:spPr>
            <a:xfrm>
              <a:off x="2998788" y="185738"/>
              <a:ext cx="74613" cy="85725"/>
            </a:xfrm>
            <a:custGeom>
              <a:avLst/>
              <a:gdLst/>
              <a:ahLst/>
              <a:cxnLst/>
              <a:rect l="l" t="t" r="r" b="b"/>
              <a:pathLst>
                <a:path w="90" h="103" extrusionOk="0">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49" name="Google Shape;245;p13">
              <a:extLst>
                <a:ext uri="{FF2B5EF4-FFF2-40B4-BE49-F238E27FC236}">
                  <a16:creationId xmlns:a16="http://schemas.microsoft.com/office/drawing/2014/main" id="{7D9E51FA-DC3B-654A-47A2-9081869A4842}"/>
                </a:ext>
              </a:extLst>
            </p:cNvPr>
            <p:cNvSpPr/>
            <p:nvPr/>
          </p:nvSpPr>
          <p:spPr>
            <a:xfrm>
              <a:off x="3084513" y="153988"/>
              <a:ext cx="77788" cy="117475"/>
            </a:xfrm>
            <a:custGeom>
              <a:avLst/>
              <a:gdLst/>
              <a:ahLst/>
              <a:cxnLst/>
              <a:rect l="l" t="t" r="r" b="b"/>
              <a:pathLst>
                <a:path w="94" h="143" extrusionOk="0">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0" name="Google Shape;246;p13">
              <a:extLst>
                <a:ext uri="{FF2B5EF4-FFF2-40B4-BE49-F238E27FC236}">
                  <a16:creationId xmlns:a16="http://schemas.microsoft.com/office/drawing/2014/main" id="{E7219190-5DFB-4E2D-CF4E-78520F2C04EC}"/>
                </a:ext>
              </a:extLst>
            </p:cNvPr>
            <p:cNvSpPr/>
            <p:nvPr/>
          </p:nvSpPr>
          <p:spPr>
            <a:xfrm>
              <a:off x="3209926" y="152400"/>
              <a:ext cx="53975" cy="117475"/>
            </a:xfrm>
            <a:custGeom>
              <a:avLst/>
              <a:gdLst/>
              <a:ahLst/>
              <a:cxnLst/>
              <a:rect l="l" t="t" r="r" b="b"/>
              <a:pathLst>
                <a:path w="64" h="142" extrusionOk="0">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1" name="Google Shape;247;p13">
              <a:extLst>
                <a:ext uri="{FF2B5EF4-FFF2-40B4-BE49-F238E27FC236}">
                  <a16:creationId xmlns:a16="http://schemas.microsoft.com/office/drawing/2014/main" id="{9EFC2BB1-4746-AB23-DF3E-617D911AC857}"/>
                </a:ext>
              </a:extLst>
            </p:cNvPr>
            <p:cNvSpPr/>
            <p:nvPr/>
          </p:nvSpPr>
          <p:spPr>
            <a:xfrm>
              <a:off x="3270251" y="185738"/>
              <a:ext cx="46038" cy="84138"/>
            </a:xfrm>
            <a:custGeom>
              <a:avLst/>
              <a:gdLst/>
              <a:ahLst/>
              <a:cxnLst/>
              <a:rect l="l" t="t" r="r" b="b"/>
              <a:pathLst>
                <a:path w="56" h="101" extrusionOk="0">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2" name="Google Shape;248;p13">
              <a:extLst>
                <a:ext uri="{FF2B5EF4-FFF2-40B4-BE49-F238E27FC236}">
                  <a16:creationId xmlns:a16="http://schemas.microsoft.com/office/drawing/2014/main" id="{A0C2CE44-F19E-A171-D20D-8ED2FB1B27B6}"/>
                </a:ext>
              </a:extLst>
            </p:cNvPr>
            <p:cNvSpPr/>
            <p:nvPr/>
          </p:nvSpPr>
          <p:spPr>
            <a:xfrm>
              <a:off x="3321051" y="185738"/>
              <a:ext cx="79375" cy="85725"/>
            </a:xfrm>
            <a:custGeom>
              <a:avLst/>
              <a:gdLst/>
              <a:ahLst/>
              <a:cxnLst/>
              <a:rect l="l" t="t" r="r" b="b"/>
              <a:pathLst>
                <a:path w="96" h="102" extrusionOk="0">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3" name="Google Shape;249;p13">
              <a:extLst>
                <a:ext uri="{FF2B5EF4-FFF2-40B4-BE49-F238E27FC236}">
                  <a16:creationId xmlns:a16="http://schemas.microsoft.com/office/drawing/2014/main" id="{7091E5AE-3C20-D3AB-7357-0F479035A03B}"/>
                </a:ext>
              </a:extLst>
            </p:cNvPr>
            <p:cNvSpPr/>
            <p:nvPr/>
          </p:nvSpPr>
          <p:spPr>
            <a:xfrm>
              <a:off x="3419476" y="185738"/>
              <a:ext cx="117475" cy="84138"/>
            </a:xfrm>
            <a:custGeom>
              <a:avLst/>
              <a:gdLst/>
              <a:ahLst/>
              <a:cxnLst/>
              <a:rect l="l" t="t" r="r" b="b"/>
              <a:pathLst>
                <a:path w="142" h="101" extrusionOk="0">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4" name="Google Shape;250;p13">
              <a:extLst>
                <a:ext uri="{FF2B5EF4-FFF2-40B4-BE49-F238E27FC236}">
                  <a16:creationId xmlns:a16="http://schemas.microsoft.com/office/drawing/2014/main" id="{20945074-57F4-21D3-814B-8EAD9B132D80}"/>
                </a:ext>
              </a:extLst>
            </p:cNvPr>
            <p:cNvSpPr/>
            <p:nvPr/>
          </p:nvSpPr>
          <p:spPr>
            <a:xfrm>
              <a:off x="3594101" y="157163"/>
              <a:ext cx="69850" cy="112713"/>
            </a:xfrm>
            <a:custGeom>
              <a:avLst/>
              <a:gdLst/>
              <a:ahLst/>
              <a:cxnLst/>
              <a:rect l="l" t="t" r="r" b="b"/>
              <a:pathLst>
                <a:path w="44" h="71" extrusionOk="0">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5" name="Google Shape;251;p13">
              <a:extLst>
                <a:ext uri="{FF2B5EF4-FFF2-40B4-BE49-F238E27FC236}">
                  <a16:creationId xmlns:a16="http://schemas.microsoft.com/office/drawing/2014/main" id="{92039C21-D08B-EBA9-FC1B-80E71800DD92}"/>
                </a:ext>
              </a:extLst>
            </p:cNvPr>
            <p:cNvSpPr/>
            <p:nvPr/>
          </p:nvSpPr>
          <p:spPr>
            <a:xfrm>
              <a:off x="3671888" y="188913"/>
              <a:ext cx="77788" cy="80963"/>
            </a:xfrm>
            <a:custGeom>
              <a:avLst/>
              <a:gdLst/>
              <a:ahLst/>
              <a:cxnLst/>
              <a:rect l="l" t="t" r="r" b="b"/>
              <a:pathLst>
                <a:path w="49" h="51" extrusionOk="0">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6" name="Google Shape;252;p13">
              <a:extLst>
                <a:ext uri="{FF2B5EF4-FFF2-40B4-BE49-F238E27FC236}">
                  <a16:creationId xmlns:a16="http://schemas.microsoft.com/office/drawing/2014/main" id="{5E9BABC2-84E2-3C97-C1BE-521DC5D95770}"/>
                </a:ext>
              </a:extLst>
            </p:cNvPr>
            <p:cNvSpPr/>
            <p:nvPr/>
          </p:nvSpPr>
          <p:spPr>
            <a:xfrm>
              <a:off x="3763963" y="185738"/>
              <a:ext cx="77788" cy="114300"/>
            </a:xfrm>
            <a:custGeom>
              <a:avLst/>
              <a:gdLst/>
              <a:ahLst/>
              <a:cxnLst/>
              <a:rect l="l" t="t" r="r" b="b"/>
              <a:pathLst>
                <a:path w="94" h="136" extrusionOk="0">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7" name="Google Shape;253;p13">
              <a:extLst>
                <a:ext uri="{FF2B5EF4-FFF2-40B4-BE49-F238E27FC236}">
                  <a16:creationId xmlns:a16="http://schemas.microsoft.com/office/drawing/2014/main" id="{470547DA-898C-4DA7-D0E9-6FEA6ED43409}"/>
                </a:ext>
              </a:extLst>
            </p:cNvPr>
            <p:cNvSpPr/>
            <p:nvPr/>
          </p:nvSpPr>
          <p:spPr>
            <a:xfrm>
              <a:off x="3852863" y="185738"/>
              <a:ext cx="74613" cy="85725"/>
            </a:xfrm>
            <a:custGeom>
              <a:avLst/>
              <a:gdLst/>
              <a:ahLst/>
              <a:cxnLst/>
              <a:rect l="l" t="t" r="r" b="b"/>
              <a:pathLst>
                <a:path w="90" h="103" extrusionOk="0">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8" name="Google Shape;254;p13">
              <a:extLst>
                <a:ext uri="{FF2B5EF4-FFF2-40B4-BE49-F238E27FC236}">
                  <a16:creationId xmlns:a16="http://schemas.microsoft.com/office/drawing/2014/main" id="{7BD92A29-436F-70C8-D33D-F34B3C8580DF}"/>
                </a:ext>
              </a:extLst>
            </p:cNvPr>
            <p:cNvSpPr/>
            <p:nvPr/>
          </p:nvSpPr>
          <p:spPr>
            <a:xfrm>
              <a:off x="3946526" y="185738"/>
              <a:ext cx="47625" cy="84138"/>
            </a:xfrm>
            <a:custGeom>
              <a:avLst/>
              <a:gdLst/>
              <a:ahLst/>
              <a:cxnLst/>
              <a:rect l="l" t="t" r="r" b="b"/>
              <a:pathLst>
                <a:path w="57" h="101" extrusionOk="0">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59" name="Google Shape;255;p13">
              <a:extLst>
                <a:ext uri="{FF2B5EF4-FFF2-40B4-BE49-F238E27FC236}">
                  <a16:creationId xmlns:a16="http://schemas.microsoft.com/office/drawing/2014/main" id="{85C6DBCA-393C-F191-1770-99E3E3120A5D}"/>
                </a:ext>
              </a:extLst>
            </p:cNvPr>
            <p:cNvSpPr/>
            <p:nvPr/>
          </p:nvSpPr>
          <p:spPr>
            <a:xfrm>
              <a:off x="4005263" y="150813"/>
              <a:ext cx="20638" cy="119063"/>
            </a:xfrm>
            <a:custGeom>
              <a:avLst/>
              <a:gdLst/>
              <a:ahLst/>
              <a:cxnLst/>
              <a:rect l="l" t="t" r="r" b="b"/>
              <a:pathLst>
                <a:path w="26" h="144" extrusionOk="0">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0" name="Google Shape;256;p13">
              <a:extLst>
                <a:ext uri="{FF2B5EF4-FFF2-40B4-BE49-F238E27FC236}">
                  <a16:creationId xmlns:a16="http://schemas.microsoft.com/office/drawing/2014/main" id="{AE1974BB-142D-FC55-CFDF-A4D57AA0AAAD}"/>
                </a:ext>
              </a:extLst>
            </p:cNvPr>
            <p:cNvSpPr/>
            <p:nvPr/>
          </p:nvSpPr>
          <p:spPr>
            <a:xfrm>
              <a:off x="4041776" y="185738"/>
              <a:ext cx="74613" cy="85725"/>
            </a:xfrm>
            <a:custGeom>
              <a:avLst/>
              <a:gdLst/>
              <a:ahLst/>
              <a:cxnLst/>
              <a:rect l="l" t="t" r="r" b="b"/>
              <a:pathLst>
                <a:path w="90" h="103" extrusionOk="0">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1" name="Google Shape;257;p13">
              <a:extLst>
                <a:ext uri="{FF2B5EF4-FFF2-40B4-BE49-F238E27FC236}">
                  <a16:creationId xmlns:a16="http://schemas.microsoft.com/office/drawing/2014/main" id="{699D4E17-04FC-347C-43D6-F3455FCABAF0}"/>
                </a:ext>
              </a:extLst>
            </p:cNvPr>
            <p:cNvSpPr/>
            <p:nvPr/>
          </p:nvSpPr>
          <p:spPr>
            <a:xfrm>
              <a:off x="4135438" y="185738"/>
              <a:ext cx="69850" cy="84138"/>
            </a:xfrm>
            <a:custGeom>
              <a:avLst/>
              <a:gdLst/>
              <a:ahLst/>
              <a:cxnLst/>
              <a:rect l="l" t="t" r="r" b="b"/>
              <a:pathLst>
                <a:path w="84" h="101" extrusionOk="0">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2" name="Google Shape;258;p13">
              <a:extLst>
                <a:ext uri="{FF2B5EF4-FFF2-40B4-BE49-F238E27FC236}">
                  <a16:creationId xmlns:a16="http://schemas.microsoft.com/office/drawing/2014/main" id="{4A6B6E9C-40DF-6069-BEB6-ADB664CA63D1}"/>
                </a:ext>
              </a:extLst>
            </p:cNvPr>
            <p:cNvSpPr/>
            <p:nvPr/>
          </p:nvSpPr>
          <p:spPr>
            <a:xfrm>
              <a:off x="4221163" y="185738"/>
              <a:ext cx="71438" cy="85725"/>
            </a:xfrm>
            <a:custGeom>
              <a:avLst/>
              <a:gdLst/>
              <a:ahLst/>
              <a:cxnLst/>
              <a:rect l="l" t="t" r="r" b="b"/>
              <a:pathLst>
                <a:path w="86" h="103" extrusionOk="0">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3" name="Google Shape;259;p13">
              <a:extLst>
                <a:ext uri="{FF2B5EF4-FFF2-40B4-BE49-F238E27FC236}">
                  <a16:creationId xmlns:a16="http://schemas.microsoft.com/office/drawing/2014/main" id="{9C683B10-6E2F-501C-600D-F617B7F531E9}"/>
                </a:ext>
              </a:extLst>
            </p:cNvPr>
            <p:cNvSpPr/>
            <p:nvPr/>
          </p:nvSpPr>
          <p:spPr>
            <a:xfrm>
              <a:off x="4303713" y="185738"/>
              <a:ext cx="74613" cy="85725"/>
            </a:xfrm>
            <a:custGeom>
              <a:avLst/>
              <a:gdLst/>
              <a:ahLst/>
              <a:cxnLst/>
              <a:rect l="l" t="t" r="r" b="b"/>
              <a:pathLst>
                <a:path w="90" h="103" extrusionOk="0">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4" name="Google Shape;260;p13">
              <a:extLst>
                <a:ext uri="{FF2B5EF4-FFF2-40B4-BE49-F238E27FC236}">
                  <a16:creationId xmlns:a16="http://schemas.microsoft.com/office/drawing/2014/main" id="{31CF699F-766D-7A0C-8F2D-592489E7717D}"/>
                </a:ext>
              </a:extLst>
            </p:cNvPr>
            <p:cNvSpPr/>
            <p:nvPr/>
          </p:nvSpPr>
          <p:spPr>
            <a:xfrm>
              <a:off x="2271713" y="-269875"/>
              <a:ext cx="12700" cy="7731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5" name="Google Shape;261;p13">
              <a:extLst>
                <a:ext uri="{FF2B5EF4-FFF2-40B4-BE49-F238E27FC236}">
                  <a16:creationId xmlns:a16="http://schemas.microsoft.com/office/drawing/2014/main" id="{682B0207-9A0F-48BE-986E-738D6746A260}"/>
                </a:ext>
              </a:extLst>
            </p:cNvPr>
            <p:cNvSpPr/>
            <p:nvPr/>
          </p:nvSpPr>
          <p:spPr>
            <a:xfrm>
              <a:off x="911226" y="-279400"/>
              <a:ext cx="119063" cy="120650"/>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6" name="Google Shape;262;p13">
              <a:extLst>
                <a:ext uri="{FF2B5EF4-FFF2-40B4-BE49-F238E27FC236}">
                  <a16:creationId xmlns:a16="http://schemas.microsoft.com/office/drawing/2014/main" id="{1E0B4D40-26A5-F8BD-F75E-0A465BDA17A8}"/>
                </a:ext>
              </a:extLst>
            </p:cNvPr>
            <p:cNvSpPr/>
            <p:nvPr/>
          </p:nvSpPr>
          <p:spPr>
            <a:xfrm>
              <a:off x="752476" y="-269875"/>
              <a:ext cx="101600" cy="101600"/>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7" name="Google Shape;263;p13">
              <a:extLst>
                <a:ext uri="{FF2B5EF4-FFF2-40B4-BE49-F238E27FC236}">
                  <a16:creationId xmlns:a16="http://schemas.microsoft.com/office/drawing/2014/main" id="{6D2CA43F-576D-0B26-CC1A-C74632BC4E28}"/>
                </a:ext>
              </a:extLst>
            </p:cNvPr>
            <p:cNvSpPr/>
            <p:nvPr/>
          </p:nvSpPr>
          <p:spPr>
            <a:xfrm>
              <a:off x="919163" y="-103188"/>
              <a:ext cx="101600" cy="101600"/>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8" name="Google Shape;264;p13">
              <a:extLst>
                <a:ext uri="{FF2B5EF4-FFF2-40B4-BE49-F238E27FC236}">
                  <a16:creationId xmlns:a16="http://schemas.microsoft.com/office/drawing/2014/main" id="{0CCA93D3-E924-5E15-95EA-C37ADA3C1817}"/>
                </a:ext>
              </a:extLst>
            </p:cNvPr>
            <p:cNvSpPr/>
            <p:nvPr/>
          </p:nvSpPr>
          <p:spPr>
            <a:xfrm>
              <a:off x="927101" y="53975"/>
              <a:ext cx="85725" cy="87313"/>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69" name="Google Shape;265;p13">
              <a:extLst>
                <a:ext uri="{FF2B5EF4-FFF2-40B4-BE49-F238E27FC236}">
                  <a16:creationId xmlns:a16="http://schemas.microsoft.com/office/drawing/2014/main" id="{3D2B7528-451F-A5EA-9C7F-A6B93582EC80}"/>
                </a:ext>
              </a:extLst>
            </p:cNvPr>
            <p:cNvSpPr/>
            <p:nvPr/>
          </p:nvSpPr>
          <p:spPr>
            <a:xfrm>
              <a:off x="760413" y="-95250"/>
              <a:ext cx="87313" cy="87313"/>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sp>
          <p:nvSpPr>
            <p:cNvPr id="70" name="Google Shape;266;p13">
              <a:extLst>
                <a:ext uri="{FF2B5EF4-FFF2-40B4-BE49-F238E27FC236}">
                  <a16:creationId xmlns:a16="http://schemas.microsoft.com/office/drawing/2014/main" id="{32A8181B-D285-BB30-8F8A-FC0D93B3CA6E}"/>
                </a:ext>
              </a:extLst>
            </p:cNvPr>
            <p:cNvSpPr/>
            <p:nvPr/>
          </p:nvSpPr>
          <p:spPr>
            <a:xfrm>
              <a:off x="611188" y="-261938"/>
              <a:ext cx="85725" cy="87313"/>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late Pro" panose="02000506040000020004" pitchFamily="2" charset="0"/>
                <a:ea typeface="Avenir"/>
                <a:cs typeface="Avenir"/>
                <a:sym typeface="Slate Pro" panose="02000506040000020004" pitchFamily="2" charset="0"/>
              </a:endParaRPr>
            </a:p>
          </p:txBody>
        </p:sp>
      </p:grpSp>
    </p:spTree>
    <p:extLst>
      <p:ext uri="{BB962C8B-B14F-4D97-AF65-F5344CB8AC3E}">
        <p14:creationId xmlns:p14="http://schemas.microsoft.com/office/powerpoint/2010/main" val="333884698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dark blue bckgd">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3900522216"/>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330386" y="2783144"/>
            <a:ext cx="8015870" cy="733123"/>
          </a:xfrm>
        </p:spPr>
        <p:txBody>
          <a:bodyPr vert="horz" lIns="91440" tIns="91440" rIns="91440" bIns="91440" anchor="ctr">
            <a:noAutofit/>
          </a:bodyPr>
          <a:lstStyle>
            <a:lvl1pPr algn="l">
              <a:defRPr sz="3158">
                <a:solidFill>
                  <a:schemeClr val="bg1"/>
                </a:solidFill>
                <a:latin typeface="Slate Pro" panose="02000506040000020004" pitchFamily="2" charset="0"/>
                <a:sym typeface="Slate Pro" panose="02000506040000020004" pitchFamily="2" charset="0"/>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333506" y="4409213"/>
            <a:ext cx="4022556" cy="357135"/>
          </a:xfrm>
        </p:spPr>
        <p:txBody>
          <a:bodyPr lIns="91440" tIns="91440" rIns="91440" bIns="91440" anchor="ctr"/>
          <a:lstStyle>
            <a:lvl1pPr>
              <a:defRPr b="0">
                <a:solidFill>
                  <a:schemeClr val="bg1"/>
                </a:solidFill>
                <a:latin typeface="Slate Pro" panose="02000506040000020004" pitchFamily="2" charset="0"/>
                <a:sym typeface="Slate Pro" panose="02000506040000020004" pitchFamily="2"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330386" y="3798443"/>
            <a:ext cx="8015870" cy="328594"/>
          </a:xfrm>
        </p:spPr>
        <p:txBody>
          <a:bodyPr vert="horz" lIns="91440" tIns="91440" rIns="91440" bIns="91440" rtlCol="0" anchor="ctr">
            <a:noAutofit/>
          </a:bodyPr>
          <a:lstStyle>
            <a:lvl1pPr>
              <a:defRPr lang="en-US" sz="1930" b="0" dirty="0">
                <a:solidFill>
                  <a:schemeClr val="bg1"/>
                </a:solidFill>
                <a:latin typeface="Slate Pro" panose="02000506040000020004" pitchFamily="2" charset="0"/>
                <a:sym typeface="Slate Pro" panose="02000506040000020004" pitchFamily="2" charset="0"/>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615901" y="861196"/>
            <a:ext cx="3064832" cy="82168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grpSp>
      <p:sp>
        <p:nvSpPr>
          <p:cNvPr id="3" name="TextBox 2">
            <a:extLst>
              <a:ext uri="{FF2B5EF4-FFF2-40B4-BE49-F238E27FC236}">
                <a16:creationId xmlns:a16="http://schemas.microsoft.com/office/drawing/2014/main" id="{2CDAAB41-4F5B-0002-62E7-0314002034DE}"/>
              </a:ext>
            </a:extLst>
          </p:cNvPr>
          <p:cNvSpPr txBox="1"/>
          <p:nvPr/>
        </p:nvSpPr>
        <p:spPr>
          <a:xfrm>
            <a:off x="1330386" y="6985202"/>
            <a:ext cx="5016080" cy="134973"/>
          </a:xfrm>
          <a:prstGeom prst="rect">
            <a:avLst/>
          </a:prstGeom>
          <a:noFill/>
        </p:spPr>
        <p:txBody>
          <a:bodyPr wrap="square" lIns="0" tIns="0" rIns="0" bIns="0" rtlCol="0">
            <a:spAutoFit/>
          </a:bodyPr>
          <a:lstStyle/>
          <a:p>
            <a:pPr algn="ctr"/>
            <a:r>
              <a:rPr lang="en-US" sz="877" dirty="0">
                <a:solidFill>
                  <a:schemeClr val="bg1"/>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156354164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6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866658083"/>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pic>
        <p:nvPicPr>
          <p:cNvPr id="5" name="Picture 4" descr="Background pattern&#10;&#10;Description automatically generated">
            <a:extLst>
              <a:ext uri="{FF2B5EF4-FFF2-40B4-BE49-F238E27FC236}">
                <a16:creationId xmlns:a16="http://schemas.microsoft.com/office/drawing/2014/main" id="{D97D4CC6-32AD-BCA7-E5DC-806815585B1F}"/>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9361" y="0"/>
            <a:ext cx="10693400" cy="756285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330386" y="2783144"/>
            <a:ext cx="8015870" cy="733123"/>
          </a:xfrm>
        </p:spPr>
        <p:txBody>
          <a:bodyPr vert="horz" lIns="91440" tIns="91440" rIns="91440" bIns="91440" anchor="ctr">
            <a:noAutofit/>
          </a:bodyPr>
          <a:lstStyle>
            <a:lvl1pPr algn="l">
              <a:defRPr sz="3158">
                <a:solidFill>
                  <a:schemeClr val="bg1"/>
                </a:solidFill>
                <a:latin typeface="Slate Pro" panose="02000506040000020004" pitchFamily="2" charset="0"/>
                <a:sym typeface="Slate Pro" panose="02000506040000020004" pitchFamily="2" charset="0"/>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333506" y="4409213"/>
            <a:ext cx="4022556" cy="357135"/>
          </a:xfrm>
        </p:spPr>
        <p:txBody>
          <a:bodyPr lIns="91440" tIns="91440" rIns="91440" bIns="91440" anchor="ctr"/>
          <a:lstStyle>
            <a:lvl1pPr>
              <a:defRPr b="0">
                <a:solidFill>
                  <a:schemeClr val="bg1"/>
                </a:solidFill>
                <a:latin typeface="Slate Pro" panose="02000506040000020004" pitchFamily="2" charset="0"/>
                <a:sym typeface="Slate Pro" panose="02000506040000020004" pitchFamily="2"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330386" y="3798443"/>
            <a:ext cx="8015870" cy="328594"/>
          </a:xfrm>
        </p:spPr>
        <p:txBody>
          <a:bodyPr vert="horz" lIns="91440" tIns="91440" rIns="91440" bIns="91440" rtlCol="0" anchor="ctr">
            <a:noAutofit/>
          </a:bodyPr>
          <a:lstStyle>
            <a:lvl1pPr>
              <a:defRPr lang="en-US" sz="1930" b="0" dirty="0">
                <a:solidFill>
                  <a:schemeClr val="bg1"/>
                </a:solidFill>
                <a:latin typeface="Slate Pro" panose="02000506040000020004" pitchFamily="2" charset="0"/>
                <a:sym typeface="Slate Pro" panose="02000506040000020004" pitchFamily="2" charset="0"/>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615901" y="861196"/>
            <a:ext cx="3064832" cy="82168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330386" y="6985202"/>
            <a:ext cx="5016080" cy="134973"/>
          </a:xfrm>
          <a:prstGeom prst="rect">
            <a:avLst/>
          </a:prstGeom>
          <a:noFill/>
        </p:spPr>
        <p:txBody>
          <a:bodyPr wrap="square" lIns="0" tIns="0" rIns="0" bIns="0" rtlCol="0">
            <a:spAutoFit/>
          </a:bodyPr>
          <a:lstStyle/>
          <a:p>
            <a:pPr algn="ctr"/>
            <a:r>
              <a:rPr lang="en-US" sz="877" dirty="0">
                <a:solidFill>
                  <a:schemeClr val="bg1"/>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96295893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7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3608258114"/>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pic>
        <p:nvPicPr>
          <p:cNvPr id="5" name="Picture 4" descr="A picture containing background pattern&#10;&#10;Description automatically generated">
            <a:extLst>
              <a:ext uri="{FF2B5EF4-FFF2-40B4-BE49-F238E27FC236}">
                <a16:creationId xmlns:a16="http://schemas.microsoft.com/office/drawing/2014/main" id="{3011536B-E5C4-A106-C81D-293D994FF16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0693401" cy="756285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330386" y="2783144"/>
            <a:ext cx="8015870" cy="733123"/>
          </a:xfrm>
        </p:spPr>
        <p:txBody>
          <a:bodyPr vert="horz" lIns="91440" tIns="91440" rIns="91440" bIns="91440" anchor="ctr">
            <a:noAutofit/>
          </a:bodyPr>
          <a:lstStyle>
            <a:lvl1pPr algn="l">
              <a:defRPr sz="3158">
                <a:solidFill>
                  <a:schemeClr val="bg1"/>
                </a:solidFill>
                <a:latin typeface="Slate Pro" panose="02000506040000020004" pitchFamily="2" charset="0"/>
                <a:sym typeface="Slate Pro" panose="02000506040000020004" pitchFamily="2" charset="0"/>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333506" y="4409213"/>
            <a:ext cx="4022556" cy="357135"/>
          </a:xfrm>
        </p:spPr>
        <p:txBody>
          <a:bodyPr lIns="91440" tIns="91440" rIns="91440" bIns="91440" anchor="ctr"/>
          <a:lstStyle>
            <a:lvl1pPr>
              <a:defRPr b="0">
                <a:solidFill>
                  <a:schemeClr val="bg1"/>
                </a:solidFill>
                <a:latin typeface="Slate Pro" panose="02000506040000020004" pitchFamily="2" charset="0"/>
                <a:sym typeface="Slate Pro" panose="02000506040000020004" pitchFamily="2"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330386" y="3798443"/>
            <a:ext cx="8015870" cy="328594"/>
          </a:xfrm>
        </p:spPr>
        <p:txBody>
          <a:bodyPr vert="horz" lIns="91440" tIns="91440" rIns="91440" bIns="91440" rtlCol="0" anchor="ctr">
            <a:noAutofit/>
          </a:bodyPr>
          <a:lstStyle>
            <a:lvl1pPr>
              <a:defRPr lang="en-US" sz="1930" b="0" dirty="0">
                <a:solidFill>
                  <a:schemeClr val="bg1"/>
                </a:solidFill>
                <a:latin typeface="Slate Pro" panose="02000506040000020004" pitchFamily="2" charset="0"/>
                <a:sym typeface="Slate Pro" panose="02000506040000020004" pitchFamily="2" charset="0"/>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615901" y="861196"/>
            <a:ext cx="3064832" cy="82168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330386" y="6985202"/>
            <a:ext cx="5016080" cy="134973"/>
          </a:xfrm>
          <a:prstGeom prst="rect">
            <a:avLst/>
          </a:prstGeom>
          <a:noFill/>
        </p:spPr>
        <p:txBody>
          <a:bodyPr wrap="square" lIns="0" tIns="0" rIns="0" bIns="0" rtlCol="0">
            <a:spAutoFit/>
          </a:bodyPr>
          <a:lstStyle/>
          <a:p>
            <a:pPr algn="ctr"/>
            <a:r>
              <a:rPr lang="en-US" sz="877" dirty="0">
                <a:solidFill>
                  <a:schemeClr val="bg1"/>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334699982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755570138"/>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pic>
        <p:nvPicPr>
          <p:cNvPr id="5" name="Picture 4" descr="A picture containing text, night, dark, lit&#10;&#10;Description automatically generated">
            <a:extLst>
              <a:ext uri="{FF2B5EF4-FFF2-40B4-BE49-F238E27FC236}">
                <a16:creationId xmlns:a16="http://schemas.microsoft.com/office/drawing/2014/main" id="{94B80643-DB53-93CF-0CC8-F5B0CC74C6E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1"/>
            <a:ext cx="10693400" cy="7562851"/>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330386" y="2783144"/>
            <a:ext cx="8015870" cy="733123"/>
          </a:xfrm>
        </p:spPr>
        <p:txBody>
          <a:bodyPr vert="horz" lIns="91440" tIns="91440" rIns="91440" bIns="91440" anchor="ctr">
            <a:noAutofit/>
          </a:bodyPr>
          <a:lstStyle>
            <a:lvl1pPr algn="l">
              <a:defRPr sz="3158">
                <a:solidFill>
                  <a:schemeClr val="bg1"/>
                </a:solidFill>
                <a:latin typeface="Slate Pro" panose="02000506040000020004" pitchFamily="2" charset="0"/>
                <a:sym typeface="Slate Pro" panose="02000506040000020004" pitchFamily="2" charset="0"/>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333506" y="4409213"/>
            <a:ext cx="4022556" cy="357135"/>
          </a:xfrm>
        </p:spPr>
        <p:txBody>
          <a:bodyPr lIns="91440" tIns="91440" rIns="91440" bIns="91440" anchor="ctr"/>
          <a:lstStyle>
            <a:lvl1pPr>
              <a:defRPr b="0">
                <a:solidFill>
                  <a:schemeClr val="bg1"/>
                </a:solidFill>
                <a:latin typeface="Slate Pro" panose="02000506040000020004" pitchFamily="2" charset="0"/>
                <a:sym typeface="Slate Pro" panose="02000506040000020004" pitchFamily="2"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330386" y="3798443"/>
            <a:ext cx="8015870" cy="328594"/>
          </a:xfrm>
        </p:spPr>
        <p:txBody>
          <a:bodyPr vert="horz" lIns="91440" tIns="91440" rIns="91440" bIns="91440" rtlCol="0" anchor="ctr">
            <a:noAutofit/>
          </a:bodyPr>
          <a:lstStyle>
            <a:lvl1pPr>
              <a:defRPr lang="en-US" sz="1930" b="0" dirty="0">
                <a:solidFill>
                  <a:schemeClr val="bg1"/>
                </a:solidFill>
                <a:latin typeface="Slate Pro" panose="02000506040000020004" pitchFamily="2" charset="0"/>
                <a:sym typeface="Slate Pro" panose="02000506040000020004" pitchFamily="2" charset="0"/>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615901" y="861196"/>
            <a:ext cx="3064832" cy="82168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330386" y="6985202"/>
            <a:ext cx="5016080" cy="134973"/>
          </a:xfrm>
          <a:prstGeom prst="rect">
            <a:avLst/>
          </a:prstGeom>
          <a:noFill/>
        </p:spPr>
        <p:txBody>
          <a:bodyPr wrap="square" lIns="0" tIns="0" rIns="0" bIns="0" rtlCol="0">
            <a:spAutoFit/>
          </a:bodyPr>
          <a:lstStyle/>
          <a:p>
            <a:pPr algn="ctr"/>
            <a:r>
              <a:rPr lang="en-US" sz="877" dirty="0">
                <a:solidFill>
                  <a:schemeClr val="bg1"/>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411004660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4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169329669"/>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pic>
        <p:nvPicPr>
          <p:cNvPr id="5" name="Picture 4" descr="A picture containing text&#10;&#10;Description automatically generated">
            <a:extLst>
              <a:ext uri="{FF2B5EF4-FFF2-40B4-BE49-F238E27FC236}">
                <a16:creationId xmlns:a16="http://schemas.microsoft.com/office/drawing/2014/main" id="{A41F8DC0-76D0-8840-4794-40095E1485F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0693400" cy="756285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330386" y="2783144"/>
            <a:ext cx="8015870" cy="733123"/>
          </a:xfrm>
        </p:spPr>
        <p:txBody>
          <a:bodyPr vert="horz" lIns="91440" tIns="91440" rIns="91440" bIns="91440" anchor="ctr">
            <a:noAutofit/>
          </a:bodyPr>
          <a:lstStyle>
            <a:lvl1pPr algn="l">
              <a:defRPr sz="3158">
                <a:solidFill>
                  <a:schemeClr val="bg1"/>
                </a:solidFill>
                <a:latin typeface="Slate Pro" panose="02000506040000020004" pitchFamily="2" charset="0"/>
                <a:sym typeface="Slate Pro" panose="02000506040000020004" pitchFamily="2" charset="0"/>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333506" y="4409213"/>
            <a:ext cx="4022556" cy="357135"/>
          </a:xfrm>
        </p:spPr>
        <p:txBody>
          <a:bodyPr lIns="91440" tIns="91440" rIns="91440" bIns="91440" anchor="ctr"/>
          <a:lstStyle>
            <a:lvl1pPr>
              <a:defRPr b="0">
                <a:solidFill>
                  <a:schemeClr val="bg1"/>
                </a:solidFill>
                <a:latin typeface="Slate Pro" panose="02000506040000020004" pitchFamily="2" charset="0"/>
                <a:sym typeface="Slate Pro" panose="02000506040000020004" pitchFamily="2"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330386" y="3798443"/>
            <a:ext cx="8015870" cy="328594"/>
          </a:xfrm>
        </p:spPr>
        <p:txBody>
          <a:bodyPr vert="horz" lIns="91440" tIns="91440" rIns="91440" bIns="91440" rtlCol="0" anchor="ctr">
            <a:noAutofit/>
          </a:bodyPr>
          <a:lstStyle>
            <a:lvl1pPr>
              <a:defRPr lang="en-US" sz="1930" b="0" dirty="0">
                <a:solidFill>
                  <a:schemeClr val="bg1"/>
                </a:solidFill>
                <a:latin typeface="Slate Pro" panose="02000506040000020004" pitchFamily="2" charset="0"/>
                <a:sym typeface="Slate Pro" panose="02000506040000020004" pitchFamily="2" charset="0"/>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615901" y="861196"/>
            <a:ext cx="3064832" cy="82168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330386" y="6985202"/>
            <a:ext cx="5016080" cy="134973"/>
          </a:xfrm>
          <a:prstGeom prst="rect">
            <a:avLst/>
          </a:prstGeom>
          <a:noFill/>
        </p:spPr>
        <p:txBody>
          <a:bodyPr wrap="square" lIns="0" tIns="0" rIns="0" bIns="0" rtlCol="0">
            <a:spAutoFit/>
          </a:bodyPr>
          <a:lstStyle/>
          <a:p>
            <a:pPr algn="ctr"/>
            <a:r>
              <a:rPr lang="en-US" sz="877" dirty="0">
                <a:solidFill>
                  <a:schemeClr val="bg1"/>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5227704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5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4037064565"/>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A320BF0-2CB7-7307-F4DF-D200AD3CD99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1"/>
            <a:ext cx="10693400" cy="756285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330386" y="2783144"/>
            <a:ext cx="8015870" cy="733123"/>
          </a:xfrm>
        </p:spPr>
        <p:txBody>
          <a:bodyPr vert="horz" lIns="91440" tIns="91440" rIns="91440" bIns="91440" anchor="ctr">
            <a:noAutofit/>
          </a:bodyPr>
          <a:lstStyle>
            <a:lvl1pPr algn="l">
              <a:defRPr sz="3158">
                <a:solidFill>
                  <a:schemeClr val="bg1"/>
                </a:solidFill>
                <a:latin typeface="Slate Pro" panose="02000506040000020004" pitchFamily="2" charset="0"/>
                <a:sym typeface="Slate Pro" panose="02000506040000020004" pitchFamily="2" charset="0"/>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333506" y="4409213"/>
            <a:ext cx="4022556" cy="357135"/>
          </a:xfrm>
        </p:spPr>
        <p:txBody>
          <a:bodyPr lIns="91440" tIns="91440" rIns="91440" bIns="91440" anchor="ctr"/>
          <a:lstStyle>
            <a:lvl1pPr>
              <a:defRPr b="0">
                <a:solidFill>
                  <a:schemeClr val="bg1"/>
                </a:solidFill>
                <a:latin typeface="Slate Pro" panose="02000506040000020004" pitchFamily="2" charset="0"/>
                <a:sym typeface="Slate Pro" panose="02000506040000020004" pitchFamily="2"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330386" y="3798443"/>
            <a:ext cx="8015870" cy="328594"/>
          </a:xfrm>
        </p:spPr>
        <p:txBody>
          <a:bodyPr vert="horz" lIns="91440" tIns="91440" rIns="91440" bIns="91440" rtlCol="0" anchor="ctr">
            <a:noAutofit/>
          </a:bodyPr>
          <a:lstStyle>
            <a:lvl1pPr>
              <a:defRPr lang="en-US" sz="1930" b="0" dirty="0">
                <a:solidFill>
                  <a:schemeClr val="bg1"/>
                </a:solidFill>
                <a:latin typeface="Slate Pro" panose="02000506040000020004" pitchFamily="2" charset="0"/>
                <a:sym typeface="Slate Pro" panose="02000506040000020004" pitchFamily="2" charset="0"/>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615901" y="861196"/>
            <a:ext cx="3064832" cy="82168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330386" y="6985202"/>
            <a:ext cx="5016080" cy="134973"/>
          </a:xfrm>
          <a:prstGeom prst="rect">
            <a:avLst/>
          </a:prstGeom>
          <a:noFill/>
        </p:spPr>
        <p:txBody>
          <a:bodyPr wrap="square" lIns="0" tIns="0" rIns="0" bIns="0" rtlCol="0">
            <a:spAutoFit/>
          </a:bodyPr>
          <a:lstStyle/>
          <a:p>
            <a:pPr algn="ctr"/>
            <a:r>
              <a:rPr lang="en-US" sz="877" dirty="0">
                <a:solidFill>
                  <a:schemeClr val="bg1"/>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258014865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1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455535093"/>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4591F0AA-87FF-62FE-5D42-09693E23D32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0" y="1"/>
            <a:ext cx="10693400" cy="756285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330386" y="2783144"/>
            <a:ext cx="8015870" cy="733123"/>
          </a:xfrm>
        </p:spPr>
        <p:txBody>
          <a:bodyPr vert="horz" lIns="91440" tIns="91440" rIns="91440" bIns="91440" anchor="ctr">
            <a:noAutofit/>
          </a:bodyPr>
          <a:lstStyle>
            <a:lvl1pPr algn="l">
              <a:defRPr sz="3158">
                <a:solidFill>
                  <a:schemeClr val="bg1"/>
                </a:solidFill>
                <a:latin typeface="Slate Pro" panose="02000506040000020004" pitchFamily="2" charset="0"/>
                <a:sym typeface="Slate Pro" panose="02000506040000020004" pitchFamily="2" charset="0"/>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333506" y="4409213"/>
            <a:ext cx="4022556" cy="357135"/>
          </a:xfrm>
        </p:spPr>
        <p:txBody>
          <a:bodyPr lIns="91440" tIns="91440" rIns="91440" bIns="91440" anchor="ctr"/>
          <a:lstStyle>
            <a:lvl1pPr>
              <a:defRPr b="0">
                <a:solidFill>
                  <a:schemeClr val="bg1"/>
                </a:solidFill>
                <a:latin typeface="Slate Pro" panose="02000506040000020004" pitchFamily="2" charset="0"/>
                <a:sym typeface="Slate Pro" panose="02000506040000020004" pitchFamily="2"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330386" y="3798443"/>
            <a:ext cx="8015870" cy="328594"/>
          </a:xfrm>
        </p:spPr>
        <p:txBody>
          <a:bodyPr vert="horz" lIns="91440" tIns="91440" rIns="91440" bIns="91440" rtlCol="0" anchor="ctr">
            <a:noAutofit/>
          </a:bodyPr>
          <a:lstStyle>
            <a:lvl1pPr>
              <a:defRPr lang="en-US" sz="1930" b="0" dirty="0">
                <a:solidFill>
                  <a:schemeClr val="bg1"/>
                </a:solidFill>
                <a:latin typeface="Slate Pro" panose="02000506040000020004" pitchFamily="2" charset="0"/>
                <a:sym typeface="Slate Pro" panose="02000506040000020004" pitchFamily="2" charset="0"/>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615901" y="861196"/>
            <a:ext cx="3064832" cy="82168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330386" y="6985202"/>
            <a:ext cx="5016080" cy="134973"/>
          </a:xfrm>
          <a:prstGeom prst="rect">
            <a:avLst/>
          </a:prstGeom>
          <a:noFill/>
        </p:spPr>
        <p:txBody>
          <a:bodyPr wrap="square" lIns="0" tIns="0" rIns="0" bIns="0" rtlCol="0">
            <a:spAutoFit/>
          </a:bodyPr>
          <a:lstStyle/>
          <a:p>
            <a:pPr algn="ctr"/>
            <a:r>
              <a:rPr lang="en-US" sz="877" dirty="0">
                <a:solidFill>
                  <a:schemeClr val="bg1"/>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2798388068"/>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2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499857024"/>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pic>
        <p:nvPicPr>
          <p:cNvPr id="5" name="Picture 4" descr="A picture containing text, night, road, dark&#10;&#10;Description automatically generated">
            <a:extLst>
              <a:ext uri="{FF2B5EF4-FFF2-40B4-BE49-F238E27FC236}">
                <a16:creationId xmlns:a16="http://schemas.microsoft.com/office/drawing/2014/main" id="{8D58678D-5B64-3781-4493-30D95C9EDAB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0693400" cy="756285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330386" y="2783144"/>
            <a:ext cx="8015870" cy="733123"/>
          </a:xfrm>
        </p:spPr>
        <p:txBody>
          <a:bodyPr vert="horz" lIns="91440" tIns="91440" rIns="91440" bIns="91440" anchor="ctr">
            <a:noAutofit/>
          </a:bodyPr>
          <a:lstStyle>
            <a:lvl1pPr algn="l">
              <a:defRPr sz="3158">
                <a:solidFill>
                  <a:schemeClr val="bg1"/>
                </a:solidFill>
                <a:latin typeface="Slate Pro" panose="02000506040000020004" pitchFamily="2" charset="0"/>
                <a:sym typeface="Slate Pro" panose="02000506040000020004" pitchFamily="2" charset="0"/>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333506" y="4409213"/>
            <a:ext cx="4022556" cy="357135"/>
          </a:xfrm>
        </p:spPr>
        <p:txBody>
          <a:bodyPr lIns="91440" tIns="91440" rIns="91440" bIns="91440" anchor="ctr"/>
          <a:lstStyle>
            <a:lvl1pPr>
              <a:defRPr b="0">
                <a:solidFill>
                  <a:schemeClr val="bg1"/>
                </a:solidFill>
                <a:latin typeface="Slate Pro" panose="02000506040000020004" pitchFamily="2" charset="0"/>
                <a:sym typeface="Slate Pro" panose="02000506040000020004" pitchFamily="2"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330386" y="3798443"/>
            <a:ext cx="8015870" cy="328594"/>
          </a:xfrm>
        </p:spPr>
        <p:txBody>
          <a:bodyPr vert="horz" lIns="91440" tIns="91440" rIns="91440" bIns="91440" rtlCol="0" anchor="ctr">
            <a:noAutofit/>
          </a:bodyPr>
          <a:lstStyle>
            <a:lvl1pPr>
              <a:defRPr lang="en-US" sz="1930" b="0" dirty="0">
                <a:solidFill>
                  <a:schemeClr val="bg1"/>
                </a:solidFill>
                <a:latin typeface="Slate Pro" panose="02000506040000020004" pitchFamily="2" charset="0"/>
                <a:sym typeface="Slate Pro" panose="02000506040000020004" pitchFamily="2" charset="0"/>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615901" y="861196"/>
            <a:ext cx="3064832" cy="82168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330386" y="6985202"/>
            <a:ext cx="5016080" cy="134973"/>
          </a:xfrm>
          <a:prstGeom prst="rect">
            <a:avLst/>
          </a:prstGeom>
          <a:noFill/>
        </p:spPr>
        <p:txBody>
          <a:bodyPr wrap="square" lIns="0" tIns="0" rIns="0" bIns="0" rtlCol="0">
            <a:spAutoFit/>
          </a:bodyPr>
          <a:lstStyle/>
          <a:p>
            <a:pPr algn="ctr"/>
            <a:r>
              <a:rPr lang="en-US" sz="877" dirty="0">
                <a:solidFill>
                  <a:schemeClr val="bg1"/>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175363201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A259C28-5C37-2EA8-6E8D-8F6C135A6C1B}"/>
              </a:ext>
            </a:extLst>
          </p:cNvPr>
          <p:cNvGraphicFramePr>
            <a:graphicFrameLocks noChangeAspect="1"/>
          </p:cNvGraphicFramePr>
          <p:nvPr userDrawn="1">
            <p:custDataLst>
              <p:tags r:id="rId1"/>
            </p:custDataLst>
            <p:extLst>
              <p:ext uri="{D42A27DB-BD31-4B8C-83A1-F6EECF244321}">
                <p14:modId xmlns:p14="http://schemas.microsoft.com/office/powerpoint/2010/main" val="33853032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0" imgH="320" progId="TCLayout.ActiveDocument.1">
                  <p:embed/>
                </p:oleObj>
              </mc:Choice>
              <mc:Fallback>
                <p:oleObj name="think-cell Slide" r:id="rId3" imgW="320" imgH="320" progId="TCLayout.ActiveDocument.1">
                  <p:embed/>
                  <p:pic>
                    <p:nvPicPr>
                      <p:cNvPr id="5" name="think-cell data - do not delete" hidden="1">
                        <a:extLst>
                          <a:ext uri="{FF2B5EF4-FFF2-40B4-BE49-F238E27FC236}">
                            <a16:creationId xmlns:a16="http://schemas.microsoft.com/office/drawing/2014/main" id="{DA259C28-5C37-2EA8-6E8D-8F6C135A6C1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Holder 2"/>
          <p:cNvSpPr>
            <a:spLocks noGrp="1"/>
          </p:cNvSpPr>
          <p:nvPr>
            <p:ph type="title"/>
          </p:nvPr>
        </p:nvSpPr>
        <p:spPr/>
        <p:txBody>
          <a:bodyPr lIns="0" tIns="0" rIns="0" bIns="0"/>
          <a:lstStyle>
            <a:lvl1pPr>
              <a:defRPr sz="3550" b="1" i="0">
                <a:solidFill>
                  <a:srgbClr val="DA291C"/>
                </a:solidFill>
                <a:latin typeface="Slate Pro" panose="02000506040000020004" pitchFamily="2" charset="0"/>
                <a:cs typeface="Arial"/>
                <a:sym typeface="Slate Pro" panose="02000506040000020004" pitchFamily="2" charset="0"/>
              </a:defRPr>
            </a:lvl1pPr>
          </a:lstStyle>
          <a:p>
            <a:endParaRPr dirty="0"/>
          </a:p>
        </p:txBody>
      </p:sp>
      <p:sp>
        <p:nvSpPr>
          <p:cNvPr id="3" name="Holder 3"/>
          <p:cNvSpPr>
            <a:spLocks noGrp="1"/>
          </p:cNvSpPr>
          <p:nvPr>
            <p:ph sz="half" idx="2"/>
          </p:nvPr>
        </p:nvSpPr>
        <p:spPr>
          <a:xfrm>
            <a:off x="534671" y="1739457"/>
            <a:ext cx="4651629" cy="276999"/>
          </a:xfrm>
          <a:prstGeom prst="rect">
            <a:avLst/>
          </a:prstGeom>
        </p:spPr>
        <p:txBody>
          <a:bodyPr wrap="square" lIns="0" tIns="0" rIns="0" bIns="0">
            <a:spAutoFit/>
          </a:bodyPr>
          <a:lstStyle>
            <a:lvl1pPr>
              <a:defRPr>
                <a:latin typeface="Slate Pro" panose="02000506040000020004" pitchFamily="2" charset="0"/>
                <a:sym typeface="Slate Pro" panose="02000506040000020004" pitchFamily="2" charset="0"/>
              </a:defRPr>
            </a:lvl1pPr>
          </a:lstStyle>
          <a:p>
            <a:endParaRPr/>
          </a:p>
        </p:txBody>
      </p:sp>
      <p:sp>
        <p:nvSpPr>
          <p:cNvPr id="4" name="Holder 4"/>
          <p:cNvSpPr>
            <a:spLocks noGrp="1"/>
          </p:cNvSpPr>
          <p:nvPr>
            <p:ph sz="half" idx="3"/>
          </p:nvPr>
        </p:nvSpPr>
        <p:spPr>
          <a:xfrm>
            <a:off x="5507102" y="1739457"/>
            <a:ext cx="4651629" cy="276999"/>
          </a:xfrm>
          <a:prstGeom prst="rect">
            <a:avLst/>
          </a:prstGeom>
        </p:spPr>
        <p:txBody>
          <a:bodyPr wrap="square" lIns="0" tIns="0" rIns="0" bIns="0">
            <a:spAutoFit/>
          </a:bodyPr>
          <a:lstStyle>
            <a:lvl1pPr>
              <a:defRPr>
                <a:latin typeface="Slate Pro" panose="02000506040000020004" pitchFamily="2" charset="0"/>
                <a:sym typeface="Slate Pro" panose="02000506040000020004" pitchFamily="2" charset="0"/>
              </a:defRPr>
            </a:lvl1pPr>
          </a:lstStyle>
          <a:p>
            <a:endParaRPr/>
          </a:p>
        </p:txBody>
      </p:sp>
      <p:sp>
        <p:nvSpPr>
          <p:cNvPr id="7" name="Holder 7"/>
          <p:cNvSpPr>
            <a:spLocks noGrp="1"/>
          </p:cNvSpPr>
          <p:nvPr>
            <p:ph type="sldNum" sz="quarter" idx="7"/>
          </p:nvPr>
        </p:nvSpPr>
        <p:spPr/>
        <p:txBody>
          <a:bodyPr lIns="0" tIns="0" rIns="0" bIns="0"/>
          <a:lstStyle>
            <a:lvl1pPr>
              <a:defRPr sz="1100" b="1" i="0">
                <a:solidFill>
                  <a:schemeClr val="bg1"/>
                </a:solidFill>
                <a:latin typeface="Slate Pro" panose="02000506040000020004" pitchFamily="2" charset="0"/>
                <a:cs typeface="Arial"/>
                <a:sym typeface="Slate Pro" panose="02000506040000020004" pitchFamily="2" charset="0"/>
              </a:defRPr>
            </a:lvl1pPr>
          </a:lstStyle>
          <a:p>
            <a:pPr marL="38100">
              <a:lnSpc>
                <a:spcPts val="1115"/>
              </a:lnSpc>
            </a:pPr>
            <a:fld id="{81D60167-4931-47E6-BA6A-407CBD079E47}" type="slidenum">
              <a:rPr lang="en-US" spc="-25" smtClean="0"/>
              <a:pPr marL="38100">
                <a:lnSpc>
                  <a:spcPts val="1115"/>
                </a:lnSpc>
              </a:pPr>
              <a:t>‹#›</a:t>
            </a:fld>
            <a:endParaRPr lang="en-US" spc="-25"/>
          </a:p>
        </p:txBody>
      </p:sp>
      <p:sp>
        <p:nvSpPr>
          <p:cNvPr id="8" name="Holder 4">
            <a:extLst>
              <a:ext uri="{FF2B5EF4-FFF2-40B4-BE49-F238E27FC236}">
                <a16:creationId xmlns:a16="http://schemas.microsoft.com/office/drawing/2014/main" id="{B2C83FB7-DC5A-E882-0F59-2115A4B26646}"/>
              </a:ext>
            </a:extLst>
          </p:cNvPr>
          <p:cNvSpPr>
            <a:spLocks noGrp="1"/>
          </p:cNvSpPr>
          <p:nvPr>
            <p:ph type="ftr" sz="quarter" idx="5"/>
          </p:nvPr>
        </p:nvSpPr>
        <p:spPr>
          <a:xfrm>
            <a:off x="7167026" y="7274483"/>
            <a:ext cx="2647950" cy="115416"/>
          </a:xfrm>
          <a:prstGeom prst="rect">
            <a:avLst/>
          </a:prstGeom>
        </p:spPr>
        <p:txBody>
          <a:bodyPr lIns="0" tIns="0" rIns="0" bIns="0"/>
          <a:lstStyle>
            <a:lvl1pPr algn="r">
              <a:defRPr sz="900" b="0" i="0">
                <a:solidFill>
                  <a:schemeClr val="bg1"/>
                </a:solidFill>
                <a:latin typeface="Avenir Next LT Pro" panose="020B0504020202020204"/>
                <a:cs typeface="Arial"/>
              </a:defRPr>
            </a:lvl1pPr>
          </a:lstStyle>
          <a:p>
            <a:pPr marL="12700">
              <a:lnSpc>
                <a:spcPts val="930"/>
              </a:lnSpc>
            </a:pPr>
            <a:r>
              <a:rPr lang="en-US">
                <a:latin typeface="Slate Pro" panose="02000506040000020004" pitchFamily="2" charset="0"/>
              </a:rPr>
              <a:t>ACME </a:t>
            </a:r>
            <a:r>
              <a:rPr lang="en-US" spc="-40">
                <a:latin typeface="Slate Pro" panose="02000506040000020004" pitchFamily="2" charset="0"/>
              </a:rPr>
              <a:t>Partner PROGRAM GUIDE</a:t>
            </a:r>
            <a:endParaRPr lang="en-US" spc="-10">
              <a:latin typeface="Slate Pro" panose="02000506040000020004" pitchFamily="2"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Agend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2118134700"/>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467268DF-0D1B-2D93-A94B-382F22D1D196}"/>
              </a:ext>
            </a:extLst>
          </p:cNvPr>
          <p:cNvSpPr>
            <a:spLocks noGrp="1"/>
          </p:cNvSpPr>
          <p:nvPr>
            <p:ph type="body" sz="quarter" idx="10" hasCustomPrompt="1"/>
          </p:nvPr>
        </p:nvSpPr>
        <p:spPr>
          <a:xfrm>
            <a:off x="1580979" y="2410781"/>
            <a:ext cx="1187692" cy="3011135"/>
          </a:xfrm>
        </p:spPr>
        <p:txBody>
          <a:bodyPr>
            <a:normAutofit/>
          </a:bodyPr>
          <a:lstStyle>
            <a:lvl1pPr marL="0" indent="0" algn="l" defTabSz="802020" rtl="0" eaLnBrk="1" latinLnBrk="0" hangingPunct="1">
              <a:lnSpc>
                <a:spcPct val="90000"/>
              </a:lnSpc>
              <a:spcBef>
                <a:spcPts val="877"/>
              </a:spcBef>
              <a:buFont typeface="Arial" panose="020B0604020202020204" pitchFamily="34" charset="0"/>
              <a:buNone/>
              <a:defRPr lang="en-US" sz="4736" b="1" kern="1200" dirty="0">
                <a:solidFill>
                  <a:srgbClr val="000B0B"/>
                </a:solidFill>
                <a:latin typeface="Slate Pro" panose="02000506040000020004" pitchFamily="2" charset="0"/>
                <a:ea typeface="Verdana" panose="020B0604030504040204" pitchFamily="34" charset="0"/>
                <a:cs typeface="Slate Pro" panose="02000506040000020004" pitchFamily="2" charset="0"/>
                <a:sym typeface="Slate Pro" panose="02000506040000020004" pitchFamily="2" charset="0"/>
              </a:defRPr>
            </a:lvl1pPr>
          </a:lstStyle>
          <a:p>
            <a:pPr marL="0" indent="0">
              <a:buNone/>
            </a:pPr>
            <a:r>
              <a:rPr lang="en-US" sz="4736"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01</a:t>
            </a:r>
          </a:p>
          <a:p>
            <a:pPr marL="0" indent="0">
              <a:buNone/>
            </a:pPr>
            <a:r>
              <a:rPr lang="en-US" sz="4736"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02</a:t>
            </a:r>
          </a:p>
          <a:p>
            <a:pPr marL="0" indent="0">
              <a:buNone/>
            </a:pPr>
            <a:r>
              <a:rPr lang="en-US" sz="4736"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03</a:t>
            </a:r>
            <a:endParaRPr lang="en-US" sz="1403" b="1" dirty="0">
              <a:solidFill>
                <a:srgbClr val="000B0B"/>
              </a:solidFill>
              <a:latin typeface="Avenir Next LT Pro" panose="020B0504020202020204" pitchFamily="34" charset="77"/>
              <a:ea typeface="Verdana" panose="020B0604030504040204" pitchFamily="34" charset="0"/>
              <a:cs typeface="Verdana" panose="020B0604030504040204" pitchFamily="34" charset="0"/>
            </a:endParaRPr>
          </a:p>
        </p:txBody>
      </p:sp>
      <p:sp>
        <p:nvSpPr>
          <p:cNvPr id="4" name="Text Placeholder 3">
            <a:extLst>
              <a:ext uri="{FF2B5EF4-FFF2-40B4-BE49-F238E27FC236}">
                <a16:creationId xmlns:a16="http://schemas.microsoft.com/office/drawing/2014/main" id="{1A9591AD-199E-A70A-9360-68820C39D0CE}"/>
              </a:ext>
            </a:extLst>
          </p:cNvPr>
          <p:cNvSpPr>
            <a:spLocks noGrp="1"/>
          </p:cNvSpPr>
          <p:nvPr>
            <p:ph type="body" sz="quarter" idx="11" hasCustomPrompt="1"/>
          </p:nvPr>
        </p:nvSpPr>
        <p:spPr>
          <a:xfrm>
            <a:off x="2815158" y="2571045"/>
            <a:ext cx="6022322" cy="626194"/>
          </a:xfrm>
        </p:spPr>
        <p:txBody>
          <a:bodyPr>
            <a:normAutofit/>
          </a:bodyPr>
          <a:lstStyle>
            <a:lvl1pPr>
              <a:defRPr sz="1228">
                <a:solidFill>
                  <a:schemeClr val="tx1"/>
                </a:solidFill>
                <a:latin typeface="Slate Pro" panose="02000506040000020004" pitchFamily="2" charset="0"/>
                <a:sym typeface="Slate Pro" panose="02000506040000020004" pitchFamily="2" charset="0"/>
              </a:defRPr>
            </a:lvl1pPr>
            <a:lvl4pPr marL="405187"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a:p>
            <a:pPr lvl="0"/>
            <a:endParaRPr lang="en-US" dirty="0"/>
          </a:p>
        </p:txBody>
      </p:sp>
      <p:sp>
        <p:nvSpPr>
          <p:cNvPr id="6" name="Text Placeholder 3">
            <a:extLst>
              <a:ext uri="{FF2B5EF4-FFF2-40B4-BE49-F238E27FC236}">
                <a16:creationId xmlns:a16="http://schemas.microsoft.com/office/drawing/2014/main" id="{7CF9CE85-3705-01D7-81C8-A9AD3674117E}"/>
              </a:ext>
            </a:extLst>
          </p:cNvPr>
          <p:cNvSpPr>
            <a:spLocks noGrp="1"/>
          </p:cNvSpPr>
          <p:nvPr>
            <p:ph type="body" sz="quarter" idx="12" hasCustomPrompt="1"/>
          </p:nvPr>
        </p:nvSpPr>
        <p:spPr>
          <a:xfrm>
            <a:off x="2815158" y="3539841"/>
            <a:ext cx="6022322" cy="626194"/>
          </a:xfrm>
        </p:spPr>
        <p:txBody>
          <a:bodyPr>
            <a:normAutofit/>
          </a:bodyPr>
          <a:lstStyle>
            <a:lvl1pPr>
              <a:defRPr sz="1228">
                <a:solidFill>
                  <a:schemeClr val="tx1"/>
                </a:solidFill>
                <a:latin typeface="Slate Pro" panose="02000506040000020004" pitchFamily="2" charset="0"/>
                <a:sym typeface="Slate Pro" panose="02000506040000020004" pitchFamily="2" charset="0"/>
              </a:defRPr>
            </a:lvl1pPr>
            <a:lvl4pPr marL="405187"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p:txBody>
      </p:sp>
      <p:sp>
        <p:nvSpPr>
          <p:cNvPr id="9" name="Text Placeholder 3">
            <a:extLst>
              <a:ext uri="{FF2B5EF4-FFF2-40B4-BE49-F238E27FC236}">
                <a16:creationId xmlns:a16="http://schemas.microsoft.com/office/drawing/2014/main" id="{582B5B75-0F34-37CE-E770-B421C085D249}"/>
              </a:ext>
            </a:extLst>
          </p:cNvPr>
          <p:cNvSpPr>
            <a:spLocks noGrp="1"/>
          </p:cNvSpPr>
          <p:nvPr>
            <p:ph type="body" sz="quarter" idx="13" hasCustomPrompt="1"/>
          </p:nvPr>
        </p:nvSpPr>
        <p:spPr>
          <a:xfrm>
            <a:off x="2815158" y="4515101"/>
            <a:ext cx="6022322" cy="626194"/>
          </a:xfrm>
        </p:spPr>
        <p:txBody>
          <a:bodyPr>
            <a:normAutofit/>
          </a:bodyPr>
          <a:lstStyle>
            <a:lvl1pPr>
              <a:defRPr sz="1228">
                <a:solidFill>
                  <a:schemeClr val="tx1"/>
                </a:solidFill>
                <a:latin typeface="Slate Pro" panose="02000506040000020004" pitchFamily="2" charset="0"/>
                <a:sym typeface="Slate Pro" panose="02000506040000020004" pitchFamily="2" charset="0"/>
              </a:defRPr>
            </a:lvl1pPr>
            <a:lvl4pPr marL="405187"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p:txBody>
      </p:sp>
      <p:sp>
        <p:nvSpPr>
          <p:cNvPr id="13" name="Text Placeholder 12">
            <a:extLst>
              <a:ext uri="{FF2B5EF4-FFF2-40B4-BE49-F238E27FC236}">
                <a16:creationId xmlns:a16="http://schemas.microsoft.com/office/drawing/2014/main" id="{696ED341-6B69-D776-D498-64B4BD4F4059}"/>
              </a:ext>
            </a:extLst>
          </p:cNvPr>
          <p:cNvSpPr>
            <a:spLocks noGrp="1"/>
          </p:cNvSpPr>
          <p:nvPr>
            <p:ph type="body" sz="quarter" idx="14" hasCustomPrompt="1"/>
          </p:nvPr>
        </p:nvSpPr>
        <p:spPr>
          <a:xfrm>
            <a:off x="1588913" y="1647217"/>
            <a:ext cx="9623307" cy="609230"/>
          </a:xfrm>
        </p:spPr>
        <p:txBody>
          <a:bodyPr>
            <a:noAutofit/>
          </a:bodyPr>
          <a:lstStyle>
            <a:lvl1pPr>
              <a:defRPr sz="1930" b="1">
                <a:latin typeface="Slate Pro" panose="02000506040000020004" pitchFamily="2" charset="0"/>
                <a:sym typeface="Slate Pro" panose="02000506040000020004" pitchFamily="2" charset="0"/>
              </a:defRPr>
            </a:lvl1pPr>
            <a:lvl5pPr marL="598730" indent="0">
              <a:buNone/>
              <a:defRPr/>
            </a:lvl5pPr>
          </a:lstStyle>
          <a:p>
            <a:pPr lvl="0"/>
            <a:r>
              <a:rPr lang="en-US" dirty="0"/>
              <a:t>For Our Discussion Today</a:t>
            </a:r>
          </a:p>
        </p:txBody>
      </p:sp>
    </p:spTree>
    <p:extLst>
      <p:ext uri="{BB962C8B-B14F-4D97-AF65-F5344CB8AC3E}">
        <p14:creationId xmlns:p14="http://schemas.microsoft.com/office/powerpoint/2010/main" val="1791591711"/>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Divider dark blue bkgd">
    <p:bg>
      <p:bgPr>
        <a:solidFill>
          <a:srgbClr val="071E3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622345455"/>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153956" y="2794054"/>
            <a:ext cx="6411903" cy="965163"/>
          </a:xfrm>
        </p:spPr>
        <p:txBody>
          <a:bodyPr tIns="91440" bIns="91440" anchor="ctr">
            <a:noAutofit/>
          </a:bodyPr>
          <a:lstStyle>
            <a:lvl1pPr>
              <a:defRPr sz="3859" b="1">
                <a:solidFill>
                  <a:schemeClr val="bg1"/>
                </a:solidFill>
                <a:latin typeface="Slate Pro" panose="02000506040000020004" pitchFamily="2" charset="0"/>
                <a:sym typeface="Slate Pro" panose="02000506040000020004" pitchFamily="2" charset="0"/>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534671" y="2794054"/>
            <a:ext cx="763815" cy="965163"/>
          </a:xfrm>
        </p:spPr>
        <p:txBody>
          <a:bodyPr tIns="91440" bIns="91440" anchor="ctr">
            <a:normAutofit/>
          </a:bodyPr>
          <a:lstStyle>
            <a:lvl1pPr algn="ctr">
              <a:defRPr sz="3859" b="1">
                <a:solidFill>
                  <a:schemeClr val="accent4"/>
                </a:solidFill>
                <a:latin typeface="Slate Pro" panose="02000506040000020004" pitchFamily="2" charset="0"/>
                <a:sym typeface="Slate Pro" panose="02000506040000020004" pitchFamily="2" charset="0"/>
              </a:defRPr>
            </a:lvl1pPr>
          </a:lstStyle>
          <a:p>
            <a:pPr lvl="0"/>
            <a:r>
              <a:rPr lang="en-US" dirty="0"/>
              <a:t>##</a:t>
            </a:r>
          </a:p>
        </p:txBody>
      </p:sp>
    </p:spTree>
    <p:extLst>
      <p:ext uri="{BB962C8B-B14F-4D97-AF65-F5344CB8AC3E}">
        <p14:creationId xmlns:p14="http://schemas.microsoft.com/office/powerpoint/2010/main" val="1528277195"/>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Divider blue bkgd">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1307995963"/>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153956" y="2794054"/>
            <a:ext cx="6411903" cy="965163"/>
          </a:xfrm>
        </p:spPr>
        <p:txBody>
          <a:bodyPr tIns="91440" bIns="91440" anchor="ctr">
            <a:noAutofit/>
          </a:bodyPr>
          <a:lstStyle>
            <a:lvl1pPr>
              <a:defRPr sz="3859" b="1">
                <a:solidFill>
                  <a:schemeClr val="bg1"/>
                </a:solidFill>
                <a:latin typeface="Slate Pro" panose="02000506040000020004" pitchFamily="2" charset="0"/>
                <a:sym typeface="Slate Pro" panose="02000506040000020004" pitchFamily="2" charset="0"/>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534671" y="2794054"/>
            <a:ext cx="763815" cy="965163"/>
          </a:xfrm>
        </p:spPr>
        <p:txBody>
          <a:bodyPr tIns="91440" bIns="91440" anchor="ctr">
            <a:normAutofit/>
          </a:bodyPr>
          <a:lstStyle>
            <a:lvl1pPr algn="ctr">
              <a:defRPr sz="3859" b="1">
                <a:solidFill>
                  <a:schemeClr val="accent4"/>
                </a:solidFill>
                <a:latin typeface="Slate Pro" panose="02000506040000020004" pitchFamily="2" charset="0"/>
                <a:sym typeface="Slate Pro" panose="02000506040000020004" pitchFamily="2" charset="0"/>
              </a:defRPr>
            </a:lvl1pPr>
          </a:lstStyle>
          <a:p>
            <a:pPr lvl="0"/>
            <a:r>
              <a:rPr lang="en-US" dirty="0"/>
              <a:t>##</a:t>
            </a:r>
          </a:p>
        </p:txBody>
      </p:sp>
    </p:spTree>
    <p:extLst>
      <p:ext uri="{BB962C8B-B14F-4D97-AF65-F5344CB8AC3E}">
        <p14:creationId xmlns:p14="http://schemas.microsoft.com/office/powerpoint/2010/main" val="484450289"/>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Divider light blue bkgd">
    <p:bg>
      <p:bgPr>
        <a:solidFill>
          <a:schemeClr val="accent3"/>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4119344525"/>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153956" y="2794054"/>
            <a:ext cx="6411903" cy="965163"/>
          </a:xfrm>
        </p:spPr>
        <p:txBody>
          <a:bodyPr tIns="91440" bIns="91440" anchor="ctr">
            <a:noAutofit/>
          </a:bodyPr>
          <a:lstStyle>
            <a:lvl1pPr>
              <a:defRPr sz="3859" b="1">
                <a:solidFill>
                  <a:schemeClr val="bg1"/>
                </a:solidFill>
                <a:latin typeface="Slate Pro" panose="02000506040000020004" pitchFamily="2" charset="0"/>
                <a:sym typeface="Slate Pro" panose="02000506040000020004" pitchFamily="2" charset="0"/>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534671" y="2794054"/>
            <a:ext cx="763815" cy="965163"/>
          </a:xfrm>
        </p:spPr>
        <p:txBody>
          <a:bodyPr tIns="91440" bIns="91440" anchor="ctr">
            <a:normAutofit/>
          </a:bodyPr>
          <a:lstStyle>
            <a:lvl1pPr algn="ctr">
              <a:defRPr sz="3859" b="1">
                <a:solidFill>
                  <a:schemeClr val="accent4"/>
                </a:solidFill>
                <a:latin typeface="Slate Pro" panose="02000506040000020004" pitchFamily="2" charset="0"/>
                <a:sym typeface="Slate Pro" panose="02000506040000020004" pitchFamily="2" charset="0"/>
              </a:defRPr>
            </a:lvl1pPr>
          </a:lstStyle>
          <a:p>
            <a:pPr lvl="0"/>
            <a:r>
              <a:rPr lang="en-US" dirty="0"/>
              <a:t>##</a:t>
            </a:r>
          </a:p>
        </p:txBody>
      </p:sp>
    </p:spTree>
    <p:extLst>
      <p:ext uri="{BB962C8B-B14F-4D97-AF65-F5344CB8AC3E}">
        <p14:creationId xmlns:p14="http://schemas.microsoft.com/office/powerpoint/2010/main" val="2727004377"/>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Big Stmnt righ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775273411"/>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6915065" y="4"/>
            <a:ext cx="3778336" cy="7562847"/>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389201" y="1773358"/>
            <a:ext cx="2830064" cy="4033520"/>
          </a:xfrm>
        </p:spPr>
        <p:txBody>
          <a:bodyPr>
            <a:normAutofit/>
          </a:bodyPr>
          <a:lstStyle>
            <a:lvl1pPr>
              <a:defRPr sz="1228">
                <a:solidFill>
                  <a:schemeClr val="bg1"/>
                </a:solidFill>
                <a:latin typeface="Slate Pro" panose="02000506040000020004" pitchFamily="2" charset="0"/>
                <a:sym typeface="Slate Pro" panose="0200050604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534669" y="1773358"/>
            <a:ext cx="5596214" cy="3618613"/>
          </a:xfrm>
        </p:spPr>
        <p:txBody>
          <a:bodyPr>
            <a:normAutofit/>
          </a:bodyPr>
          <a:lstStyle>
            <a:lvl1pPr>
              <a:defRPr sz="3508" b="1">
                <a:solidFill>
                  <a:schemeClr val="tx1"/>
                </a:solidFill>
                <a:latin typeface="Slate Pro" panose="02000506040000020004" pitchFamily="2" charset="0"/>
                <a:sym typeface="Slate Pro" panose="02000506040000020004" pitchFamily="2" charset="0"/>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3889" y="7058816"/>
            <a:ext cx="543889" cy="289495"/>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9882616" y="7134036"/>
            <a:ext cx="266896" cy="148502"/>
          </a:xfrm>
          <a:prstGeom prst="rect">
            <a:avLst/>
          </a:prstGeom>
          <a:noFill/>
        </p:spPr>
        <p:txBody>
          <a:bodyPr wrap="square" lIns="0" tIns="0" rIns="0" bIns="0" rtlCol="0" anchor="ctr">
            <a:spAutoFit/>
          </a:bodyPr>
          <a:lstStyle/>
          <a:p>
            <a:pPr algn="r"/>
            <a:fld id="{DA4F3246-57E6-4D23-B4C0-B33CEEC38083}" type="slidenum">
              <a:rPr lang="en-US" sz="965" smtClean="0">
                <a:solidFill>
                  <a:schemeClr val="bg1"/>
                </a:solidFill>
                <a:latin typeface="Slate Pro" panose="02000506040000020004" pitchFamily="2" charset="0"/>
                <a:sym typeface="Slate Pro" panose="02000506040000020004" pitchFamily="2" charset="0"/>
              </a:rPr>
              <a:pPr algn="r"/>
              <a:t>‹#›</a:t>
            </a:fld>
            <a:endParaRPr lang="en-US" sz="965" dirty="0">
              <a:solidFill>
                <a:schemeClr val="bg1"/>
              </a:solidFill>
              <a:latin typeface="Slate Pro" panose="02000506040000020004" pitchFamily="2" charset="0"/>
              <a:sym typeface="Slate Pro" panose="02000506040000020004" pitchFamily="2" charset="0"/>
            </a:endParaRPr>
          </a:p>
        </p:txBody>
      </p:sp>
      <p:sp>
        <p:nvSpPr>
          <p:cNvPr id="2" name="TextBox 1">
            <a:extLst>
              <a:ext uri="{FF2B5EF4-FFF2-40B4-BE49-F238E27FC236}">
                <a16:creationId xmlns:a16="http://schemas.microsoft.com/office/drawing/2014/main" id="{1BA45A60-5D16-E41D-32DF-B6C18EDF4E3C}"/>
              </a:ext>
            </a:extLst>
          </p:cNvPr>
          <p:cNvSpPr txBox="1"/>
          <p:nvPr/>
        </p:nvSpPr>
        <p:spPr>
          <a:xfrm>
            <a:off x="6013926" y="7385634"/>
            <a:ext cx="4135586" cy="80920"/>
          </a:xfrm>
          <a:prstGeom prst="rect">
            <a:avLst/>
          </a:prstGeom>
          <a:noFill/>
        </p:spPr>
        <p:txBody>
          <a:bodyPr wrap="square" lIns="0" tIns="0" rIns="0" bIns="0" rtlCol="0">
            <a:spAutoFit/>
          </a:bodyPr>
          <a:lstStyle/>
          <a:p>
            <a:pPr algn="r"/>
            <a:r>
              <a:rPr lang="en-US" sz="526" dirty="0">
                <a:solidFill>
                  <a:srgbClr val="A0A0A0"/>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952797770"/>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Big Stmnt righ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3569293430"/>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6915065" y="4"/>
            <a:ext cx="3778336" cy="75628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389201" y="1773358"/>
            <a:ext cx="2830064" cy="4033520"/>
          </a:xfrm>
        </p:spPr>
        <p:txBody>
          <a:bodyPr>
            <a:normAutofit/>
          </a:bodyPr>
          <a:lstStyle>
            <a:lvl1pPr>
              <a:defRPr sz="1228">
                <a:solidFill>
                  <a:schemeClr val="bg1"/>
                </a:solidFill>
                <a:latin typeface="Slate Pro" panose="02000506040000020004" pitchFamily="2" charset="0"/>
                <a:sym typeface="Slate Pro" panose="0200050604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534669" y="1773358"/>
            <a:ext cx="5596214" cy="3618613"/>
          </a:xfrm>
        </p:spPr>
        <p:txBody>
          <a:bodyPr>
            <a:normAutofit/>
          </a:bodyPr>
          <a:lstStyle>
            <a:lvl1pPr>
              <a:defRPr sz="3508" b="1">
                <a:solidFill>
                  <a:schemeClr val="tx1"/>
                </a:solidFill>
                <a:latin typeface="Slate Pro" panose="02000506040000020004" pitchFamily="2" charset="0"/>
                <a:sym typeface="Slate Pro" panose="02000506040000020004" pitchFamily="2" charset="0"/>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3889" y="7058816"/>
            <a:ext cx="543889" cy="289495"/>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9882616" y="7134036"/>
            <a:ext cx="266896" cy="148502"/>
          </a:xfrm>
          <a:prstGeom prst="rect">
            <a:avLst/>
          </a:prstGeom>
          <a:noFill/>
        </p:spPr>
        <p:txBody>
          <a:bodyPr wrap="square" lIns="0" tIns="0" rIns="0" bIns="0" rtlCol="0" anchor="ctr">
            <a:spAutoFit/>
          </a:bodyPr>
          <a:lstStyle/>
          <a:p>
            <a:pPr algn="r"/>
            <a:fld id="{DA4F3246-57E6-4D23-B4C0-B33CEEC38083}" type="slidenum">
              <a:rPr lang="en-US" sz="965" smtClean="0">
                <a:solidFill>
                  <a:schemeClr val="bg1"/>
                </a:solidFill>
                <a:latin typeface="Slate Pro" panose="02000506040000020004" pitchFamily="2" charset="0"/>
                <a:sym typeface="Slate Pro" panose="02000506040000020004" pitchFamily="2" charset="0"/>
              </a:rPr>
              <a:pPr algn="r"/>
              <a:t>‹#›</a:t>
            </a:fld>
            <a:endParaRPr lang="en-US" sz="965" dirty="0">
              <a:solidFill>
                <a:schemeClr val="bg1"/>
              </a:solidFill>
              <a:latin typeface="Slate Pro" panose="02000506040000020004" pitchFamily="2" charset="0"/>
              <a:sym typeface="Slate Pro" panose="02000506040000020004" pitchFamily="2" charset="0"/>
            </a:endParaRPr>
          </a:p>
        </p:txBody>
      </p:sp>
      <p:sp>
        <p:nvSpPr>
          <p:cNvPr id="2" name="TextBox 1">
            <a:extLst>
              <a:ext uri="{FF2B5EF4-FFF2-40B4-BE49-F238E27FC236}">
                <a16:creationId xmlns:a16="http://schemas.microsoft.com/office/drawing/2014/main" id="{3252A3CD-9F27-5AE1-225C-3361E5B5BB61}"/>
              </a:ext>
            </a:extLst>
          </p:cNvPr>
          <p:cNvSpPr txBox="1"/>
          <p:nvPr/>
        </p:nvSpPr>
        <p:spPr>
          <a:xfrm>
            <a:off x="6013926" y="7385634"/>
            <a:ext cx="4135586" cy="80920"/>
          </a:xfrm>
          <a:prstGeom prst="rect">
            <a:avLst/>
          </a:prstGeom>
          <a:noFill/>
        </p:spPr>
        <p:txBody>
          <a:bodyPr wrap="square" lIns="0" tIns="0" rIns="0" bIns="0" rtlCol="0">
            <a:spAutoFit/>
          </a:bodyPr>
          <a:lstStyle/>
          <a:p>
            <a:pPr algn="r"/>
            <a:r>
              <a:rPr lang="en-US" sz="526" dirty="0">
                <a:solidFill>
                  <a:srgbClr val="A0A0A0"/>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2478207598"/>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Big Stmnt lef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3986184856"/>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6338" y="0"/>
            <a:ext cx="6147221" cy="7562850"/>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6959928" y="1773358"/>
            <a:ext cx="3198803" cy="4033520"/>
          </a:xfrm>
        </p:spPr>
        <p:txBody>
          <a:bodyPr>
            <a:normAutofit/>
          </a:bodyPr>
          <a:lstStyle>
            <a:lvl1pPr>
              <a:defRPr sz="1228">
                <a:solidFill>
                  <a:schemeClr val="tx1"/>
                </a:solidFill>
                <a:latin typeface="Slate Pro" panose="02000506040000020004" pitchFamily="2" charset="0"/>
                <a:sym typeface="Slate Pro" panose="0200050604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534670" y="1773358"/>
            <a:ext cx="5024860" cy="3618613"/>
          </a:xfrm>
        </p:spPr>
        <p:txBody>
          <a:bodyPr>
            <a:normAutofit/>
          </a:bodyPr>
          <a:lstStyle>
            <a:lvl1pPr>
              <a:defRPr sz="3508" b="1">
                <a:solidFill>
                  <a:schemeClr val="bg1"/>
                </a:solidFill>
                <a:latin typeface="Slate Pro" panose="02000506040000020004" pitchFamily="2" charset="0"/>
                <a:sym typeface="Slate Pro" panose="02000506040000020004" pitchFamily="2" charset="0"/>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sp>
        <p:nvSpPr>
          <p:cNvPr id="13" name="TextBox 12">
            <a:extLst>
              <a:ext uri="{FF2B5EF4-FFF2-40B4-BE49-F238E27FC236}">
                <a16:creationId xmlns:a16="http://schemas.microsoft.com/office/drawing/2014/main" id="{78DC7CD8-642F-96D9-AB60-6770D69C426B}"/>
              </a:ext>
            </a:extLst>
          </p:cNvPr>
          <p:cNvSpPr txBox="1"/>
          <p:nvPr/>
        </p:nvSpPr>
        <p:spPr>
          <a:xfrm>
            <a:off x="9882616" y="7134036"/>
            <a:ext cx="266896" cy="148502"/>
          </a:xfrm>
          <a:prstGeom prst="rect">
            <a:avLst/>
          </a:prstGeom>
          <a:noFill/>
        </p:spPr>
        <p:txBody>
          <a:bodyPr wrap="square" lIns="0" tIns="0" rIns="0" bIns="0" rtlCol="0" anchor="ctr">
            <a:spAutoFit/>
          </a:bodyPr>
          <a:lstStyle/>
          <a:p>
            <a:pPr algn="r"/>
            <a:fld id="{DA4F3246-57E6-4D23-B4C0-B33CEEC38083}" type="slidenum">
              <a:rPr lang="en-US" sz="965" smtClean="0">
                <a:solidFill>
                  <a:schemeClr val="tx1"/>
                </a:solidFill>
                <a:latin typeface="Slate Pro" panose="02000506040000020004" pitchFamily="2" charset="0"/>
                <a:sym typeface="Slate Pro" panose="02000506040000020004" pitchFamily="2" charset="0"/>
              </a:rPr>
              <a:pPr algn="r"/>
              <a:t>‹#›</a:t>
            </a:fld>
            <a:endParaRPr lang="en-US" sz="965" dirty="0">
              <a:solidFill>
                <a:schemeClr val="tx1"/>
              </a:solidFill>
              <a:latin typeface="Slate Pro" panose="02000506040000020004" pitchFamily="2" charset="0"/>
              <a:sym typeface="Slate Pro" panose="02000506040000020004" pitchFamily="2" charset="0"/>
            </a:endParaRPr>
          </a:p>
        </p:txBody>
      </p:sp>
      <p:pic>
        <p:nvPicPr>
          <p:cNvPr id="10" name="Picture 9" descr="A black and white logo&#10;&#10;Description automatically generated with low confidence">
            <a:extLst>
              <a:ext uri="{FF2B5EF4-FFF2-40B4-BE49-F238E27FC236}">
                <a16:creationId xmlns:a16="http://schemas.microsoft.com/office/drawing/2014/main" id="{D46FC3E1-FCFE-4BFC-896E-BE93A86F06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543888" y="7058816"/>
            <a:ext cx="540504" cy="289495"/>
          </a:xfrm>
          <a:prstGeom prst="rect">
            <a:avLst/>
          </a:prstGeom>
        </p:spPr>
      </p:pic>
      <p:sp>
        <p:nvSpPr>
          <p:cNvPr id="2" name="TextBox 1">
            <a:extLst>
              <a:ext uri="{FF2B5EF4-FFF2-40B4-BE49-F238E27FC236}">
                <a16:creationId xmlns:a16="http://schemas.microsoft.com/office/drawing/2014/main" id="{B7BF1FFD-372D-1C59-527C-57A4B18E07F8}"/>
              </a:ext>
            </a:extLst>
          </p:cNvPr>
          <p:cNvSpPr txBox="1"/>
          <p:nvPr/>
        </p:nvSpPr>
        <p:spPr>
          <a:xfrm>
            <a:off x="6013926" y="7385634"/>
            <a:ext cx="4135586" cy="80920"/>
          </a:xfrm>
          <a:prstGeom prst="rect">
            <a:avLst/>
          </a:prstGeom>
          <a:noFill/>
        </p:spPr>
        <p:txBody>
          <a:bodyPr wrap="square" lIns="0" tIns="0" rIns="0" bIns="0" rtlCol="0">
            <a:spAutoFit/>
          </a:bodyPr>
          <a:lstStyle/>
          <a:p>
            <a:pPr algn="r"/>
            <a:r>
              <a:rPr lang="en-US" sz="526" dirty="0">
                <a:solidFill>
                  <a:srgbClr val="A0A0A0"/>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2187041350"/>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Big Stmnt lef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2070350318"/>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6338" y="0"/>
            <a:ext cx="6147221" cy="7562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6959928" y="1773358"/>
            <a:ext cx="3198803" cy="4033520"/>
          </a:xfrm>
        </p:spPr>
        <p:txBody>
          <a:bodyPr>
            <a:normAutofit/>
          </a:bodyPr>
          <a:lstStyle>
            <a:lvl1pPr>
              <a:defRPr sz="1228">
                <a:solidFill>
                  <a:schemeClr val="tx1"/>
                </a:solidFill>
                <a:latin typeface="Slate Pro" panose="02000506040000020004" pitchFamily="2" charset="0"/>
                <a:sym typeface="Slate Pro" panose="0200050604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534670" y="1773358"/>
            <a:ext cx="5024860" cy="3618613"/>
          </a:xfrm>
        </p:spPr>
        <p:txBody>
          <a:bodyPr>
            <a:normAutofit/>
          </a:bodyPr>
          <a:lstStyle>
            <a:lvl1pPr>
              <a:defRPr sz="3508" b="1">
                <a:solidFill>
                  <a:schemeClr val="bg1"/>
                </a:solidFill>
                <a:latin typeface="Slate Pro" panose="02000506040000020004" pitchFamily="2" charset="0"/>
                <a:sym typeface="Slate Pro" panose="02000506040000020004" pitchFamily="2" charset="0"/>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9" name="Picture 8" descr="A black and white logo&#10;&#10;Description automatically generated with low confidence">
            <a:extLst>
              <a:ext uri="{FF2B5EF4-FFF2-40B4-BE49-F238E27FC236}">
                <a16:creationId xmlns:a16="http://schemas.microsoft.com/office/drawing/2014/main" id="{8E76424F-251D-91B3-502B-FFA88D29D54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543888" y="7054203"/>
            <a:ext cx="540504" cy="289495"/>
          </a:xfrm>
          <a:prstGeom prst="rect">
            <a:avLst/>
          </a:prstGeom>
        </p:spPr>
      </p:pic>
      <p:sp>
        <p:nvSpPr>
          <p:cNvPr id="13" name="TextBox 12">
            <a:extLst>
              <a:ext uri="{FF2B5EF4-FFF2-40B4-BE49-F238E27FC236}">
                <a16:creationId xmlns:a16="http://schemas.microsoft.com/office/drawing/2014/main" id="{78DC7CD8-642F-96D9-AB60-6770D69C426B}"/>
              </a:ext>
            </a:extLst>
          </p:cNvPr>
          <p:cNvSpPr txBox="1"/>
          <p:nvPr/>
        </p:nvSpPr>
        <p:spPr>
          <a:xfrm>
            <a:off x="9882616" y="7134036"/>
            <a:ext cx="266896" cy="148502"/>
          </a:xfrm>
          <a:prstGeom prst="rect">
            <a:avLst/>
          </a:prstGeom>
          <a:noFill/>
        </p:spPr>
        <p:txBody>
          <a:bodyPr wrap="square" lIns="0" tIns="0" rIns="0" bIns="0" rtlCol="0" anchor="ctr">
            <a:spAutoFit/>
          </a:bodyPr>
          <a:lstStyle/>
          <a:p>
            <a:pPr algn="r"/>
            <a:fld id="{DA4F3246-57E6-4D23-B4C0-B33CEEC38083}" type="slidenum">
              <a:rPr lang="en-US" sz="965" smtClean="0">
                <a:solidFill>
                  <a:schemeClr val="tx1"/>
                </a:solidFill>
                <a:latin typeface="Slate Pro" panose="02000506040000020004" pitchFamily="2" charset="0"/>
                <a:sym typeface="Slate Pro" panose="02000506040000020004" pitchFamily="2" charset="0"/>
              </a:rPr>
              <a:pPr algn="r"/>
              <a:t>‹#›</a:t>
            </a:fld>
            <a:endParaRPr lang="en-US" sz="965" dirty="0">
              <a:solidFill>
                <a:schemeClr val="tx1"/>
              </a:solidFill>
              <a:latin typeface="Slate Pro" panose="02000506040000020004" pitchFamily="2" charset="0"/>
              <a:sym typeface="Slate Pro" panose="02000506040000020004" pitchFamily="2" charset="0"/>
            </a:endParaRPr>
          </a:p>
        </p:txBody>
      </p:sp>
      <p:sp>
        <p:nvSpPr>
          <p:cNvPr id="2" name="TextBox 1">
            <a:extLst>
              <a:ext uri="{FF2B5EF4-FFF2-40B4-BE49-F238E27FC236}">
                <a16:creationId xmlns:a16="http://schemas.microsoft.com/office/drawing/2014/main" id="{B3C5A66D-ACCA-FCA5-BB7A-6090A9490304}"/>
              </a:ext>
            </a:extLst>
          </p:cNvPr>
          <p:cNvSpPr txBox="1"/>
          <p:nvPr/>
        </p:nvSpPr>
        <p:spPr>
          <a:xfrm>
            <a:off x="6013926" y="7385634"/>
            <a:ext cx="4135586" cy="80920"/>
          </a:xfrm>
          <a:prstGeom prst="rect">
            <a:avLst/>
          </a:prstGeom>
          <a:noFill/>
        </p:spPr>
        <p:txBody>
          <a:bodyPr wrap="square" lIns="0" tIns="0" rIns="0" bIns="0" rtlCol="0">
            <a:spAutoFit/>
          </a:bodyPr>
          <a:lstStyle/>
          <a:p>
            <a:pPr algn="r"/>
            <a:r>
              <a:rPr lang="en-US" sz="526" dirty="0">
                <a:solidFill>
                  <a:srgbClr val="A0A0A0"/>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2399639134"/>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ase Stud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203940075"/>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752715" y="4"/>
            <a:ext cx="2940685" cy="75628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195201" y="1773358"/>
            <a:ext cx="1963530" cy="4033520"/>
          </a:xfrm>
        </p:spPr>
        <p:txBody>
          <a:bodyPr>
            <a:normAutofit/>
          </a:bodyPr>
          <a:lstStyle>
            <a:lvl1pPr>
              <a:defRPr sz="1228">
                <a:solidFill>
                  <a:schemeClr val="bg1"/>
                </a:solidFill>
                <a:latin typeface="Slate Pro" panose="02000506040000020004" pitchFamily="2" charset="0"/>
                <a:sym typeface="Slate Pro" panose="0200050604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534669" y="1773358"/>
            <a:ext cx="6406823" cy="3618613"/>
          </a:xfrm>
        </p:spPr>
        <p:txBody>
          <a:bodyPr>
            <a:normAutofit/>
          </a:bodyPr>
          <a:lstStyle>
            <a:lvl1pPr>
              <a:defRPr sz="3508" b="1">
                <a:solidFill>
                  <a:schemeClr val="tx1"/>
                </a:solidFill>
                <a:latin typeface="Slate Pro" panose="02000506040000020004" pitchFamily="2" charset="0"/>
                <a:sym typeface="Slate Pro" panose="02000506040000020004" pitchFamily="2" charset="0"/>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Case Study</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3889" y="7054203"/>
            <a:ext cx="543889" cy="289495"/>
          </a:xfrm>
          <a:prstGeom prst="rect">
            <a:avLst/>
          </a:prstGeom>
        </p:spPr>
      </p:pic>
      <p:sp>
        <p:nvSpPr>
          <p:cNvPr id="7" name="TextBox 6">
            <a:extLst>
              <a:ext uri="{FF2B5EF4-FFF2-40B4-BE49-F238E27FC236}">
                <a16:creationId xmlns:a16="http://schemas.microsoft.com/office/drawing/2014/main" id="{23EBAC9E-9340-B35E-11EE-6AB60D024A56}"/>
              </a:ext>
            </a:extLst>
          </p:cNvPr>
          <p:cNvSpPr txBox="1"/>
          <p:nvPr/>
        </p:nvSpPr>
        <p:spPr>
          <a:xfrm>
            <a:off x="9882616" y="7129762"/>
            <a:ext cx="266896" cy="148502"/>
          </a:xfrm>
          <a:prstGeom prst="rect">
            <a:avLst/>
          </a:prstGeom>
          <a:noFill/>
        </p:spPr>
        <p:txBody>
          <a:bodyPr wrap="square" lIns="0" tIns="0" rIns="0" bIns="0" rtlCol="0" anchor="ctr">
            <a:spAutoFit/>
          </a:bodyPr>
          <a:lstStyle/>
          <a:p>
            <a:pPr algn="r"/>
            <a:fld id="{DA4F3246-57E6-4D23-B4C0-B33CEEC38083}" type="slidenum">
              <a:rPr lang="en-US" sz="965" smtClean="0">
                <a:solidFill>
                  <a:schemeClr val="bg1"/>
                </a:solidFill>
                <a:latin typeface="Slate Pro" panose="02000506040000020004" pitchFamily="2" charset="0"/>
                <a:sym typeface="Slate Pro" panose="02000506040000020004" pitchFamily="2" charset="0"/>
              </a:rPr>
              <a:pPr algn="r"/>
              <a:t>‹#›</a:t>
            </a:fld>
            <a:endParaRPr lang="en-US" sz="965" dirty="0">
              <a:solidFill>
                <a:schemeClr val="bg1"/>
              </a:solidFill>
              <a:latin typeface="Slate Pro" panose="02000506040000020004" pitchFamily="2" charset="0"/>
              <a:sym typeface="Slate Pro" panose="02000506040000020004" pitchFamily="2" charset="0"/>
            </a:endParaRPr>
          </a:p>
        </p:txBody>
      </p:sp>
      <p:sp>
        <p:nvSpPr>
          <p:cNvPr id="3" name="TextBox 2">
            <a:extLst>
              <a:ext uri="{FF2B5EF4-FFF2-40B4-BE49-F238E27FC236}">
                <a16:creationId xmlns:a16="http://schemas.microsoft.com/office/drawing/2014/main" id="{4E66CF8F-5A50-7E72-6C38-E2CAFD8EE8C3}"/>
              </a:ext>
            </a:extLst>
          </p:cNvPr>
          <p:cNvSpPr txBox="1"/>
          <p:nvPr/>
        </p:nvSpPr>
        <p:spPr>
          <a:xfrm>
            <a:off x="543888" y="7398762"/>
            <a:ext cx="4135586" cy="80920"/>
          </a:xfrm>
          <a:prstGeom prst="rect">
            <a:avLst/>
          </a:prstGeom>
          <a:noFill/>
        </p:spPr>
        <p:txBody>
          <a:bodyPr wrap="square" lIns="0" tIns="0" rIns="0" bIns="0" rtlCol="0">
            <a:spAutoFit/>
          </a:bodyPr>
          <a:lstStyle/>
          <a:p>
            <a:pPr algn="l"/>
            <a:r>
              <a:rPr lang="en-US" sz="526" dirty="0">
                <a:solidFill>
                  <a:srgbClr val="A0A0A0"/>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240232061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Cover Page">
  <p:cSld name="1_Cover Page">
    <p:spTree>
      <p:nvGrpSpPr>
        <p:cNvPr id="1" name="Shape 18"/>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2788FC62-B989-898B-758D-46B15026D24C}"/>
              </a:ext>
            </a:extLst>
          </p:cNvPr>
          <p:cNvGraphicFramePr>
            <a:graphicFrameLocks noChangeAspect="1"/>
          </p:cNvGraphicFramePr>
          <p:nvPr userDrawn="1">
            <p:custDataLst>
              <p:tags r:id="rId1"/>
            </p:custDataLst>
            <p:extLst>
              <p:ext uri="{D42A27DB-BD31-4B8C-83A1-F6EECF244321}">
                <p14:modId xmlns:p14="http://schemas.microsoft.com/office/powerpoint/2010/main" val="14434247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1" name="Google Shape;21;p50"/>
          <p:cNvSpPr txBox="1">
            <a:spLocks noGrp="1"/>
          </p:cNvSpPr>
          <p:nvPr>
            <p:ph type="title"/>
          </p:nvPr>
        </p:nvSpPr>
        <p:spPr>
          <a:xfrm>
            <a:off x="863419" y="2406943"/>
            <a:ext cx="9338397" cy="2065393"/>
          </a:xfrm>
          <a:prstGeom prst="rect">
            <a:avLst/>
          </a:prstGeom>
          <a:noFill/>
          <a:ln>
            <a:noFill/>
          </a:ln>
        </p:spPr>
        <p:txBody>
          <a:bodyPr spcFirstLastPara="1" wrap="square" lIns="91425" tIns="45700" rIns="91425" bIns="45700" anchor="ctr" anchorCtr="0">
            <a:noAutofit/>
          </a:bodyPr>
          <a:lstStyle>
            <a:lvl1pPr marR="0" lvl="0" algn="l" rtl="0">
              <a:lnSpc>
                <a:spcPct val="80000"/>
              </a:lnSpc>
              <a:spcBef>
                <a:spcPts val="0"/>
              </a:spcBef>
              <a:spcAft>
                <a:spcPts val="0"/>
              </a:spcAft>
              <a:buClr>
                <a:schemeClr val="dk1"/>
              </a:buClr>
              <a:buSzPts val="4400"/>
              <a:buFont typeface="Arial"/>
              <a:buNone/>
              <a:defRPr sz="3859" b="1" i="0" u="none" strike="noStrike" cap="none">
                <a:solidFill>
                  <a:schemeClr val="dk1"/>
                </a:solidFill>
                <a:latin typeface="Slate Pro" panose="02000506040000020004" pitchFamily="2" charset="0"/>
                <a:ea typeface="Slate Pro" panose="02000506040000020004" pitchFamily="2" charset="0"/>
                <a:cs typeface="Arial"/>
                <a:sym typeface="Slate Pro" panose="02000506040000020004" pitchFamily="2" charset="0"/>
              </a:defRPr>
            </a:lvl1pPr>
            <a:lvl2pPr lvl="1">
              <a:spcBef>
                <a:spcPts val="0"/>
              </a:spcBef>
              <a:spcAft>
                <a:spcPts val="0"/>
              </a:spcAft>
              <a:buSzPts val="1400"/>
              <a:buNone/>
              <a:defRPr sz="1579"/>
            </a:lvl2pPr>
            <a:lvl3pPr lvl="2">
              <a:spcBef>
                <a:spcPts val="0"/>
              </a:spcBef>
              <a:spcAft>
                <a:spcPts val="0"/>
              </a:spcAft>
              <a:buSzPts val="1400"/>
              <a:buNone/>
              <a:defRPr sz="1579"/>
            </a:lvl3pPr>
            <a:lvl4pPr lvl="3">
              <a:spcBef>
                <a:spcPts val="0"/>
              </a:spcBef>
              <a:spcAft>
                <a:spcPts val="0"/>
              </a:spcAft>
              <a:buSzPts val="1400"/>
              <a:buNone/>
              <a:defRPr sz="1579"/>
            </a:lvl4pPr>
            <a:lvl5pPr lvl="4">
              <a:spcBef>
                <a:spcPts val="0"/>
              </a:spcBef>
              <a:spcAft>
                <a:spcPts val="0"/>
              </a:spcAft>
              <a:buSzPts val="1400"/>
              <a:buNone/>
              <a:defRPr sz="1579"/>
            </a:lvl5pPr>
            <a:lvl6pPr lvl="5">
              <a:spcBef>
                <a:spcPts val="0"/>
              </a:spcBef>
              <a:spcAft>
                <a:spcPts val="0"/>
              </a:spcAft>
              <a:buSzPts val="1400"/>
              <a:buNone/>
              <a:defRPr sz="1579"/>
            </a:lvl6pPr>
            <a:lvl7pPr lvl="6">
              <a:spcBef>
                <a:spcPts val="0"/>
              </a:spcBef>
              <a:spcAft>
                <a:spcPts val="0"/>
              </a:spcAft>
              <a:buSzPts val="1400"/>
              <a:buNone/>
              <a:defRPr sz="1579"/>
            </a:lvl7pPr>
            <a:lvl8pPr lvl="7">
              <a:spcBef>
                <a:spcPts val="0"/>
              </a:spcBef>
              <a:spcAft>
                <a:spcPts val="0"/>
              </a:spcAft>
              <a:buSzPts val="1400"/>
              <a:buNone/>
              <a:defRPr sz="1579"/>
            </a:lvl8pPr>
            <a:lvl9pPr lvl="8">
              <a:spcBef>
                <a:spcPts val="0"/>
              </a:spcBef>
              <a:spcAft>
                <a:spcPts val="0"/>
              </a:spcAft>
              <a:buSzPts val="1400"/>
              <a:buNone/>
              <a:defRPr sz="1579"/>
            </a:lvl9pPr>
          </a:lstStyle>
          <a:p>
            <a:endParaRPr/>
          </a:p>
        </p:txBody>
      </p:sp>
      <p:sp>
        <p:nvSpPr>
          <p:cNvPr id="22" name="Google Shape;22;p50"/>
          <p:cNvSpPr txBox="1">
            <a:spLocks noGrp="1"/>
          </p:cNvSpPr>
          <p:nvPr>
            <p:ph type="body" idx="1"/>
          </p:nvPr>
        </p:nvSpPr>
        <p:spPr>
          <a:xfrm>
            <a:off x="888352" y="4666006"/>
            <a:ext cx="9338397" cy="351882"/>
          </a:xfrm>
          <a:prstGeom prst="rect">
            <a:avLst/>
          </a:prstGeom>
          <a:noFill/>
          <a:ln>
            <a:noFill/>
          </a:ln>
        </p:spPr>
        <p:txBody>
          <a:bodyPr spcFirstLastPara="1" wrap="square" lIns="91425" tIns="45700" rIns="91425" bIns="45700" anchor="t" anchorCtr="0">
            <a:noAutofit/>
          </a:bodyPr>
          <a:lstStyle>
            <a:lvl1pPr marL="401010" marR="0" lvl="0" indent="-200505" algn="l" rtl="0">
              <a:lnSpc>
                <a:spcPct val="90000"/>
              </a:lnSpc>
              <a:spcBef>
                <a:spcPts val="877"/>
              </a:spcBef>
              <a:spcAft>
                <a:spcPts val="0"/>
              </a:spcAft>
              <a:buClr>
                <a:schemeClr val="dk1"/>
              </a:buClr>
              <a:buSzPts val="1600"/>
              <a:buFont typeface="Arial"/>
              <a:buNone/>
              <a:defRPr sz="1403" b="1" i="0" u="none" strike="noStrike" cap="none">
                <a:solidFill>
                  <a:schemeClr val="dk1"/>
                </a:solidFill>
                <a:latin typeface="Slate Pro" panose="02000506040000020004" pitchFamily="2" charset="0"/>
                <a:ea typeface="Slate Pro" panose="02000506040000020004" pitchFamily="2" charset="0"/>
                <a:cs typeface="Arial"/>
                <a:sym typeface="Slate Pro" panose="02000506040000020004" pitchFamily="2" charset="0"/>
              </a:defRPr>
            </a:lvl1pPr>
            <a:lvl2pPr marL="802020" marR="0" lvl="1" indent="-200505" algn="ctr" rtl="0">
              <a:lnSpc>
                <a:spcPct val="90000"/>
              </a:lnSpc>
              <a:spcBef>
                <a:spcPts val="439"/>
              </a:spcBef>
              <a:spcAft>
                <a:spcPts val="0"/>
              </a:spcAft>
              <a:buClr>
                <a:schemeClr val="dk1"/>
              </a:buClr>
              <a:buSzPts val="2400"/>
              <a:buFont typeface="Arial"/>
              <a:buNone/>
              <a:defRPr sz="2105" b="0" i="0" u="none" strike="noStrike" cap="none">
                <a:solidFill>
                  <a:schemeClr val="dk1"/>
                </a:solidFill>
                <a:latin typeface="Arial"/>
                <a:ea typeface="Arial"/>
                <a:cs typeface="Arial"/>
                <a:sym typeface="Arial"/>
              </a:defRPr>
            </a:lvl2pPr>
            <a:lvl3pPr marL="1203030" marR="0" lvl="2" indent="-200505" algn="ctr" rtl="0">
              <a:lnSpc>
                <a:spcPct val="90000"/>
              </a:lnSpc>
              <a:spcBef>
                <a:spcPts val="439"/>
              </a:spcBef>
              <a:spcAft>
                <a:spcPts val="0"/>
              </a:spcAft>
              <a:buClr>
                <a:schemeClr val="dk1"/>
              </a:buClr>
              <a:buSzPts val="2000"/>
              <a:buFont typeface="Arial"/>
              <a:buNone/>
              <a:defRPr sz="1754" b="0" i="0" u="none" strike="noStrike" cap="none">
                <a:solidFill>
                  <a:schemeClr val="dk1"/>
                </a:solidFill>
                <a:latin typeface="Arial"/>
                <a:ea typeface="Arial"/>
                <a:cs typeface="Arial"/>
                <a:sym typeface="Arial"/>
              </a:defRPr>
            </a:lvl3pPr>
            <a:lvl4pPr marL="1604040" marR="0" lvl="3" indent="-200505" algn="ctr" rtl="0">
              <a:lnSpc>
                <a:spcPct val="90000"/>
              </a:lnSpc>
              <a:spcBef>
                <a:spcPts val="439"/>
              </a:spcBef>
              <a:spcAft>
                <a:spcPts val="0"/>
              </a:spcAft>
              <a:buClr>
                <a:schemeClr val="dk1"/>
              </a:buClr>
              <a:buSzPts val="1800"/>
              <a:buFont typeface="Arial"/>
              <a:buNone/>
              <a:defRPr sz="1579" b="0" i="0" u="none" strike="noStrike" cap="none">
                <a:solidFill>
                  <a:schemeClr val="dk1"/>
                </a:solidFill>
                <a:latin typeface="Arial"/>
                <a:ea typeface="Arial"/>
                <a:cs typeface="Arial"/>
                <a:sym typeface="Arial"/>
              </a:defRPr>
            </a:lvl4pPr>
            <a:lvl5pPr marL="2005051" marR="0" lvl="4" indent="-200505" algn="ctr" rtl="0">
              <a:lnSpc>
                <a:spcPct val="90000"/>
              </a:lnSpc>
              <a:spcBef>
                <a:spcPts val="439"/>
              </a:spcBef>
              <a:spcAft>
                <a:spcPts val="0"/>
              </a:spcAft>
              <a:buClr>
                <a:schemeClr val="dk1"/>
              </a:buClr>
              <a:buSzPts val="1800"/>
              <a:buFont typeface="Arial"/>
              <a:buNone/>
              <a:defRPr sz="1579" b="0" i="0" u="none" strike="noStrike" cap="none">
                <a:solidFill>
                  <a:schemeClr val="dk1"/>
                </a:solidFill>
                <a:latin typeface="Arial"/>
                <a:ea typeface="Arial"/>
                <a:cs typeface="Arial"/>
                <a:sym typeface="Arial"/>
              </a:defRPr>
            </a:lvl5pPr>
            <a:lvl6pPr marL="2406061" marR="0" lvl="5" indent="-300758" algn="l" rtl="0">
              <a:lnSpc>
                <a:spcPct val="90000"/>
              </a:lnSpc>
              <a:spcBef>
                <a:spcPts val="439"/>
              </a:spcBef>
              <a:spcAft>
                <a:spcPts val="0"/>
              </a:spcAft>
              <a:buClr>
                <a:schemeClr val="dk1"/>
              </a:buClr>
              <a:buSzPts val="1800"/>
              <a:buFont typeface="Arial"/>
              <a:buChar char="•"/>
              <a:defRPr sz="1579" b="0" i="0" u="none" strike="noStrike" cap="none">
                <a:solidFill>
                  <a:schemeClr val="dk1"/>
                </a:solidFill>
                <a:latin typeface="Arial"/>
                <a:ea typeface="Arial"/>
                <a:cs typeface="Arial"/>
                <a:sym typeface="Arial"/>
              </a:defRPr>
            </a:lvl6pPr>
            <a:lvl7pPr marL="2807071" marR="0" lvl="6" indent="-300758" algn="l" rtl="0">
              <a:lnSpc>
                <a:spcPct val="90000"/>
              </a:lnSpc>
              <a:spcBef>
                <a:spcPts val="439"/>
              </a:spcBef>
              <a:spcAft>
                <a:spcPts val="0"/>
              </a:spcAft>
              <a:buClr>
                <a:schemeClr val="dk1"/>
              </a:buClr>
              <a:buSzPts val="1800"/>
              <a:buFont typeface="Arial"/>
              <a:buChar char="•"/>
              <a:defRPr sz="1579" b="0" i="0" u="none" strike="noStrike" cap="none">
                <a:solidFill>
                  <a:schemeClr val="dk1"/>
                </a:solidFill>
                <a:latin typeface="Arial"/>
                <a:ea typeface="Arial"/>
                <a:cs typeface="Arial"/>
                <a:sym typeface="Arial"/>
              </a:defRPr>
            </a:lvl7pPr>
            <a:lvl8pPr marL="3208081" marR="0" lvl="7" indent="-300758" algn="l" rtl="0">
              <a:lnSpc>
                <a:spcPct val="90000"/>
              </a:lnSpc>
              <a:spcBef>
                <a:spcPts val="439"/>
              </a:spcBef>
              <a:spcAft>
                <a:spcPts val="0"/>
              </a:spcAft>
              <a:buClr>
                <a:schemeClr val="dk1"/>
              </a:buClr>
              <a:buSzPts val="1800"/>
              <a:buFont typeface="Arial"/>
              <a:buChar char="•"/>
              <a:defRPr sz="1579" b="0" i="0" u="none" strike="noStrike" cap="none">
                <a:solidFill>
                  <a:schemeClr val="dk1"/>
                </a:solidFill>
                <a:latin typeface="Arial"/>
                <a:ea typeface="Arial"/>
                <a:cs typeface="Arial"/>
                <a:sym typeface="Arial"/>
              </a:defRPr>
            </a:lvl8pPr>
            <a:lvl9pPr marL="3609091" marR="0" lvl="8" indent="-300758" algn="l" rtl="0">
              <a:lnSpc>
                <a:spcPct val="90000"/>
              </a:lnSpc>
              <a:spcBef>
                <a:spcPts val="439"/>
              </a:spcBef>
              <a:spcAft>
                <a:spcPts val="0"/>
              </a:spcAft>
              <a:buClr>
                <a:schemeClr val="dk1"/>
              </a:buClr>
              <a:buSzPts val="1800"/>
              <a:buFont typeface="Arial"/>
              <a:buChar char="•"/>
              <a:defRPr sz="1579"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7899562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F3A168D-33DA-67EB-63E2-75B0A3815A41}"/>
              </a:ext>
            </a:extLst>
          </p:cNvPr>
          <p:cNvGraphicFramePr>
            <a:graphicFrameLocks noChangeAspect="1"/>
          </p:cNvGraphicFramePr>
          <p:nvPr userDrawn="1">
            <p:custDataLst>
              <p:tags r:id="rId1"/>
            </p:custDataLst>
            <p:extLst>
              <p:ext uri="{D42A27DB-BD31-4B8C-83A1-F6EECF244321}">
                <p14:modId xmlns:p14="http://schemas.microsoft.com/office/powerpoint/2010/main" val="30671947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0" imgH="320" progId="TCLayout.ActiveDocument.1">
                  <p:embed/>
                </p:oleObj>
              </mc:Choice>
              <mc:Fallback>
                <p:oleObj name="think-cell Slide" r:id="rId3" imgW="320" imgH="320" progId="TCLayout.ActiveDocument.1">
                  <p:embed/>
                  <p:pic>
                    <p:nvPicPr>
                      <p:cNvPr id="3" name="think-cell data - do not delete" hidden="1">
                        <a:extLst>
                          <a:ext uri="{FF2B5EF4-FFF2-40B4-BE49-F238E27FC236}">
                            <a16:creationId xmlns:a16="http://schemas.microsoft.com/office/drawing/2014/main" id="{3F3A168D-33DA-67EB-63E2-75B0A3815A4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Holder 2"/>
          <p:cNvSpPr>
            <a:spLocks noGrp="1"/>
          </p:cNvSpPr>
          <p:nvPr>
            <p:ph type="title"/>
          </p:nvPr>
        </p:nvSpPr>
        <p:spPr/>
        <p:txBody>
          <a:bodyPr lIns="0" tIns="0" rIns="0" bIns="0"/>
          <a:lstStyle>
            <a:lvl1pPr>
              <a:defRPr sz="3550" b="1" i="0">
                <a:solidFill>
                  <a:srgbClr val="DA291C"/>
                </a:solidFill>
                <a:latin typeface="Slate Pro" panose="02000506040000020004" pitchFamily="2" charset="0"/>
                <a:cs typeface="Arial"/>
                <a:sym typeface="Slate Pro" panose="02000506040000020004" pitchFamily="2" charset="0"/>
              </a:defRPr>
            </a:lvl1pPr>
          </a:lstStyle>
          <a:p>
            <a:endParaRPr dirty="0"/>
          </a:p>
        </p:txBody>
      </p:sp>
      <p:sp>
        <p:nvSpPr>
          <p:cNvPr id="5" name="Holder 5"/>
          <p:cNvSpPr>
            <a:spLocks noGrp="1"/>
          </p:cNvSpPr>
          <p:nvPr>
            <p:ph type="sldNum" sz="quarter" idx="7"/>
          </p:nvPr>
        </p:nvSpPr>
        <p:spPr/>
        <p:txBody>
          <a:bodyPr lIns="0" tIns="0" rIns="0" bIns="0"/>
          <a:lstStyle>
            <a:lvl1pPr>
              <a:defRPr sz="1100" b="1" i="0">
                <a:solidFill>
                  <a:schemeClr val="bg1"/>
                </a:solidFill>
                <a:latin typeface="Slate Pro" panose="02000506040000020004" pitchFamily="2" charset="0"/>
                <a:cs typeface="Arial"/>
                <a:sym typeface="Slate Pro" panose="02000506040000020004" pitchFamily="2" charset="0"/>
              </a:defRPr>
            </a:lvl1pPr>
          </a:lstStyle>
          <a:p>
            <a:pPr marL="38100">
              <a:lnSpc>
                <a:spcPts val="1115"/>
              </a:lnSpc>
            </a:pPr>
            <a:fld id="{81D60167-4931-47E6-BA6A-407CBD079E47}" type="slidenum">
              <a:rPr lang="en-US" spc="-25" smtClean="0"/>
              <a:pPr marL="38100">
                <a:lnSpc>
                  <a:spcPts val="1115"/>
                </a:lnSpc>
              </a:pPr>
              <a:t>‹#›</a:t>
            </a:fld>
            <a:endParaRPr lang="en-US" spc="-25" dirty="0"/>
          </a:p>
        </p:txBody>
      </p:sp>
      <p:sp>
        <p:nvSpPr>
          <p:cNvPr id="6" name="Holder 4">
            <a:extLst>
              <a:ext uri="{FF2B5EF4-FFF2-40B4-BE49-F238E27FC236}">
                <a16:creationId xmlns:a16="http://schemas.microsoft.com/office/drawing/2014/main" id="{01DCA366-B11E-459C-F2F2-36DBB9E50385}"/>
              </a:ext>
            </a:extLst>
          </p:cNvPr>
          <p:cNvSpPr>
            <a:spLocks noGrp="1"/>
          </p:cNvSpPr>
          <p:nvPr>
            <p:ph type="ftr" sz="quarter" idx="5"/>
          </p:nvPr>
        </p:nvSpPr>
        <p:spPr>
          <a:xfrm>
            <a:off x="7167026" y="7274483"/>
            <a:ext cx="2647950" cy="115416"/>
          </a:xfrm>
        </p:spPr>
        <p:txBody>
          <a:bodyPr lIns="0" tIns="0" rIns="0" bIns="0"/>
          <a:lstStyle>
            <a:lvl1pPr algn="r">
              <a:defRPr sz="900" b="0" i="0">
                <a:solidFill>
                  <a:schemeClr val="bg1"/>
                </a:solidFill>
                <a:latin typeface="Avenir Next LT Pro" panose="020B0504020202020204"/>
                <a:cs typeface="Arial"/>
              </a:defRPr>
            </a:lvl1pPr>
          </a:lstStyle>
          <a:p>
            <a:pPr marL="12700">
              <a:lnSpc>
                <a:spcPts val="930"/>
              </a:lnSpc>
            </a:pPr>
            <a:r>
              <a:rPr lang="en-US">
                <a:latin typeface="Slate Pro" panose="02000506040000020004" pitchFamily="2" charset="0"/>
              </a:rPr>
              <a:t>ACME </a:t>
            </a:r>
            <a:r>
              <a:rPr lang="en-US" spc="-40">
                <a:latin typeface="Slate Pro" panose="02000506040000020004" pitchFamily="2" charset="0"/>
              </a:rPr>
              <a:t>Partner PROGRAM GUIDE</a:t>
            </a:r>
            <a:endParaRPr lang="en-US" spc="-10" dirty="0">
              <a:latin typeface="Slate Pro" panose="02000506040000020004" pitchFamily="2"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Divider">
  <p:cSld name="Section Divider">
    <p:spTree>
      <p:nvGrpSpPr>
        <p:cNvPr id="1" name="Shape 29"/>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F9CAD13A-32FC-0D50-9ECB-03791AC48315}"/>
              </a:ext>
            </a:extLst>
          </p:cNvPr>
          <p:cNvGraphicFramePr>
            <a:graphicFrameLocks noChangeAspect="1"/>
          </p:cNvGraphicFramePr>
          <p:nvPr userDrawn="1">
            <p:custDataLst>
              <p:tags r:id="rId1"/>
            </p:custDataLst>
            <p:extLst>
              <p:ext uri="{D42A27DB-BD31-4B8C-83A1-F6EECF244321}">
                <p14:modId xmlns:p14="http://schemas.microsoft.com/office/powerpoint/2010/main" val="10483202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5" name="Google Shape;35;p52"/>
          <p:cNvSpPr txBox="1">
            <a:spLocks noGrp="1"/>
          </p:cNvSpPr>
          <p:nvPr>
            <p:ph type="body" idx="1"/>
          </p:nvPr>
        </p:nvSpPr>
        <p:spPr>
          <a:xfrm>
            <a:off x="4319131" y="2808815"/>
            <a:ext cx="2055138" cy="346197"/>
          </a:xfrm>
          <a:prstGeom prst="rect">
            <a:avLst/>
          </a:prstGeom>
          <a:noFill/>
          <a:ln>
            <a:noFill/>
          </a:ln>
        </p:spPr>
        <p:txBody>
          <a:bodyPr spcFirstLastPara="1" wrap="square" lIns="91425" tIns="45700" rIns="91425" bIns="45700" anchor="ctr" anchorCtr="0">
            <a:noAutofit/>
          </a:bodyPr>
          <a:lstStyle>
            <a:lvl1pPr marL="401010" marR="0" lvl="0" indent="-200505" algn="ctr" rtl="0">
              <a:lnSpc>
                <a:spcPct val="90000"/>
              </a:lnSpc>
              <a:spcBef>
                <a:spcPts val="877"/>
              </a:spcBef>
              <a:spcAft>
                <a:spcPts val="0"/>
              </a:spcAft>
              <a:buClr>
                <a:schemeClr val="dk1"/>
              </a:buClr>
              <a:buSzPts val="1600"/>
              <a:buFont typeface="Arial"/>
              <a:buNone/>
              <a:defRPr sz="1403" b="1" i="0" u="none" strike="noStrike" cap="none">
                <a:solidFill>
                  <a:schemeClr val="dk1"/>
                </a:solidFill>
                <a:latin typeface="Slate Pro" panose="02000506040000020004" pitchFamily="2" charset="0"/>
                <a:ea typeface="Slate Pro" panose="02000506040000020004" pitchFamily="2" charset="0"/>
                <a:cs typeface="Arial"/>
                <a:sym typeface="Slate Pro" panose="02000506040000020004" pitchFamily="2" charset="0"/>
              </a:defRPr>
            </a:lvl1pPr>
            <a:lvl2pPr marL="802020" marR="0" lvl="1" indent="-289618" algn="l" rtl="0">
              <a:lnSpc>
                <a:spcPct val="90000"/>
              </a:lnSpc>
              <a:spcBef>
                <a:spcPts val="439"/>
              </a:spcBef>
              <a:spcAft>
                <a:spcPts val="0"/>
              </a:spcAft>
              <a:buClr>
                <a:schemeClr val="dk1"/>
              </a:buClr>
              <a:buSzPts val="1600"/>
              <a:buFont typeface="Arial"/>
              <a:buChar char="•"/>
              <a:defRPr sz="1403" b="1" i="0" u="none" strike="noStrike" cap="none">
                <a:solidFill>
                  <a:schemeClr val="dk1"/>
                </a:solidFill>
                <a:latin typeface="Arial"/>
                <a:ea typeface="Arial"/>
                <a:cs typeface="Arial"/>
                <a:sym typeface="Arial"/>
              </a:defRPr>
            </a:lvl2pPr>
            <a:lvl3pPr marL="1203030" marR="0" lvl="2" indent="-289618" algn="l" rtl="0">
              <a:lnSpc>
                <a:spcPct val="90000"/>
              </a:lnSpc>
              <a:spcBef>
                <a:spcPts val="439"/>
              </a:spcBef>
              <a:spcAft>
                <a:spcPts val="0"/>
              </a:spcAft>
              <a:buClr>
                <a:schemeClr val="dk1"/>
              </a:buClr>
              <a:buSzPts val="1600"/>
              <a:buFont typeface="Arial"/>
              <a:buChar char="•"/>
              <a:defRPr sz="1403" b="1" i="0" u="none" strike="noStrike" cap="none">
                <a:solidFill>
                  <a:schemeClr val="dk1"/>
                </a:solidFill>
                <a:latin typeface="Arial"/>
                <a:ea typeface="Arial"/>
                <a:cs typeface="Arial"/>
                <a:sym typeface="Arial"/>
              </a:defRPr>
            </a:lvl3pPr>
            <a:lvl4pPr marL="1604040" marR="0" lvl="3" indent="-289618" algn="l" rtl="0">
              <a:lnSpc>
                <a:spcPct val="90000"/>
              </a:lnSpc>
              <a:spcBef>
                <a:spcPts val="439"/>
              </a:spcBef>
              <a:spcAft>
                <a:spcPts val="0"/>
              </a:spcAft>
              <a:buClr>
                <a:schemeClr val="dk1"/>
              </a:buClr>
              <a:buSzPts val="1600"/>
              <a:buFont typeface="Arial"/>
              <a:buChar char="•"/>
              <a:defRPr sz="1403" b="1" i="0" u="none" strike="noStrike" cap="none">
                <a:solidFill>
                  <a:schemeClr val="dk1"/>
                </a:solidFill>
                <a:latin typeface="Arial"/>
                <a:ea typeface="Arial"/>
                <a:cs typeface="Arial"/>
                <a:sym typeface="Arial"/>
              </a:defRPr>
            </a:lvl4pPr>
            <a:lvl5pPr marL="2005051" marR="0" lvl="4" indent="-289618" algn="l" rtl="0">
              <a:lnSpc>
                <a:spcPct val="90000"/>
              </a:lnSpc>
              <a:spcBef>
                <a:spcPts val="439"/>
              </a:spcBef>
              <a:spcAft>
                <a:spcPts val="0"/>
              </a:spcAft>
              <a:buClr>
                <a:schemeClr val="dk1"/>
              </a:buClr>
              <a:buSzPts val="1600"/>
              <a:buFont typeface="Arial"/>
              <a:buChar char="•"/>
              <a:defRPr sz="1403" b="1" i="0" u="none" strike="noStrike" cap="none">
                <a:solidFill>
                  <a:schemeClr val="dk1"/>
                </a:solidFill>
                <a:latin typeface="Arial"/>
                <a:ea typeface="Arial"/>
                <a:cs typeface="Arial"/>
                <a:sym typeface="Arial"/>
              </a:defRPr>
            </a:lvl5pPr>
            <a:lvl6pPr marL="2406061" marR="0" lvl="5" indent="-300758" algn="l" rtl="0">
              <a:lnSpc>
                <a:spcPct val="90000"/>
              </a:lnSpc>
              <a:spcBef>
                <a:spcPts val="439"/>
              </a:spcBef>
              <a:spcAft>
                <a:spcPts val="0"/>
              </a:spcAft>
              <a:buClr>
                <a:schemeClr val="dk1"/>
              </a:buClr>
              <a:buSzPts val="1800"/>
              <a:buFont typeface="Arial"/>
              <a:buChar char="•"/>
              <a:defRPr sz="1579" b="0" i="0" u="none" strike="noStrike" cap="none">
                <a:solidFill>
                  <a:schemeClr val="dk1"/>
                </a:solidFill>
                <a:latin typeface="Arial"/>
                <a:ea typeface="Arial"/>
                <a:cs typeface="Arial"/>
                <a:sym typeface="Arial"/>
              </a:defRPr>
            </a:lvl6pPr>
            <a:lvl7pPr marL="2807071" marR="0" lvl="6" indent="-300758" algn="l" rtl="0">
              <a:lnSpc>
                <a:spcPct val="90000"/>
              </a:lnSpc>
              <a:spcBef>
                <a:spcPts val="439"/>
              </a:spcBef>
              <a:spcAft>
                <a:spcPts val="0"/>
              </a:spcAft>
              <a:buClr>
                <a:schemeClr val="dk1"/>
              </a:buClr>
              <a:buSzPts val="1800"/>
              <a:buFont typeface="Arial"/>
              <a:buChar char="•"/>
              <a:defRPr sz="1579" b="0" i="0" u="none" strike="noStrike" cap="none">
                <a:solidFill>
                  <a:schemeClr val="dk1"/>
                </a:solidFill>
                <a:latin typeface="Arial"/>
                <a:ea typeface="Arial"/>
                <a:cs typeface="Arial"/>
                <a:sym typeface="Arial"/>
              </a:defRPr>
            </a:lvl7pPr>
            <a:lvl8pPr marL="3208081" marR="0" lvl="7" indent="-300758" algn="l" rtl="0">
              <a:lnSpc>
                <a:spcPct val="90000"/>
              </a:lnSpc>
              <a:spcBef>
                <a:spcPts val="439"/>
              </a:spcBef>
              <a:spcAft>
                <a:spcPts val="0"/>
              </a:spcAft>
              <a:buClr>
                <a:schemeClr val="dk1"/>
              </a:buClr>
              <a:buSzPts val="1800"/>
              <a:buFont typeface="Arial"/>
              <a:buChar char="•"/>
              <a:defRPr sz="1579" b="0" i="0" u="none" strike="noStrike" cap="none">
                <a:solidFill>
                  <a:schemeClr val="dk1"/>
                </a:solidFill>
                <a:latin typeface="Arial"/>
                <a:ea typeface="Arial"/>
                <a:cs typeface="Arial"/>
                <a:sym typeface="Arial"/>
              </a:defRPr>
            </a:lvl8pPr>
            <a:lvl9pPr marL="3609091" marR="0" lvl="8" indent="-300758" algn="l" rtl="0">
              <a:lnSpc>
                <a:spcPct val="90000"/>
              </a:lnSpc>
              <a:spcBef>
                <a:spcPts val="439"/>
              </a:spcBef>
              <a:spcAft>
                <a:spcPts val="0"/>
              </a:spcAft>
              <a:buClr>
                <a:schemeClr val="dk1"/>
              </a:buClr>
              <a:buSzPts val="1800"/>
              <a:buFont typeface="Arial"/>
              <a:buChar char="•"/>
              <a:defRPr sz="1579"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9348185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One panel no bkg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2556070956"/>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lvl1pPr>
              <a:defRPr>
                <a:latin typeface="Slate Pro" panose="02000506040000020004" pitchFamily="2" charset="0"/>
                <a:sym typeface="Slate Pro" panose="02000506040000020004" pitchFamily="2" charset="0"/>
              </a:defRPr>
            </a:lvl1pPr>
          </a:lstStyle>
          <a:p>
            <a:r>
              <a:rPr lang="en-US"/>
              <a:t>Click to edit Master title style</a:t>
            </a:r>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lvl1pPr>
              <a:defRPr>
                <a:latin typeface="Slate Pro" panose="02000506040000020004" pitchFamily="2" charset="0"/>
                <a:sym typeface="Slate Pro" panose="02000506040000020004" pitchFamily="2" charset="0"/>
              </a:defRPr>
            </a:lvl1pPr>
          </a:lstStyle>
          <a:p>
            <a:r>
              <a:rPr lang="en-US"/>
              <a:t>Source:</a:t>
            </a:r>
          </a:p>
          <a:p>
            <a:r>
              <a:rPr lang="en-US"/>
              <a:t>Notes:</a:t>
            </a:r>
            <a:endParaRPr lang="en-US" dirty="0"/>
          </a:p>
        </p:txBody>
      </p:sp>
      <p:sp>
        <p:nvSpPr>
          <p:cNvPr id="6" name="Content Placeholder 2">
            <a:extLst>
              <a:ext uri="{FF2B5EF4-FFF2-40B4-BE49-F238E27FC236}">
                <a16:creationId xmlns:a16="http://schemas.microsoft.com/office/drawing/2014/main" id="{44069DB7-BD92-42FC-963A-F010D7F460C6}"/>
              </a:ext>
            </a:extLst>
          </p:cNvPr>
          <p:cNvSpPr>
            <a:spLocks noGrp="1"/>
          </p:cNvSpPr>
          <p:nvPr>
            <p:ph idx="1"/>
          </p:nvPr>
        </p:nvSpPr>
        <p:spPr>
          <a:xfrm>
            <a:off x="534670" y="1773359"/>
            <a:ext cx="9614842" cy="5033207"/>
          </a:xfrm>
        </p:spPr>
        <p:txBody>
          <a:bodyPr/>
          <a:lstStyle>
            <a:lvl1pPr>
              <a:defRPr>
                <a:solidFill>
                  <a:schemeClr val="tx1"/>
                </a:solidFill>
                <a:latin typeface="Slate Pro" panose="02000506040000020004" pitchFamily="2" charset="0"/>
                <a:sym typeface="Slate Pro" panose="02000506040000020004" pitchFamily="2" charset="0"/>
              </a:defRPr>
            </a:lvl1pPr>
            <a:lvl2pPr>
              <a:defRPr>
                <a:solidFill>
                  <a:schemeClr val="tx1"/>
                </a:solidFill>
                <a:latin typeface="Slate Pro" panose="02000506040000020004" pitchFamily="2" charset="0"/>
                <a:sym typeface="Slate Pro" panose="02000506040000020004" pitchFamily="2" charset="0"/>
              </a:defRPr>
            </a:lvl2pPr>
            <a:lvl3pPr>
              <a:defRPr>
                <a:solidFill>
                  <a:schemeClr val="tx1"/>
                </a:solidFill>
                <a:latin typeface="Slate Pro" panose="02000506040000020004" pitchFamily="2" charset="0"/>
                <a:sym typeface="Slate Pro" panose="02000506040000020004" pitchFamily="2" charset="0"/>
              </a:defRPr>
            </a:lvl3pPr>
            <a:lvl4pPr>
              <a:defRPr>
                <a:solidFill>
                  <a:schemeClr val="tx1"/>
                </a:solidFill>
                <a:latin typeface="Slate Pro" panose="02000506040000020004" pitchFamily="2" charset="0"/>
                <a:sym typeface="Slate Pro" panose="02000506040000020004" pitchFamily="2" charset="0"/>
              </a:defRPr>
            </a:lvl4pPr>
            <a:lvl5pPr>
              <a:defRPr>
                <a:solidFill>
                  <a:schemeClr val="tx1"/>
                </a:solidFill>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43522133"/>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3611795263"/>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lvl1pPr>
              <a:defRPr>
                <a:latin typeface="Slate Pro" panose="02000506040000020004" pitchFamily="2" charset="0"/>
                <a:sym typeface="Slate Pro" panose="02000506040000020004" pitchFamily="2" charset="0"/>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lvl1pPr>
              <a:defRPr>
                <a:latin typeface="Slate Pro" panose="02000506040000020004" pitchFamily="2" charset="0"/>
                <a:sym typeface="Slate Pro" panose="02000506040000020004" pitchFamily="2" charset="0"/>
              </a:defRPr>
            </a:lvl1pPr>
          </a:lstStyle>
          <a:p>
            <a:r>
              <a:rPr lang="en-US"/>
              <a:t>Source:</a:t>
            </a:r>
          </a:p>
          <a:p>
            <a:r>
              <a:rPr lang="en-US"/>
              <a:t>Notes:</a:t>
            </a:r>
            <a:endParaRPr lang="en-US" dirty="0"/>
          </a:p>
        </p:txBody>
      </p:sp>
    </p:spTree>
    <p:extLst>
      <p:ext uri="{BB962C8B-B14F-4D97-AF65-F5344CB8AC3E}">
        <p14:creationId xmlns:p14="http://schemas.microsoft.com/office/powerpoint/2010/main" val="4075246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amp; Callout">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4000515217"/>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lvl1pPr>
              <a:defRPr>
                <a:latin typeface="Slate Pro" panose="02000506040000020004" pitchFamily="2" charset="0"/>
                <a:sym typeface="Slate Pro" panose="02000506040000020004"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534670" y="1853949"/>
            <a:ext cx="6416039" cy="908592"/>
          </a:xfrm>
        </p:spPr>
        <p:txBody>
          <a:bodyPr anchor="b">
            <a:normAutofit/>
          </a:bodyPr>
          <a:lstStyle>
            <a:lvl1pPr marL="0" indent="0">
              <a:buNone/>
              <a:defRPr sz="1228" b="1">
                <a:latin typeface="Slate Pro" panose="02000506040000020004" pitchFamily="2" charset="0"/>
                <a:sym typeface="Slate Pro" panose="02000506040000020004" pitchFamily="2"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534670" y="2762541"/>
            <a:ext cx="6416039" cy="4063282"/>
          </a:xfrm>
        </p:spPr>
        <p:txBody>
          <a:bodyPr>
            <a:normAutofit/>
          </a:bodyPr>
          <a:lstStyle>
            <a:lvl1pPr>
              <a:defRPr sz="1053">
                <a:latin typeface="Slate Pro" panose="02000506040000020004" pitchFamily="2" charset="0"/>
                <a:sym typeface="Slate Pro" panose="02000506040000020004" pitchFamily="2" charset="0"/>
              </a:defRPr>
            </a:lvl1pPr>
            <a:lvl2pPr>
              <a:defRPr sz="965">
                <a:latin typeface="Slate Pro" panose="02000506040000020004" pitchFamily="2" charset="0"/>
                <a:sym typeface="Slate Pro" panose="02000506040000020004" pitchFamily="2" charset="0"/>
              </a:defRPr>
            </a:lvl2pPr>
            <a:lvl3pPr>
              <a:defRPr sz="921">
                <a:latin typeface="Slate Pro" panose="02000506040000020004" pitchFamily="2" charset="0"/>
                <a:sym typeface="Slate Pro" panose="02000506040000020004" pitchFamily="2" charset="0"/>
              </a:defRPr>
            </a:lvl3pPr>
            <a:lvl4pPr>
              <a:defRPr sz="877">
                <a:latin typeface="Slate Pro" panose="02000506040000020004" pitchFamily="2" charset="0"/>
                <a:sym typeface="Slate Pro" panose="02000506040000020004" pitchFamily="2" charset="0"/>
              </a:defRPr>
            </a:lvl4pPr>
            <a:lvl5pPr>
              <a:defRPr sz="877">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lvl1pPr>
              <a:defRPr>
                <a:latin typeface="Slate Pro" panose="02000506040000020004" pitchFamily="2" charset="0"/>
                <a:sym typeface="Slate Pro" panose="02000506040000020004" pitchFamily="2" charset="0"/>
              </a:defRPr>
            </a:lvl1pPr>
          </a:lstStyle>
          <a:p>
            <a:r>
              <a:rPr lang="en-US"/>
              <a:t>Source:</a:t>
            </a:r>
          </a:p>
          <a:p>
            <a:r>
              <a:rPr lang="en-US"/>
              <a:t>Notes:</a:t>
            </a:r>
            <a:endParaRPr lang="en-US" dirty="0"/>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7281130" y="1853949"/>
            <a:ext cx="2877601" cy="908592"/>
          </a:xfrm>
        </p:spPr>
        <p:txBody>
          <a:bodyPr anchor="b">
            <a:normAutofit/>
          </a:bodyPr>
          <a:lstStyle>
            <a:lvl1pPr marL="0" indent="0">
              <a:buNone/>
              <a:defRPr sz="1228" b="1">
                <a:latin typeface="Slate Pro" panose="02000506040000020004" pitchFamily="2" charset="0"/>
                <a:sym typeface="Slate Pro" panose="02000506040000020004" pitchFamily="2"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7281130" y="2762541"/>
            <a:ext cx="2877601" cy="4063282"/>
          </a:xfrm>
        </p:spPr>
        <p:txBody>
          <a:bodyPr>
            <a:normAutofit/>
          </a:bodyPr>
          <a:lstStyle>
            <a:lvl1pPr>
              <a:defRPr sz="1053">
                <a:latin typeface="Slate Pro" panose="02000506040000020004" pitchFamily="2" charset="0"/>
                <a:sym typeface="Slate Pro" panose="02000506040000020004" pitchFamily="2" charset="0"/>
              </a:defRPr>
            </a:lvl1pPr>
            <a:lvl2pPr>
              <a:defRPr sz="965">
                <a:latin typeface="Slate Pro" panose="02000506040000020004" pitchFamily="2" charset="0"/>
                <a:sym typeface="Slate Pro" panose="02000506040000020004" pitchFamily="2" charset="0"/>
              </a:defRPr>
            </a:lvl2pPr>
            <a:lvl3pPr>
              <a:defRPr sz="921">
                <a:latin typeface="Slate Pro" panose="02000506040000020004" pitchFamily="2" charset="0"/>
                <a:sym typeface="Slate Pro" panose="02000506040000020004" pitchFamily="2" charset="0"/>
              </a:defRPr>
            </a:lvl3pPr>
            <a:lvl4pPr>
              <a:defRPr sz="877">
                <a:latin typeface="Slate Pro" panose="02000506040000020004" pitchFamily="2" charset="0"/>
                <a:sym typeface="Slate Pro" panose="02000506040000020004" pitchFamily="2" charset="0"/>
              </a:defRPr>
            </a:lvl4pPr>
            <a:lvl5pPr>
              <a:defRPr sz="877">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93058340"/>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wo panel no bkg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48D1AD9-A85C-CC9C-2379-A294B91BF48E}"/>
              </a:ext>
            </a:extLst>
          </p:cNvPr>
          <p:cNvGraphicFramePr>
            <a:graphicFrameLocks noChangeAspect="1"/>
          </p:cNvGraphicFramePr>
          <p:nvPr>
            <p:custDataLst>
              <p:tags r:id="rId1"/>
            </p:custDataLst>
            <p:extLst>
              <p:ext uri="{D42A27DB-BD31-4B8C-83A1-F6EECF244321}">
                <p14:modId xmlns:p14="http://schemas.microsoft.com/office/powerpoint/2010/main" val="210844068"/>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9" name="Object 8" hidden="1">
                        <a:extLst>
                          <a:ext uri="{FF2B5EF4-FFF2-40B4-BE49-F238E27FC236}">
                            <a16:creationId xmlns:a16="http://schemas.microsoft.com/office/drawing/2014/main" id="{F48D1AD9-A85C-CC9C-2379-A294B91BF48E}"/>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lvl1pPr>
              <a:defRPr>
                <a:latin typeface="Slate Pro" panose="02000506040000020004" pitchFamily="2" charset="0"/>
                <a:sym typeface="Slate Pro" panose="02000506040000020004" pitchFamily="2"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533741" y="1853949"/>
            <a:ext cx="4546088" cy="908592"/>
          </a:xfrm>
        </p:spPr>
        <p:txBody>
          <a:bodyPr anchor="b">
            <a:normAutofit/>
          </a:bodyPr>
          <a:lstStyle>
            <a:lvl1pPr marL="0" indent="0">
              <a:buNone/>
              <a:defRPr sz="1754" b="1">
                <a:latin typeface="Slate Pro" panose="02000506040000020004" pitchFamily="2" charset="0"/>
                <a:sym typeface="Slate Pro" panose="02000506040000020004" pitchFamily="2"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534670" y="2762541"/>
            <a:ext cx="4545159" cy="4063282"/>
          </a:xfrm>
        </p:spPr>
        <p:txBody>
          <a:bodyPr/>
          <a:lstStyle>
            <a:lvl1pPr>
              <a:defRPr>
                <a:latin typeface="Slate Pro" panose="02000506040000020004" pitchFamily="2" charset="0"/>
                <a:sym typeface="Slate Pro" panose="02000506040000020004" pitchFamily="2" charset="0"/>
              </a:defRPr>
            </a:lvl1pPr>
            <a:lvl2pPr>
              <a:defRPr>
                <a:latin typeface="Slate Pro" panose="02000506040000020004" pitchFamily="2" charset="0"/>
                <a:sym typeface="Slate Pro" panose="02000506040000020004" pitchFamily="2" charset="0"/>
              </a:defRPr>
            </a:lvl2pPr>
            <a:lvl3pPr>
              <a:defRPr>
                <a:latin typeface="Slate Pro" panose="02000506040000020004" pitchFamily="2" charset="0"/>
                <a:sym typeface="Slate Pro" panose="02000506040000020004" pitchFamily="2" charset="0"/>
              </a:defRPr>
            </a:lvl3pPr>
            <a:lvl4pPr>
              <a:defRPr>
                <a:latin typeface="Slate Pro" panose="02000506040000020004" pitchFamily="2" charset="0"/>
                <a:sym typeface="Slate Pro" panose="02000506040000020004" pitchFamily="2" charset="0"/>
              </a:defRPr>
            </a:lvl4pPr>
            <a:lvl5pPr>
              <a:defRPr>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3CF7D59-AB3D-3F5F-F8BE-608E38ACA203}"/>
              </a:ext>
            </a:extLst>
          </p:cNvPr>
          <p:cNvSpPr>
            <a:spLocks noGrp="1"/>
          </p:cNvSpPr>
          <p:nvPr>
            <p:ph type="body" sz="quarter" idx="3"/>
          </p:nvPr>
        </p:nvSpPr>
        <p:spPr>
          <a:xfrm>
            <a:off x="5613570" y="1853949"/>
            <a:ext cx="4546088" cy="908592"/>
          </a:xfrm>
        </p:spPr>
        <p:txBody>
          <a:bodyPr anchor="b">
            <a:normAutofit/>
          </a:bodyPr>
          <a:lstStyle>
            <a:lvl1pPr marL="0" indent="0">
              <a:buNone/>
              <a:defRPr sz="1754" b="1">
                <a:latin typeface="Slate Pro" panose="02000506040000020004" pitchFamily="2" charset="0"/>
                <a:sym typeface="Slate Pro" panose="02000506040000020004" pitchFamily="2"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en-US"/>
              <a:t>Click to edit Master text styles</a:t>
            </a:r>
          </a:p>
        </p:txBody>
      </p:sp>
      <p:sp>
        <p:nvSpPr>
          <p:cNvPr id="6" name="Content Placeholder 5">
            <a:extLst>
              <a:ext uri="{FF2B5EF4-FFF2-40B4-BE49-F238E27FC236}">
                <a16:creationId xmlns:a16="http://schemas.microsoft.com/office/drawing/2014/main" id="{E734B5B5-E169-82B3-4823-63269CF0A0C9}"/>
              </a:ext>
            </a:extLst>
          </p:cNvPr>
          <p:cNvSpPr>
            <a:spLocks noGrp="1"/>
          </p:cNvSpPr>
          <p:nvPr>
            <p:ph sz="quarter" idx="4"/>
          </p:nvPr>
        </p:nvSpPr>
        <p:spPr>
          <a:xfrm>
            <a:off x="5613570" y="2762541"/>
            <a:ext cx="4546088" cy="4063282"/>
          </a:xfrm>
        </p:spPr>
        <p:txBody>
          <a:bodyPr/>
          <a:lstStyle>
            <a:lvl1pPr>
              <a:defRPr>
                <a:latin typeface="Slate Pro" panose="02000506040000020004" pitchFamily="2" charset="0"/>
                <a:sym typeface="Slate Pro" panose="02000506040000020004" pitchFamily="2" charset="0"/>
              </a:defRPr>
            </a:lvl1pPr>
            <a:lvl2pPr>
              <a:defRPr>
                <a:latin typeface="Slate Pro" panose="02000506040000020004" pitchFamily="2" charset="0"/>
                <a:sym typeface="Slate Pro" panose="02000506040000020004" pitchFamily="2" charset="0"/>
              </a:defRPr>
            </a:lvl2pPr>
            <a:lvl3pPr>
              <a:defRPr>
                <a:latin typeface="Slate Pro" panose="02000506040000020004" pitchFamily="2" charset="0"/>
                <a:sym typeface="Slate Pro" panose="02000506040000020004" pitchFamily="2" charset="0"/>
              </a:defRPr>
            </a:lvl3pPr>
            <a:lvl4pPr>
              <a:defRPr>
                <a:latin typeface="Slate Pro" panose="02000506040000020004" pitchFamily="2" charset="0"/>
                <a:sym typeface="Slate Pro" panose="02000506040000020004" pitchFamily="2" charset="0"/>
              </a:defRPr>
            </a:lvl4pPr>
            <a:lvl5pPr>
              <a:defRPr>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lvl1pPr>
              <a:defRPr>
                <a:latin typeface="Slate Pro" panose="02000506040000020004" pitchFamily="2" charset="0"/>
                <a:sym typeface="Slate Pro" panose="02000506040000020004" pitchFamily="2" charset="0"/>
              </a:defRPr>
            </a:lvl1pPr>
          </a:lstStyle>
          <a:p>
            <a:r>
              <a:rPr lang="en-US"/>
              <a:t>Source:</a:t>
            </a:r>
          </a:p>
          <a:p>
            <a:r>
              <a:rPr lang="en-US"/>
              <a:t>Notes:</a:t>
            </a:r>
            <a:endParaRPr lang="en-US" dirty="0"/>
          </a:p>
        </p:txBody>
      </p:sp>
    </p:spTree>
    <p:extLst>
      <p:ext uri="{BB962C8B-B14F-4D97-AF65-F5344CB8AC3E}">
        <p14:creationId xmlns:p14="http://schemas.microsoft.com/office/powerpoint/2010/main" val="3796533497"/>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hree panel no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1795882794"/>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lvl1pPr>
              <a:defRPr>
                <a:latin typeface="Slate Pro" panose="02000506040000020004" pitchFamily="2" charset="0"/>
                <a:sym typeface="Slate Pro" panose="02000506040000020004"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534670" y="1853949"/>
            <a:ext cx="2877602" cy="908592"/>
          </a:xfrm>
        </p:spPr>
        <p:txBody>
          <a:bodyPr anchor="b">
            <a:normAutofit/>
          </a:bodyPr>
          <a:lstStyle>
            <a:lvl1pPr marL="0" indent="0">
              <a:buNone/>
              <a:defRPr sz="1228" b="1">
                <a:latin typeface="Slate Pro" panose="02000506040000020004" pitchFamily="2" charset="0"/>
                <a:sym typeface="Slate Pro" panose="02000506040000020004" pitchFamily="2"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534670" y="2762541"/>
            <a:ext cx="2877602" cy="4063282"/>
          </a:xfrm>
        </p:spPr>
        <p:txBody>
          <a:bodyPr>
            <a:normAutofit/>
          </a:bodyPr>
          <a:lstStyle>
            <a:lvl1pPr>
              <a:defRPr sz="1053">
                <a:latin typeface="Slate Pro" panose="02000506040000020004" pitchFamily="2" charset="0"/>
                <a:sym typeface="Slate Pro" panose="02000506040000020004" pitchFamily="2" charset="0"/>
              </a:defRPr>
            </a:lvl1pPr>
            <a:lvl2pPr>
              <a:defRPr sz="965">
                <a:latin typeface="Slate Pro" panose="02000506040000020004" pitchFamily="2" charset="0"/>
                <a:sym typeface="Slate Pro" panose="02000506040000020004" pitchFamily="2" charset="0"/>
              </a:defRPr>
            </a:lvl2pPr>
            <a:lvl3pPr>
              <a:defRPr sz="921">
                <a:latin typeface="Slate Pro" panose="02000506040000020004" pitchFamily="2" charset="0"/>
                <a:sym typeface="Slate Pro" panose="02000506040000020004" pitchFamily="2" charset="0"/>
              </a:defRPr>
            </a:lvl3pPr>
            <a:lvl4pPr>
              <a:defRPr sz="877">
                <a:latin typeface="Slate Pro" panose="02000506040000020004" pitchFamily="2" charset="0"/>
                <a:sym typeface="Slate Pro" panose="02000506040000020004" pitchFamily="2" charset="0"/>
              </a:defRPr>
            </a:lvl4pPr>
            <a:lvl5pPr>
              <a:defRPr sz="877">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lvl1pPr>
              <a:defRPr>
                <a:latin typeface="Slate Pro" panose="02000506040000020004" pitchFamily="2" charset="0"/>
                <a:sym typeface="Slate Pro" panose="02000506040000020004" pitchFamily="2" charset="0"/>
              </a:defRPr>
            </a:lvl1pPr>
          </a:lstStyle>
          <a:p>
            <a:r>
              <a:rPr lang="en-US"/>
              <a:t>Source:</a:t>
            </a:r>
          </a:p>
          <a:p>
            <a:r>
              <a:rPr lang="en-US"/>
              <a:t>Notes:</a:t>
            </a:r>
            <a:endParaRPr lang="en-US" dirty="0"/>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7281130" y="1853949"/>
            <a:ext cx="2877601" cy="908592"/>
          </a:xfrm>
        </p:spPr>
        <p:txBody>
          <a:bodyPr anchor="b">
            <a:normAutofit/>
          </a:bodyPr>
          <a:lstStyle>
            <a:lvl1pPr marL="0" indent="0">
              <a:buNone/>
              <a:defRPr sz="1228" b="1">
                <a:latin typeface="Slate Pro" panose="02000506040000020004" pitchFamily="2" charset="0"/>
                <a:sym typeface="Slate Pro" panose="02000506040000020004" pitchFamily="2"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7281130" y="2762541"/>
            <a:ext cx="2877601" cy="4063282"/>
          </a:xfrm>
        </p:spPr>
        <p:txBody>
          <a:bodyPr>
            <a:normAutofit/>
          </a:bodyPr>
          <a:lstStyle>
            <a:lvl1pPr>
              <a:defRPr sz="1053">
                <a:latin typeface="Slate Pro" panose="02000506040000020004" pitchFamily="2" charset="0"/>
                <a:sym typeface="Slate Pro" panose="02000506040000020004" pitchFamily="2" charset="0"/>
              </a:defRPr>
            </a:lvl1pPr>
            <a:lvl2pPr>
              <a:defRPr sz="965">
                <a:latin typeface="Slate Pro" panose="02000506040000020004" pitchFamily="2" charset="0"/>
                <a:sym typeface="Slate Pro" panose="02000506040000020004" pitchFamily="2" charset="0"/>
              </a:defRPr>
            </a:lvl2pPr>
            <a:lvl3pPr>
              <a:defRPr sz="921">
                <a:latin typeface="Slate Pro" panose="02000506040000020004" pitchFamily="2" charset="0"/>
                <a:sym typeface="Slate Pro" panose="02000506040000020004" pitchFamily="2" charset="0"/>
              </a:defRPr>
            </a:lvl3pPr>
            <a:lvl4pPr>
              <a:defRPr sz="877">
                <a:latin typeface="Slate Pro" panose="02000506040000020004" pitchFamily="2" charset="0"/>
                <a:sym typeface="Slate Pro" panose="02000506040000020004" pitchFamily="2" charset="0"/>
              </a:defRPr>
            </a:lvl4pPr>
            <a:lvl5pPr>
              <a:defRPr sz="877">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B3D2EAEA-4A1A-4BD0-AAA4-E823F3352FAE}"/>
              </a:ext>
            </a:extLst>
          </p:cNvPr>
          <p:cNvSpPr>
            <a:spLocks noGrp="1"/>
          </p:cNvSpPr>
          <p:nvPr>
            <p:ph type="body" idx="15"/>
          </p:nvPr>
        </p:nvSpPr>
        <p:spPr>
          <a:xfrm>
            <a:off x="3907899" y="1853949"/>
            <a:ext cx="2877602" cy="908592"/>
          </a:xfrm>
        </p:spPr>
        <p:txBody>
          <a:bodyPr anchor="b">
            <a:normAutofit/>
          </a:bodyPr>
          <a:lstStyle>
            <a:lvl1pPr marL="0" indent="0">
              <a:buNone/>
              <a:defRPr sz="1228" b="1">
                <a:latin typeface="Slate Pro" panose="02000506040000020004" pitchFamily="2" charset="0"/>
                <a:sym typeface="Slate Pro" panose="02000506040000020004" pitchFamily="2"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en-US"/>
              <a:t>Click to edit Master text styles</a:t>
            </a:r>
          </a:p>
        </p:txBody>
      </p:sp>
      <p:sp>
        <p:nvSpPr>
          <p:cNvPr id="14" name="Content Placeholder 3">
            <a:extLst>
              <a:ext uri="{FF2B5EF4-FFF2-40B4-BE49-F238E27FC236}">
                <a16:creationId xmlns:a16="http://schemas.microsoft.com/office/drawing/2014/main" id="{F1A95F98-B444-45B3-B26F-E3A566F5AD24}"/>
              </a:ext>
            </a:extLst>
          </p:cNvPr>
          <p:cNvSpPr>
            <a:spLocks noGrp="1"/>
          </p:cNvSpPr>
          <p:nvPr>
            <p:ph sz="half" idx="16"/>
          </p:nvPr>
        </p:nvSpPr>
        <p:spPr>
          <a:xfrm>
            <a:off x="3907899" y="2762541"/>
            <a:ext cx="2877602" cy="4063282"/>
          </a:xfrm>
        </p:spPr>
        <p:txBody>
          <a:bodyPr>
            <a:normAutofit/>
          </a:bodyPr>
          <a:lstStyle>
            <a:lvl1pPr>
              <a:defRPr sz="1053">
                <a:latin typeface="Slate Pro" panose="02000506040000020004" pitchFamily="2" charset="0"/>
                <a:sym typeface="Slate Pro" panose="02000506040000020004" pitchFamily="2" charset="0"/>
              </a:defRPr>
            </a:lvl1pPr>
            <a:lvl2pPr>
              <a:defRPr sz="965">
                <a:latin typeface="Slate Pro" panose="02000506040000020004" pitchFamily="2" charset="0"/>
                <a:sym typeface="Slate Pro" panose="02000506040000020004" pitchFamily="2" charset="0"/>
              </a:defRPr>
            </a:lvl2pPr>
            <a:lvl3pPr>
              <a:defRPr sz="921">
                <a:latin typeface="Slate Pro" panose="02000506040000020004" pitchFamily="2" charset="0"/>
                <a:sym typeface="Slate Pro" panose="02000506040000020004" pitchFamily="2" charset="0"/>
              </a:defRPr>
            </a:lvl3pPr>
            <a:lvl4pPr>
              <a:defRPr sz="877">
                <a:latin typeface="Slate Pro" panose="02000506040000020004" pitchFamily="2" charset="0"/>
                <a:sym typeface="Slate Pro" panose="02000506040000020004" pitchFamily="2" charset="0"/>
              </a:defRPr>
            </a:lvl4pPr>
            <a:lvl5pPr>
              <a:defRPr sz="877">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86782292"/>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Four panel small text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515644089"/>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lvl1pPr>
              <a:defRPr>
                <a:latin typeface="Slate Pro" panose="02000506040000020004" pitchFamily="2" charset="0"/>
                <a:sym typeface="Slate Pro" panose="02000506040000020004"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543888" y="1785383"/>
            <a:ext cx="2249356" cy="908592"/>
          </a:xfrm>
        </p:spPr>
        <p:txBody>
          <a:bodyPr anchor="b">
            <a:normAutofit/>
          </a:bodyPr>
          <a:lstStyle>
            <a:lvl1pPr marL="0" indent="0">
              <a:buNone/>
              <a:defRPr sz="1228" b="1">
                <a:latin typeface="Slate Pro" panose="02000506040000020004" pitchFamily="2" charset="0"/>
                <a:sym typeface="Slate Pro" panose="02000506040000020004" pitchFamily="2"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543888" y="2768669"/>
            <a:ext cx="2249355" cy="4063282"/>
          </a:xfrm>
        </p:spPr>
        <p:txBody>
          <a:bodyPr>
            <a:normAutofit/>
          </a:bodyPr>
          <a:lstStyle>
            <a:lvl1pPr>
              <a:defRPr sz="1228">
                <a:latin typeface="Slate Pro" panose="02000506040000020004" pitchFamily="2" charset="0"/>
                <a:sym typeface="Slate Pro" panose="02000506040000020004" pitchFamily="2" charset="0"/>
              </a:defRPr>
            </a:lvl1pPr>
            <a:lvl2pPr>
              <a:defRPr sz="1053">
                <a:latin typeface="Slate Pro" panose="02000506040000020004" pitchFamily="2" charset="0"/>
                <a:sym typeface="Slate Pro" panose="02000506040000020004" pitchFamily="2" charset="0"/>
              </a:defRPr>
            </a:lvl2pPr>
            <a:lvl3pPr>
              <a:defRPr sz="965">
                <a:latin typeface="Slate Pro" panose="02000506040000020004" pitchFamily="2" charset="0"/>
                <a:sym typeface="Slate Pro" panose="02000506040000020004" pitchFamily="2" charset="0"/>
              </a:defRPr>
            </a:lvl3pPr>
            <a:lvl4pPr>
              <a:defRPr sz="921">
                <a:latin typeface="Slate Pro" panose="02000506040000020004" pitchFamily="2" charset="0"/>
                <a:sym typeface="Slate Pro" panose="02000506040000020004" pitchFamily="2" charset="0"/>
              </a:defRPr>
            </a:lvl4pPr>
            <a:lvl5pPr>
              <a:defRPr sz="921">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lvl1pPr>
              <a:defRPr>
                <a:latin typeface="Slate Pro" panose="02000506040000020004" pitchFamily="2" charset="0"/>
                <a:sym typeface="Slate Pro" panose="02000506040000020004" pitchFamily="2" charset="0"/>
              </a:defRPr>
            </a:lvl1pPr>
          </a:lstStyle>
          <a:p>
            <a:r>
              <a:rPr lang="en-US"/>
              <a:t>Source:</a:t>
            </a:r>
          </a:p>
          <a:p>
            <a:r>
              <a:rPr lang="en-US"/>
              <a:t>Notes:</a:t>
            </a:r>
            <a:endParaRPr lang="en-US" dirty="0"/>
          </a:p>
        </p:txBody>
      </p:sp>
      <p:sp>
        <p:nvSpPr>
          <p:cNvPr id="14" name="Text Placeholder 2">
            <a:extLst>
              <a:ext uri="{FF2B5EF4-FFF2-40B4-BE49-F238E27FC236}">
                <a16:creationId xmlns:a16="http://schemas.microsoft.com/office/drawing/2014/main" id="{C178CED2-08EF-4CF6-A179-4392DD351445}"/>
              </a:ext>
            </a:extLst>
          </p:cNvPr>
          <p:cNvSpPr>
            <a:spLocks noGrp="1"/>
          </p:cNvSpPr>
          <p:nvPr>
            <p:ph type="body" idx="15"/>
          </p:nvPr>
        </p:nvSpPr>
        <p:spPr>
          <a:xfrm>
            <a:off x="2970081" y="1785383"/>
            <a:ext cx="2249356" cy="908592"/>
          </a:xfrm>
        </p:spPr>
        <p:txBody>
          <a:bodyPr anchor="b">
            <a:normAutofit/>
          </a:bodyPr>
          <a:lstStyle>
            <a:lvl1pPr marL="0" indent="0">
              <a:buNone/>
              <a:defRPr sz="1228" b="1">
                <a:latin typeface="Slate Pro" panose="02000506040000020004" pitchFamily="2" charset="0"/>
                <a:sym typeface="Slate Pro" panose="02000506040000020004" pitchFamily="2"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en-US"/>
              <a:t>Click to edit Master text styles</a:t>
            </a:r>
          </a:p>
        </p:txBody>
      </p:sp>
      <p:sp>
        <p:nvSpPr>
          <p:cNvPr id="22" name="Content Placeholder 3">
            <a:extLst>
              <a:ext uri="{FF2B5EF4-FFF2-40B4-BE49-F238E27FC236}">
                <a16:creationId xmlns:a16="http://schemas.microsoft.com/office/drawing/2014/main" id="{CB1AC188-4440-4EA7-A8C4-FD8FE5FF5D07}"/>
              </a:ext>
            </a:extLst>
          </p:cNvPr>
          <p:cNvSpPr>
            <a:spLocks noGrp="1"/>
          </p:cNvSpPr>
          <p:nvPr>
            <p:ph sz="half" idx="16"/>
          </p:nvPr>
        </p:nvSpPr>
        <p:spPr>
          <a:xfrm>
            <a:off x="2970081" y="2768669"/>
            <a:ext cx="2249354" cy="4063282"/>
          </a:xfrm>
        </p:spPr>
        <p:txBody>
          <a:bodyPr>
            <a:normAutofit/>
          </a:bodyPr>
          <a:lstStyle>
            <a:lvl1pPr>
              <a:defRPr sz="1228">
                <a:latin typeface="Slate Pro" panose="02000506040000020004" pitchFamily="2" charset="0"/>
                <a:sym typeface="Slate Pro" panose="02000506040000020004" pitchFamily="2" charset="0"/>
              </a:defRPr>
            </a:lvl1pPr>
            <a:lvl2pPr>
              <a:defRPr sz="1053">
                <a:latin typeface="Slate Pro" panose="02000506040000020004" pitchFamily="2" charset="0"/>
                <a:sym typeface="Slate Pro" panose="02000506040000020004" pitchFamily="2" charset="0"/>
              </a:defRPr>
            </a:lvl2pPr>
            <a:lvl3pPr>
              <a:defRPr sz="965">
                <a:latin typeface="Slate Pro" panose="02000506040000020004" pitchFamily="2" charset="0"/>
                <a:sym typeface="Slate Pro" panose="02000506040000020004" pitchFamily="2" charset="0"/>
              </a:defRPr>
            </a:lvl3pPr>
            <a:lvl4pPr>
              <a:defRPr sz="921">
                <a:latin typeface="Slate Pro" panose="02000506040000020004" pitchFamily="2" charset="0"/>
                <a:sym typeface="Slate Pro" panose="02000506040000020004" pitchFamily="2" charset="0"/>
              </a:defRPr>
            </a:lvl4pPr>
            <a:lvl5pPr>
              <a:defRPr sz="921">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2">
            <a:extLst>
              <a:ext uri="{FF2B5EF4-FFF2-40B4-BE49-F238E27FC236}">
                <a16:creationId xmlns:a16="http://schemas.microsoft.com/office/drawing/2014/main" id="{EA1EBFA0-4A27-4371-8AF1-C2D421D12632}"/>
              </a:ext>
            </a:extLst>
          </p:cNvPr>
          <p:cNvSpPr>
            <a:spLocks noGrp="1"/>
          </p:cNvSpPr>
          <p:nvPr>
            <p:ph type="body" idx="17"/>
          </p:nvPr>
        </p:nvSpPr>
        <p:spPr>
          <a:xfrm>
            <a:off x="7900158" y="1779255"/>
            <a:ext cx="2249356" cy="908592"/>
          </a:xfrm>
        </p:spPr>
        <p:txBody>
          <a:bodyPr anchor="b">
            <a:normAutofit/>
          </a:bodyPr>
          <a:lstStyle>
            <a:lvl1pPr marL="0" indent="0">
              <a:buNone/>
              <a:defRPr sz="1228" b="1">
                <a:latin typeface="Slate Pro" panose="02000506040000020004" pitchFamily="2" charset="0"/>
                <a:sym typeface="Slate Pro" panose="02000506040000020004" pitchFamily="2"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en-US"/>
              <a:t>Click to edit Master text styles</a:t>
            </a:r>
          </a:p>
        </p:txBody>
      </p:sp>
      <p:sp>
        <p:nvSpPr>
          <p:cNvPr id="24" name="Content Placeholder 3">
            <a:extLst>
              <a:ext uri="{FF2B5EF4-FFF2-40B4-BE49-F238E27FC236}">
                <a16:creationId xmlns:a16="http://schemas.microsoft.com/office/drawing/2014/main" id="{78971224-A4C3-4B38-8487-E75903A9B75C}"/>
              </a:ext>
            </a:extLst>
          </p:cNvPr>
          <p:cNvSpPr>
            <a:spLocks noGrp="1"/>
          </p:cNvSpPr>
          <p:nvPr>
            <p:ph sz="half" idx="18"/>
          </p:nvPr>
        </p:nvSpPr>
        <p:spPr>
          <a:xfrm>
            <a:off x="7900158" y="2768669"/>
            <a:ext cx="2249354" cy="4063282"/>
          </a:xfrm>
        </p:spPr>
        <p:txBody>
          <a:bodyPr>
            <a:normAutofit/>
          </a:bodyPr>
          <a:lstStyle>
            <a:lvl1pPr>
              <a:defRPr sz="1228">
                <a:latin typeface="Slate Pro" panose="02000506040000020004" pitchFamily="2" charset="0"/>
                <a:sym typeface="Slate Pro" panose="02000506040000020004" pitchFamily="2" charset="0"/>
              </a:defRPr>
            </a:lvl1pPr>
            <a:lvl2pPr>
              <a:defRPr sz="1053">
                <a:latin typeface="Slate Pro" panose="02000506040000020004" pitchFamily="2" charset="0"/>
                <a:sym typeface="Slate Pro" panose="02000506040000020004" pitchFamily="2" charset="0"/>
              </a:defRPr>
            </a:lvl2pPr>
            <a:lvl3pPr>
              <a:defRPr sz="965">
                <a:latin typeface="Slate Pro" panose="02000506040000020004" pitchFamily="2" charset="0"/>
                <a:sym typeface="Slate Pro" panose="02000506040000020004" pitchFamily="2" charset="0"/>
              </a:defRPr>
            </a:lvl3pPr>
            <a:lvl4pPr>
              <a:defRPr sz="921">
                <a:latin typeface="Slate Pro" panose="02000506040000020004" pitchFamily="2" charset="0"/>
                <a:sym typeface="Slate Pro" panose="02000506040000020004" pitchFamily="2" charset="0"/>
              </a:defRPr>
            </a:lvl4pPr>
            <a:lvl5pPr>
              <a:defRPr sz="921">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2">
            <a:extLst>
              <a:ext uri="{FF2B5EF4-FFF2-40B4-BE49-F238E27FC236}">
                <a16:creationId xmlns:a16="http://schemas.microsoft.com/office/drawing/2014/main" id="{4F7C2B96-4B20-46A3-A648-DB8B6AEDC023}"/>
              </a:ext>
            </a:extLst>
          </p:cNvPr>
          <p:cNvSpPr>
            <a:spLocks noGrp="1"/>
          </p:cNvSpPr>
          <p:nvPr>
            <p:ph type="body" idx="19"/>
          </p:nvPr>
        </p:nvSpPr>
        <p:spPr>
          <a:xfrm>
            <a:off x="5468985" y="1779255"/>
            <a:ext cx="2249356" cy="908592"/>
          </a:xfrm>
        </p:spPr>
        <p:txBody>
          <a:bodyPr anchor="b">
            <a:normAutofit/>
          </a:bodyPr>
          <a:lstStyle>
            <a:lvl1pPr marL="0" indent="0">
              <a:buNone/>
              <a:defRPr sz="1228" b="1">
                <a:latin typeface="Slate Pro" panose="02000506040000020004" pitchFamily="2" charset="0"/>
                <a:sym typeface="Slate Pro" panose="02000506040000020004" pitchFamily="2"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en-US"/>
              <a:t>Click to edit Master text styles</a:t>
            </a:r>
          </a:p>
        </p:txBody>
      </p:sp>
      <p:sp>
        <p:nvSpPr>
          <p:cNvPr id="26" name="Content Placeholder 3">
            <a:extLst>
              <a:ext uri="{FF2B5EF4-FFF2-40B4-BE49-F238E27FC236}">
                <a16:creationId xmlns:a16="http://schemas.microsoft.com/office/drawing/2014/main" id="{0E5215DC-8B13-45E7-AC26-B09A437B5B6E}"/>
              </a:ext>
            </a:extLst>
          </p:cNvPr>
          <p:cNvSpPr>
            <a:spLocks noGrp="1"/>
          </p:cNvSpPr>
          <p:nvPr>
            <p:ph sz="half" idx="20"/>
          </p:nvPr>
        </p:nvSpPr>
        <p:spPr>
          <a:xfrm>
            <a:off x="5473964" y="2768669"/>
            <a:ext cx="2249354" cy="4063282"/>
          </a:xfrm>
        </p:spPr>
        <p:txBody>
          <a:bodyPr>
            <a:normAutofit/>
          </a:bodyPr>
          <a:lstStyle>
            <a:lvl1pPr>
              <a:defRPr sz="1228">
                <a:latin typeface="Slate Pro" panose="02000506040000020004" pitchFamily="2" charset="0"/>
                <a:sym typeface="Slate Pro" panose="02000506040000020004" pitchFamily="2" charset="0"/>
              </a:defRPr>
            </a:lvl1pPr>
            <a:lvl2pPr>
              <a:defRPr sz="1053">
                <a:latin typeface="Slate Pro" panose="02000506040000020004" pitchFamily="2" charset="0"/>
                <a:sym typeface="Slate Pro" panose="02000506040000020004" pitchFamily="2" charset="0"/>
              </a:defRPr>
            </a:lvl2pPr>
            <a:lvl3pPr>
              <a:defRPr sz="965">
                <a:latin typeface="Slate Pro" panose="02000506040000020004" pitchFamily="2" charset="0"/>
                <a:sym typeface="Slate Pro" panose="02000506040000020004" pitchFamily="2" charset="0"/>
              </a:defRPr>
            </a:lvl3pPr>
            <a:lvl4pPr>
              <a:defRPr sz="921">
                <a:latin typeface="Slate Pro" panose="02000506040000020004" pitchFamily="2" charset="0"/>
                <a:sym typeface="Slate Pro" panose="02000506040000020004" pitchFamily="2" charset="0"/>
              </a:defRPr>
            </a:lvl4pPr>
            <a:lvl5pPr>
              <a:defRPr sz="921">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47494846"/>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itle Slide no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570744191"/>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grpSp>
        <p:nvGrpSpPr>
          <p:cNvPr id="79" name="Group 78">
            <a:extLst>
              <a:ext uri="{FF2B5EF4-FFF2-40B4-BE49-F238E27FC236}">
                <a16:creationId xmlns:a16="http://schemas.microsoft.com/office/drawing/2014/main" id="{B328026A-8319-44BC-B6B3-8D0A2B5E39A0}"/>
              </a:ext>
            </a:extLst>
          </p:cNvPr>
          <p:cNvGrpSpPr>
            <a:grpSpLocks noChangeAspect="1"/>
          </p:cNvGrpSpPr>
          <p:nvPr/>
        </p:nvGrpSpPr>
        <p:grpSpPr bwMode="gray">
          <a:xfrm>
            <a:off x="615901" y="861196"/>
            <a:ext cx="3064832" cy="821687"/>
            <a:chOff x="611188" y="-279400"/>
            <a:chExt cx="3767138" cy="803275"/>
          </a:xfrm>
        </p:grpSpPr>
        <p:sp>
          <p:nvSpPr>
            <p:cNvPr id="14" name="Freeform 5">
              <a:extLst>
                <a:ext uri="{FF2B5EF4-FFF2-40B4-BE49-F238E27FC236}">
                  <a16:creationId xmlns:a16="http://schemas.microsoft.com/office/drawing/2014/main" id="{AB780836-0EA1-4764-9C48-1217D0B297D1}"/>
                </a:ext>
              </a:extLst>
            </p:cNvPr>
            <p:cNvSpPr>
              <a:spLocks noEditPoints="1"/>
            </p:cNvSpPr>
            <p:nvPr/>
          </p:nvSpPr>
          <p:spPr bwMode="gray">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 name="Freeform 6">
              <a:extLst>
                <a:ext uri="{FF2B5EF4-FFF2-40B4-BE49-F238E27FC236}">
                  <a16:creationId xmlns:a16="http://schemas.microsoft.com/office/drawing/2014/main" id="{06E5C381-914B-47AA-AE2B-28A2392478C7}"/>
                </a:ext>
              </a:extLst>
            </p:cNvPr>
            <p:cNvSpPr>
              <a:spLocks/>
            </p:cNvSpPr>
            <p:nvPr/>
          </p:nvSpPr>
          <p:spPr bwMode="gray">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 name="Freeform 7">
              <a:extLst>
                <a:ext uri="{FF2B5EF4-FFF2-40B4-BE49-F238E27FC236}">
                  <a16:creationId xmlns:a16="http://schemas.microsoft.com/office/drawing/2014/main" id="{B0DBDE80-DF7D-4696-AE00-4FF472F4B043}"/>
                </a:ext>
              </a:extLst>
            </p:cNvPr>
            <p:cNvSpPr>
              <a:spLocks/>
            </p:cNvSpPr>
            <p:nvPr/>
          </p:nvSpPr>
          <p:spPr bwMode="gray">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 name="Freeform 8">
              <a:extLst>
                <a:ext uri="{FF2B5EF4-FFF2-40B4-BE49-F238E27FC236}">
                  <a16:creationId xmlns:a16="http://schemas.microsoft.com/office/drawing/2014/main" id="{EDAEE8C0-239A-4F5F-A01A-65BD5D44AA19}"/>
                </a:ext>
              </a:extLst>
            </p:cNvPr>
            <p:cNvSpPr>
              <a:spLocks noEditPoints="1"/>
            </p:cNvSpPr>
            <p:nvPr/>
          </p:nvSpPr>
          <p:spPr bwMode="gray">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 name="Freeform 9">
              <a:extLst>
                <a:ext uri="{FF2B5EF4-FFF2-40B4-BE49-F238E27FC236}">
                  <a16:creationId xmlns:a16="http://schemas.microsoft.com/office/drawing/2014/main" id="{A4E68502-6F50-4E7B-AF1B-50A9EB649BDA}"/>
                </a:ext>
              </a:extLst>
            </p:cNvPr>
            <p:cNvSpPr>
              <a:spLocks/>
            </p:cNvSpPr>
            <p:nvPr/>
          </p:nvSpPr>
          <p:spPr bwMode="gray">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 name="Freeform 10">
              <a:extLst>
                <a:ext uri="{FF2B5EF4-FFF2-40B4-BE49-F238E27FC236}">
                  <a16:creationId xmlns:a16="http://schemas.microsoft.com/office/drawing/2014/main" id="{0B294D58-DE2D-4091-BE0A-48E0C4BB11EB}"/>
                </a:ext>
              </a:extLst>
            </p:cNvPr>
            <p:cNvSpPr>
              <a:spLocks/>
            </p:cNvSpPr>
            <p:nvPr/>
          </p:nvSpPr>
          <p:spPr bwMode="gray">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 name="Freeform 11">
              <a:extLst>
                <a:ext uri="{FF2B5EF4-FFF2-40B4-BE49-F238E27FC236}">
                  <a16:creationId xmlns:a16="http://schemas.microsoft.com/office/drawing/2014/main" id="{0326E64D-04ED-4ABB-93E4-447EB91A43C8}"/>
                </a:ext>
              </a:extLst>
            </p:cNvPr>
            <p:cNvSpPr>
              <a:spLocks/>
            </p:cNvSpPr>
            <p:nvPr/>
          </p:nvSpPr>
          <p:spPr bwMode="gray">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 name="Freeform 12">
              <a:extLst>
                <a:ext uri="{FF2B5EF4-FFF2-40B4-BE49-F238E27FC236}">
                  <a16:creationId xmlns:a16="http://schemas.microsoft.com/office/drawing/2014/main" id="{B424A6A0-9FD6-41E0-A6B5-44DACE49A6D3}"/>
                </a:ext>
              </a:extLst>
            </p:cNvPr>
            <p:cNvSpPr>
              <a:spLocks noEditPoints="1"/>
            </p:cNvSpPr>
            <p:nvPr/>
          </p:nvSpPr>
          <p:spPr bwMode="gray">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3" name="Freeform 14">
              <a:extLst>
                <a:ext uri="{FF2B5EF4-FFF2-40B4-BE49-F238E27FC236}">
                  <a16:creationId xmlns:a16="http://schemas.microsoft.com/office/drawing/2014/main" id="{0B3F0C38-DC97-4CD1-984E-7572735440BF}"/>
                </a:ext>
              </a:extLst>
            </p:cNvPr>
            <p:cNvSpPr>
              <a:spLocks noEditPoints="1"/>
            </p:cNvSpPr>
            <p:nvPr/>
          </p:nvSpPr>
          <p:spPr bwMode="gray">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4" name="Freeform 15">
              <a:extLst>
                <a:ext uri="{FF2B5EF4-FFF2-40B4-BE49-F238E27FC236}">
                  <a16:creationId xmlns:a16="http://schemas.microsoft.com/office/drawing/2014/main" id="{6350261F-44E5-4C95-AA87-2DB3FC7643F6}"/>
                </a:ext>
              </a:extLst>
            </p:cNvPr>
            <p:cNvSpPr>
              <a:spLocks/>
            </p:cNvSpPr>
            <p:nvPr/>
          </p:nvSpPr>
          <p:spPr bwMode="gray">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5" name="Freeform 16">
              <a:extLst>
                <a:ext uri="{FF2B5EF4-FFF2-40B4-BE49-F238E27FC236}">
                  <a16:creationId xmlns:a16="http://schemas.microsoft.com/office/drawing/2014/main" id="{5AB7FC7D-55F6-4FAD-8462-71A4B9753438}"/>
                </a:ext>
              </a:extLst>
            </p:cNvPr>
            <p:cNvSpPr>
              <a:spLocks/>
            </p:cNvSpPr>
            <p:nvPr/>
          </p:nvSpPr>
          <p:spPr bwMode="gray">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6" name="Rectangle 17">
              <a:extLst>
                <a:ext uri="{FF2B5EF4-FFF2-40B4-BE49-F238E27FC236}">
                  <a16:creationId xmlns:a16="http://schemas.microsoft.com/office/drawing/2014/main" id="{4BDA452B-8283-4B2A-A8D4-25BB7CF8BAAD}"/>
                </a:ext>
              </a:extLst>
            </p:cNvPr>
            <p:cNvSpPr>
              <a:spLocks noChangeArrowheads="1"/>
            </p:cNvSpPr>
            <p:nvPr/>
          </p:nvSpPr>
          <p:spPr bwMode="gray">
            <a:xfrm>
              <a:off x="1804988" y="438150"/>
              <a:ext cx="11113" cy="619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7" name="Freeform 18">
              <a:extLst>
                <a:ext uri="{FF2B5EF4-FFF2-40B4-BE49-F238E27FC236}">
                  <a16:creationId xmlns:a16="http://schemas.microsoft.com/office/drawing/2014/main" id="{57C01BEE-E1C7-4682-8761-33473C67DB68}"/>
                </a:ext>
              </a:extLst>
            </p:cNvPr>
            <p:cNvSpPr>
              <a:spLocks/>
            </p:cNvSpPr>
            <p:nvPr/>
          </p:nvSpPr>
          <p:spPr bwMode="gray">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8" name="Freeform 19">
              <a:extLst>
                <a:ext uri="{FF2B5EF4-FFF2-40B4-BE49-F238E27FC236}">
                  <a16:creationId xmlns:a16="http://schemas.microsoft.com/office/drawing/2014/main" id="{6ADD09EB-6CBD-4B56-B289-F1F1B730C703}"/>
                </a:ext>
              </a:extLst>
            </p:cNvPr>
            <p:cNvSpPr>
              <a:spLocks/>
            </p:cNvSpPr>
            <p:nvPr/>
          </p:nvSpPr>
          <p:spPr bwMode="gray">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9" name="Freeform 20">
              <a:extLst>
                <a:ext uri="{FF2B5EF4-FFF2-40B4-BE49-F238E27FC236}">
                  <a16:creationId xmlns:a16="http://schemas.microsoft.com/office/drawing/2014/main" id="{A7F46E3E-21DB-440A-836C-161975F96448}"/>
                </a:ext>
              </a:extLst>
            </p:cNvPr>
            <p:cNvSpPr>
              <a:spLocks/>
            </p:cNvSpPr>
            <p:nvPr/>
          </p:nvSpPr>
          <p:spPr bwMode="gray">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30" name="Freeform 21">
              <a:extLst>
                <a:ext uri="{FF2B5EF4-FFF2-40B4-BE49-F238E27FC236}">
                  <a16:creationId xmlns:a16="http://schemas.microsoft.com/office/drawing/2014/main" id="{05C7460C-2718-41A8-B766-0DB3ABA769E4}"/>
                </a:ext>
              </a:extLst>
            </p:cNvPr>
            <p:cNvSpPr>
              <a:spLocks noEditPoints="1"/>
            </p:cNvSpPr>
            <p:nvPr/>
          </p:nvSpPr>
          <p:spPr bwMode="gray">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31" name="Freeform 22">
              <a:extLst>
                <a:ext uri="{FF2B5EF4-FFF2-40B4-BE49-F238E27FC236}">
                  <a16:creationId xmlns:a16="http://schemas.microsoft.com/office/drawing/2014/main" id="{2383DB17-5CC3-49DC-A0C6-BE7B8C2DC75A}"/>
                </a:ext>
              </a:extLst>
            </p:cNvPr>
            <p:cNvSpPr>
              <a:spLocks/>
            </p:cNvSpPr>
            <p:nvPr/>
          </p:nvSpPr>
          <p:spPr bwMode="gray">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32" name="Rectangle 23">
              <a:extLst>
                <a:ext uri="{FF2B5EF4-FFF2-40B4-BE49-F238E27FC236}">
                  <a16:creationId xmlns:a16="http://schemas.microsoft.com/office/drawing/2014/main" id="{8F9BA604-1770-430B-A304-132F8EA69264}"/>
                </a:ext>
              </a:extLst>
            </p:cNvPr>
            <p:cNvSpPr>
              <a:spLocks noChangeArrowheads="1"/>
            </p:cNvSpPr>
            <p:nvPr/>
          </p:nvSpPr>
          <p:spPr bwMode="gray">
            <a:xfrm>
              <a:off x="1968501" y="-96838"/>
              <a:ext cx="88900" cy="422275"/>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33" name="Freeform 24">
              <a:extLst>
                <a:ext uri="{FF2B5EF4-FFF2-40B4-BE49-F238E27FC236}">
                  <a16:creationId xmlns:a16="http://schemas.microsoft.com/office/drawing/2014/main" id="{9CA311BE-EAED-478B-98A4-BF498FEC0E8B}"/>
                </a:ext>
              </a:extLst>
            </p:cNvPr>
            <p:cNvSpPr>
              <a:spLocks noEditPoints="1"/>
            </p:cNvSpPr>
            <p:nvPr/>
          </p:nvSpPr>
          <p:spPr bwMode="gray">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34" name="Freeform 25">
              <a:extLst>
                <a:ext uri="{FF2B5EF4-FFF2-40B4-BE49-F238E27FC236}">
                  <a16:creationId xmlns:a16="http://schemas.microsoft.com/office/drawing/2014/main" id="{3B0E85FD-D0E6-43B5-9382-FF5952C2CFF2}"/>
                </a:ext>
              </a:extLst>
            </p:cNvPr>
            <p:cNvSpPr>
              <a:spLocks/>
            </p:cNvSpPr>
            <p:nvPr/>
          </p:nvSpPr>
          <p:spPr bwMode="gray">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35" name="Freeform 26">
              <a:extLst>
                <a:ext uri="{FF2B5EF4-FFF2-40B4-BE49-F238E27FC236}">
                  <a16:creationId xmlns:a16="http://schemas.microsoft.com/office/drawing/2014/main" id="{5FB98D20-7032-4D26-B1F1-7EA34F0B31E0}"/>
                </a:ext>
              </a:extLst>
            </p:cNvPr>
            <p:cNvSpPr>
              <a:spLocks noEditPoints="1"/>
            </p:cNvSpPr>
            <p:nvPr/>
          </p:nvSpPr>
          <p:spPr bwMode="gray">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36" name="Freeform 27">
              <a:extLst>
                <a:ext uri="{FF2B5EF4-FFF2-40B4-BE49-F238E27FC236}">
                  <a16:creationId xmlns:a16="http://schemas.microsoft.com/office/drawing/2014/main" id="{2E699044-1520-4F88-8A17-6CF62388039A}"/>
                </a:ext>
              </a:extLst>
            </p:cNvPr>
            <p:cNvSpPr>
              <a:spLocks/>
            </p:cNvSpPr>
            <p:nvPr/>
          </p:nvSpPr>
          <p:spPr bwMode="gray">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37" name="Freeform 28">
              <a:extLst>
                <a:ext uri="{FF2B5EF4-FFF2-40B4-BE49-F238E27FC236}">
                  <a16:creationId xmlns:a16="http://schemas.microsoft.com/office/drawing/2014/main" id="{70DF0DD4-928C-48C0-BC35-CF6EED8953B0}"/>
                </a:ext>
              </a:extLst>
            </p:cNvPr>
            <p:cNvSpPr>
              <a:spLocks noEditPoints="1"/>
            </p:cNvSpPr>
            <p:nvPr/>
          </p:nvSpPr>
          <p:spPr bwMode="gray">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38" name="Freeform 29">
              <a:extLst>
                <a:ext uri="{FF2B5EF4-FFF2-40B4-BE49-F238E27FC236}">
                  <a16:creationId xmlns:a16="http://schemas.microsoft.com/office/drawing/2014/main" id="{B1B76DE3-C2A7-4A83-B953-1F33FCA64DA4}"/>
                </a:ext>
              </a:extLst>
            </p:cNvPr>
            <p:cNvSpPr>
              <a:spLocks/>
            </p:cNvSpPr>
            <p:nvPr/>
          </p:nvSpPr>
          <p:spPr bwMode="gray">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39" name="Freeform 30">
              <a:extLst>
                <a:ext uri="{FF2B5EF4-FFF2-40B4-BE49-F238E27FC236}">
                  <a16:creationId xmlns:a16="http://schemas.microsoft.com/office/drawing/2014/main" id="{F7EEDA81-C08A-4DC4-8FF5-D29833551AD7}"/>
                </a:ext>
              </a:extLst>
            </p:cNvPr>
            <p:cNvSpPr>
              <a:spLocks noEditPoints="1"/>
            </p:cNvSpPr>
            <p:nvPr/>
          </p:nvSpPr>
          <p:spPr bwMode="gray">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40" name="Freeform 31">
              <a:extLst>
                <a:ext uri="{FF2B5EF4-FFF2-40B4-BE49-F238E27FC236}">
                  <a16:creationId xmlns:a16="http://schemas.microsoft.com/office/drawing/2014/main" id="{74011A3E-5D81-44C1-81C8-0E9C3D1613F8}"/>
                </a:ext>
              </a:extLst>
            </p:cNvPr>
            <p:cNvSpPr>
              <a:spLocks/>
            </p:cNvSpPr>
            <p:nvPr/>
          </p:nvSpPr>
          <p:spPr bwMode="gray">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41" name="Rectangle 32">
              <a:extLst>
                <a:ext uri="{FF2B5EF4-FFF2-40B4-BE49-F238E27FC236}">
                  <a16:creationId xmlns:a16="http://schemas.microsoft.com/office/drawing/2014/main" id="{B85124B3-6C21-4594-A9A6-59A2C470C132}"/>
                </a:ext>
              </a:extLst>
            </p:cNvPr>
            <p:cNvSpPr>
              <a:spLocks noChangeArrowheads="1"/>
            </p:cNvSpPr>
            <p:nvPr/>
          </p:nvSpPr>
          <p:spPr bwMode="gray">
            <a:xfrm>
              <a:off x="3219451" y="-31750"/>
              <a:ext cx="17463" cy="1127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42" name="Freeform 33">
              <a:extLst>
                <a:ext uri="{FF2B5EF4-FFF2-40B4-BE49-F238E27FC236}">
                  <a16:creationId xmlns:a16="http://schemas.microsoft.com/office/drawing/2014/main" id="{0C47C8D2-EDBD-422C-BAD0-54C40A72FBDD}"/>
                </a:ext>
              </a:extLst>
            </p:cNvPr>
            <p:cNvSpPr>
              <a:spLocks/>
            </p:cNvSpPr>
            <p:nvPr/>
          </p:nvSpPr>
          <p:spPr bwMode="gray">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43" name="Freeform 34">
              <a:extLst>
                <a:ext uri="{FF2B5EF4-FFF2-40B4-BE49-F238E27FC236}">
                  <a16:creationId xmlns:a16="http://schemas.microsoft.com/office/drawing/2014/main" id="{A40CB4FE-CD15-4C2F-9494-477D01BCD623}"/>
                </a:ext>
              </a:extLst>
            </p:cNvPr>
            <p:cNvSpPr>
              <a:spLocks/>
            </p:cNvSpPr>
            <p:nvPr/>
          </p:nvSpPr>
          <p:spPr bwMode="gray">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44" name="Freeform 35">
              <a:extLst>
                <a:ext uri="{FF2B5EF4-FFF2-40B4-BE49-F238E27FC236}">
                  <a16:creationId xmlns:a16="http://schemas.microsoft.com/office/drawing/2014/main" id="{8578F2B6-A484-465A-8C41-7F0832C6D5DA}"/>
                </a:ext>
              </a:extLst>
            </p:cNvPr>
            <p:cNvSpPr>
              <a:spLocks noEditPoints="1"/>
            </p:cNvSpPr>
            <p:nvPr/>
          </p:nvSpPr>
          <p:spPr bwMode="gray">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45" name="Freeform 36">
              <a:extLst>
                <a:ext uri="{FF2B5EF4-FFF2-40B4-BE49-F238E27FC236}">
                  <a16:creationId xmlns:a16="http://schemas.microsoft.com/office/drawing/2014/main" id="{BA0B863B-99FA-4614-A890-EF612AA0C023}"/>
                </a:ext>
              </a:extLst>
            </p:cNvPr>
            <p:cNvSpPr>
              <a:spLocks noEditPoints="1"/>
            </p:cNvSpPr>
            <p:nvPr/>
          </p:nvSpPr>
          <p:spPr bwMode="gray">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46" name="Freeform 37">
              <a:extLst>
                <a:ext uri="{FF2B5EF4-FFF2-40B4-BE49-F238E27FC236}">
                  <a16:creationId xmlns:a16="http://schemas.microsoft.com/office/drawing/2014/main" id="{8BF3FDF6-9666-4930-96E4-BC4E609DB24D}"/>
                </a:ext>
              </a:extLst>
            </p:cNvPr>
            <p:cNvSpPr>
              <a:spLocks/>
            </p:cNvSpPr>
            <p:nvPr/>
          </p:nvSpPr>
          <p:spPr bwMode="gray">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47" name="Freeform 38">
              <a:extLst>
                <a:ext uri="{FF2B5EF4-FFF2-40B4-BE49-F238E27FC236}">
                  <a16:creationId xmlns:a16="http://schemas.microsoft.com/office/drawing/2014/main" id="{097DB741-0174-4445-ACF0-2E111BD10440}"/>
                </a:ext>
              </a:extLst>
            </p:cNvPr>
            <p:cNvSpPr>
              <a:spLocks/>
            </p:cNvSpPr>
            <p:nvPr/>
          </p:nvSpPr>
          <p:spPr bwMode="gray">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48" name="Freeform 39">
              <a:extLst>
                <a:ext uri="{FF2B5EF4-FFF2-40B4-BE49-F238E27FC236}">
                  <a16:creationId xmlns:a16="http://schemas.microsoft.com/office/drawing/2014/main" id="{5339DFA6-7C0F-49F2-B455-8F6C2763AFB1}"/>
                </a:ext>
              </a:extLst>
            </p:cNvPr>
            <p:cNvSpPr>
              <a:spLocks/>
            </p:cNvSpPr>
            <p:nvPr/>
          </p:nvSpPr>
          <p:spPr bwMode="gray">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49" name="Freeform 40">
              <a:extLst>
                <a:ext uri="{FF2B5EF4-FFF2-40B4-BE49-F238E27FC236}">
                  <a16:creationId xmlns:a16="http://schemas.microsoft.com/office/drawing/2014/main" id="{0EB02563-F1E0-4B91-8A08-45117DF2EC99}"/>
                </a:ext>
              </a:extLst>
            </p:cNvPr>
            <p:cNvSpPr>
              <a:spLocks noEditPoints="1"/>
            </p:cNvSpPr>
            <p:nvPr/>
          </p:nvSpPr>
          <p:spPr bwMode="gray">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50" name="Freeform 41">
              <a:extLst>
                <a:ext uri="{FF2B5EF4-FFF2-40B4-BE49-F238E27FC236}">
                  <a16:creationId xmlns:a16="http://schemas.microsoft.com/office/drawing/2014/main" id="{906C1324-2438-4CB8-B14E-FFDF0537B305}"/>
                </a:ext>
              </a:extLst>
            </p:cNvPr>
            <p:cNvSpPr>
              <a:spLocks noEditPoints="1"/>
            </p:cNvSpPr>
            <p:nvPr/>
          </p:nvSpPr>
          <p:spPr bwMode="gray">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51" name="Rectangle 42">
              <a:extLst>
                <a:ext uri="{FF2B5EF4-FFF2-40B4-BE49-F238E27FC236}">
                  <a16:creationId xmlns:a16="http://schemas.microsoft.com/office/drawing/2014/main" id="{BEAF57B2-015F-40B8-AF84-515E59FF7B13}"/>
                </a:ext>
              </a:extLst>
            </p:cNvPr>
            <p:cNvSpPr>
              <a:spLocks noChangeArrowheads="1"/>
            </p:cNvSpPr>
            <p:nvPr/>
          </p:nvSpPr>
          <p:spPr bwMode="gray">
            <a:xfrm>
              <a:off x="2697163" y="153988"/>
              <a:ext cx="15875" cy="115888"/>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52" name="Freeform 43">
              <a:extLst>
                <a:ext uri="{FF2B5EF4-FFF2-40B4-BE49-F238E27FC236}">
                  <a16:creationId xmlns:a16="http://schemas.microsoft.com/office/drawing/2014/main" id="{CF6638C6-5E94-43FF-B8CB-2E4C6C897571}"/>
                </a:ext>
              </a:extLst>
            </p:cNvPr>
            <p:cNvSpPr>
              <a:spLocks noEditPoints="1"/>
            </p:cNvSpPr>
            <p:nvPr/>
          </p:nvSpPr>
          <p:spPr bwMode="gray">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53" name="Freeform 44">
              <a:extLst>
                <a:ext uri="{FF2B5EF4-FFF2-40B4-BE49-F238E27FC236}">
                  <a16:creationId xmlns:a16="http://schemas.microsoft.com/office/drawing/2014/main" id="{E43F4615-1DA6-4F95-A77B-12A91752972F}"/>
                </a:ext>
              </a:extLst>
            </p:cNvPr>
            <p:cNvSpPr>
              <a:spLocks/>
            </p:cNvSpPr>
            <p:nvPr/>
          </p:nvSpPr>
          <p:spPr bwMode="gray">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54" name="Freeform 45">
              <a:extLst>
                <a:ext uri="{FF2B5EF4-FFF2-40B4-BE49-F238E27FC236}">
                  <a16:creationId xmlns:a16="http://schemas.microsoft.com/office/drawing/2014/main" id="{A31BF1F7-BE07-47E9-94AB-5CCD46FF8A3F}"/>
                </a:ext>
              </a:extLst>
            </p:cNvPr>
            <p:cNvSpPr>
              <a:spLocks noEditPoints="1"/>
            </p:cNvSpPr>
            <p:nvPr/>
          </p:nvSpPr>
          <p:spPr bwMode="gray">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55" name="Freeform 46">
              <a:extLst>
                <a:ext uri="{FF2B5EF4-FFF2-40B4-BE49-F238E27FC236}">
                  <a16:creationId xmlns:a16="http://schemas.microsoft.com/office/drawing/2014/main" id="{3A22ADA2-4714-4C31-B6E5-7A6DE6B2A6E3}"/>
                </a:ext>
              </a:extLst>
            </p:cNvPr>
            <p:cNvSpPr>
              <a:spLocks/>
            </p:cNvSpPr>
            <p:nvPr/>
          </p:nvSpPr>
          <p:spPr bwMode="gray">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56" name="Freeform 47">
              <a:extLst>
                <a:ext uri="{FF2B5EF4-FFF2-40B4-BE49-F238E27FC236}">
                  <a16:creationId xmlns:a16="http://schemas.microsoft.com/office/drawing/2014/main" id="{C31B1364-FEB4-4067-808C-3AB6A9DBEC06}"/>
                </a:ext>
              </a:extLst>
            </p:cNvPr>
            <p:cNvSpPr>
              <a:spLocks noEditPoints="1"/>
            </p:cNvSpPr>
            <p:nvPr/>
          </p:nvSpPr>
          <p:spPr bwMode="gray">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57" name="Freeform 48">
              <a:extLst>
                <a:ext uri="{FF2B5EF4-FFF2-40B4-BE49-F238E27FC236}">
                  <a16:creationId xmlns:a16="http://schemas.microsoft.com/office/drawing/2014/main" id="{0058F51C-6920-4633-BD74-B7B7F9115418}"/>
                </a:ext>
              </a:extLst>
            </p:cNvPr>
            <p:cNvSpPr>
              <a:spLocks noEditPoints="1"/>
            </p:cNvSpPr>
            <p:nvPr/>
          </p:nvSpPr>
          <p:spPr bwMode="gray">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58" name="Freeform 49">
              <a:extLst>
                <a:ext uri="{FF2B5EF4-FFF2-40B4-BE49-F238E27FC236}">
                  <a16:creationId xmlns:a16="http://schemas.microsoft.com/office/drawing/2014/main" id="{0E426658-42CE-4CFA-9C79-3A40251C8AD6}"/>
                </a:ext>
              </a:extLst>
            </p:cNvPr>
            <p:cNvSpPr>
              <a:spLocks/>
            </p:cNvSpPr>
            <p:nvPr/>
          </p:nvSpPr>
          <p:spPr bwMode="gray">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59" name="Freeform 50">
              <a:extLst>
                <a:ext uri="{FF2B5EF4-FFF2-40B4-BE49-F238E27FC236}">
                  <a16:creationId xmlns:a16="http://schemas.microsoft.com/office/drawing/2014/main" id="{8B1D0F47-BA80-466B-890A-7AFAA099276F}"/>
                </a:ext>
              </a:extLst>
            </p:cNvPr>
            <p:cNvSpPr>
              <a:spLocks/>
            </p:cNvSpPr>
            <p:nvPr/>
          </p:nvSpPr>
          <p:spPr bwMode="gray">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60" name="Freeform 51">
              <a:extLst>
                <a:ext uri="{FF2B5EF4-FFF2-40B4-BE49-F238E27FC236}">
                  <a16:creationId xmlns:a16="http://schemas.microsoft.com/office/drawing/2014/main" id="{9CC49CFE-C30A-45D7-9150-7EE856DA7C2E}"/>
                </a:ext>
              </a:extLst>
            </p:cNvPr>
            <p:cNvSpPr>
              <a:spLocks noEditPoints="1"/>
            </p:cNvSpPr>
            <p:nvPr/>
          </p:nvSpPr>
          <p:spPr bwMode="gray">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61" name="Freeform 52">
              <a:extLst>
                <a:ext uri="{FF2B5EF4-FFF2-40B4-BE49-F238E27FC236}">
                  <a16:creationId xmlns:a16="http://schemas.microsoft.com/office/drawing/2014/main" id="{A40FE52E-7390-4224-981F-5B9B6DC75BAE}"/>
                </a:ext>
              </a:extLst>
            </p:cNvPr>
            <p:cNvSpPr>
              <a:spLocks/>
            </p:cNvSpPr>
            <p:nvPr/>
          </p:nvSpPr>
          <p:spPr bwMode="gray">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62" name="Freeform 53">
              <a:extLst>
                <a:ext uri="{FF2B5EF4-FFF2-40B4-BE49-F238E27FC236}">
                  <a16:creationId xmlns:a16="http://schemas.microsoft.com/office/drawing/2014/main" id="{225F0FE3-9380-41E3-A971-A1DC24E451B0}"/>
                </a:ext>
              </a:extLst>
            </p:cNvPr>
            <p:cNvSpPr>
              <a:spLocks/>
            </p:cNvSpPr>
            <p:nvPr/>
          </p:nvSpPr>
          <p:spPr bwMode="gray">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63" name="Freeform 54">
              <a:extLst>
                <a:ext uri="{FF2B5EF4-FFF2-40B4-BE49-F238E27FC236}">
                  <a16:creationId xmlns:a16="http://schemas.microsoft.com/office/drawing/2014/main" id="{6AA00411-4F40-4847-97A9-4AB47DD95393}"/>
                </a:ext>
              </a:extLst>
            </p:cNvPr>
            <p:cNvSpPr>
              <a:spLocks/>
            </p:cNvSpPr>
            <p:nvPr/>
          </p:nvSpPr>
          <p:spPr bwMode="gray">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64" name="Freeform 55">
              <a:extLst>
                <a:ext uri="{FF2B5EF4-FFF2-40B4-BE49-F238E27FC236}">
                  <a16:creationId xmlns:a16="http://schemas.microsoft.com/office/drawing/2014/main" id="{5C5F2C34-52CC-46A3-8253-9C9F98D87E30}"/>
                </a:ext>
              </a:extLst>
            </p:cNvPr>
            <p:cNvSpPr>
              <a:spLocks noEditPoints="1"/>
            </p:cNvSpPr>
            <p:nvPr/>
          </p:nvSpPr>
          <p:spPr bwMode="gray">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65" name="Freeform 56">
              <a:extLst>
                <a:ext uri="{FF2B5EF4-FFF2-40B4-BE49-F238E27FC236}">
                  <a16:creationId xmlns:a16="http://schemas.microsoft.com/office/drawing/2014/main" id="{F3FA3044-1824-4008-9D96-843FADC68A83}"/>
                </a:ext>
              </a:extLst>
            </p:cNvPr>
            <p:cNvSpPr>
              <a:spLocks noEditPoints="1"/>
            </p:cNvSpPr>
            <p:nvPr/>
          </p:nvSpPr>
          <p:spPr bwMode="gray">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66" name="Freeform 57">
              <a:extLst>
                <a:ext uri="{FF2B5EF4-FFF2-40B4-BE49-F238E27FC236}">
                  <a16:creationId xmlns:a16="http://schemas.microsoft.com/office/drawing/2014/main" id="{741F03E7-CEFB-463E-B41D-FAFD19AFB475}"/>
                </a:ext>
              </a:extLst>
            </p:cNvPr>
            <p:cNvSpPr>
              <a:spLocks/>
            </p:cNvSpPr>
            <p:nvPr/>
          </p:nvSpPr>
          <p:spPr bwMode="gray">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67" name="Freeform 58">
              <a:extLst>
                <a:ext uri="{FF2B5EF4-FFF2-40B4-BE49-F238E27FC236}">
                  <a16:creationId xmlns:a16="http://schemas.microsoft.com/office/drawing/2014/main" id="{72E0C9EC-4353-4470-9B5B-8020BB524814}"/>
                </a:ext>
              </a:extLst>
            </p:cNvPr>
            <p:cNvSpPr>
              <a:spLocks noEditPoints="1"/>
            </p:cNvSpPr>
            <p:nvPr/>
          </p:nvSpPr>
          <p:spPr bwMode="gray">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68" name="Freeform 59">
              <a:extLst>
                <a:ext uri="{FF2B5EF4-FFF2-40B4-BE49-F238E27FC236}">
                  <a16:creationId xmlns:a16="http://schemas.microsoft.com/office/drawing/2014/main" id="{98B83E80-EEA6-4BB3-ABCB-5F9325CBE139}"/>
                </a:ext>
              </a:extLst>
            </p:cNvPr>
            <p:cNvSpPr>
              <a:spLocks noEditPoints="1"/>
            </p:cNvSpPr>
            <p:nvPr/>
          </p:nvSpPr>
          <p:spPr bwMode="gray">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69" name="Freeform 60">
              <a:extLst>
                <a:ext uri="{FF2B5EF4-FFF2-40B4-BE49-F238E27FC236}">
                  <a16:creationId xmlns:a16="http://schemas.microsoft.com/office/drawing/2014/main" id="{FE827C06-4B96-4A16-AD13-91F144096E7D}"/>
                </a:ext>
              </a:extLst>
            </p:cNvPr>
            <p:cNvSpPr>
              <a:spLocks/>
            </p:cNvSpPr>
            <p:nvPr/>
          </p:nvSpPr>
          <p:spPr bwMode="gray">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70" name="Freeform 61">
              <a:extLst>
                <a:ext uri="{FF2B5EF4-FFF2-40B4-BE49-F238E27FC236}">
                  <a16:creationId xmlns:a16="http://schemas.microsoft.com/office/drawing/2014/main" id="{9F5B7148-53F2-4CC5-9B1B-56B74DF15CFB}"/>
                </a:ext>
              </a:extLst>
            </p:cNvPr>
            <p:cNvSpPr>
              <a:spLocks/>
            </p:cNvSpPr>
            <p:nvPr/>
          </p:nvSpPr>
          <p:spPr bwMode="gray">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71" name="Freeform 62">
              <a:extLst>
                <a:ext uri="{FF2B5EF4-FFF2-40B4-BE49-F238E27FC236}">
                  <a16:creationId xmlns:a16="http://schemas.microsoft.com/office/drawing/2014/main" id="{751FCF45-B390-4115-A636-DB10FDE1DE04}"/>
                </a:ext>
              </a:extLst>
            </p:cNvPr>
            <p:cNvSpPr>
              <a:spLocks noEditPoints="1"/>
            </p:cNvSpPr>
            <p:nvPr/>
          </p:nvSpPr>
          <p:spPr bwMode="gray">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72" name="Rectangle 63">
              <a:extLst>
                <a:ext uri="{FF2B5EF4-FFF2-40B4-BE49-F238E27FC236}">
                  <a16:creationId xmlns:a16="http://schemas.microsoft.com/office/drawing/2014/main" id="{9059B125-F3A2-430A-99C1-BCE86CFF5F3B}"/>
                </a:ext>
              </a:extLst>
            </p:cNvPr>
            <p:cNvSpPr>
              <a:spLocks noChangeArrowheads="1"/>
            </p:cNvSpPr>
            <p:nvPr/>
          </p:nvSpPr>
          <p:spPr bwMode="gray">
            <a:xfrm>
              <a:off x="2271713" y="-269875"/>
              <a:ext cx="12700" cy="7731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73" name="Oval 64">
              <a:extLst>
                <a:ext uri="{FF2B5EF4-FFF2-40B4-BE49-F238E27FC236}">
                  <a16:creationId xmlns:a16="http://schemas.microsoft.com/office/drawing/2014/main" id="{0F2051E8-EAF8-4E49-9A02-D04863AFED3E}"/>
                </a:ext>
              </a:extLst>
            </p:cNvPr>
            <p:cNvSpPr>
              <a:spLocks noChangeArrowheads="1"/>
            </p:cNvSpPr>
            <p:nvPr/>
          </p:nvSpPr>
          <p:spPr bwMode="gray">
            <a:xfrm>
              <a:off x="911226" y="-279400"/>
              <a:ext cx="119063" cy="120650"/>
            </a:xfrm>
            <a:prstGeom prst="ellipse">
              <a:avLst/>
            </a:pr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74" name="Oval 65">
              <a:extLst>
                <a:ext uri="{FF2B5EF4-FFF2-40B4-BE49-F238E27FC236}">
                  <a16:creationId xmlns:a16="http://schemas.microsoft.com/office/drawing/2014/main" id="{F222E149-4D3D-46E7-8E15-1380BD4165D9}"/>
                </a:ext>
              </a:extLst>
            </p:cNvPr>
            <p:cNvSpPr>
              <a:spLocks noChangeArrowheads="1"/>
            </p:cNvSpPr>
            <p:nvPr/>
          </p:nvSpPr>
          <p:spPr bwMode="gray">
            <a:xfrm>
              <a:off x="752476" y="-269875"/>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75" name="Oval 66">
              <a:extLst>
                <a:ext uri="{FF2B5EF4-FFF2-40B4-BE49-F238E27FC236}">
                  <a16:creationId xmlns:a16="http://schemas.microsoft.com/office/drawing/2014/main" id="{8F12F9D8-1C12-49B1-AEFE-9723C9E81AB9}"/>
                </a:ext>
              </a:extLst>
            </p:cNvPr>
            <p:cNvSpPr>
              <a:spLocks noChangeArrowheads="1"/>
            </p:cNvSpPr>
            <p:nvPr/>
          </p:nvSpPr>
          <p:spPr bwMode="gray">
            <a:xfrm>
              <a:off x="919163" y="-103188"/>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76" name="Oval 67">
              <a:extLst>
                <a:ext uri="{FF2B5EF4-FFF2-40B4-BE49-F238E27FC236}">
                  <a16:creationId xmlns:a16="http://schemas.microsoft.com/office/drawing/2014/main" id="{BAA348BF-2B1E-456C-9685-C53DCA4B3830}"/>
                </a:ext>
              </a:extLst>
            </p:cNvPr>
            <p:cNvSpPr>
              <a:spLocks noChangeArrowheads="1"/>
            </p:cNvSpPr>
            <p:nvPr/>
          </p:nvSpPr>
          <p:spPr bwMode="gray">
            <a:xfrm>
              <a:off x="927101" y="53975"/>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77" name="Oval 68">
              <a:extLst>
                <a:ext uri="{FF2B5EF4-FFF2-40B4-BE49-F238E27FC236}">
                  <a16:creationId xmlns:a16="http://schemas.microsoft.com/office/drawing/2014/main" id="{41A1F4EA-78D7-4C65-8430-31B1D585F003}"/>
                </a:ext>
              </a:extLst>
            </p:cNvPr>
            <p:cNvSpPr>
              <a:spLocks noChangeArrowheads="1"/>
            </p:cNvSpPr>
            <p:nvPr/>
          </p:nvSpPr>
          <p:spPr bwMode="gray">
            <a:xfrm>
              <a:off x="760413" y="-95250"/>
              <a:ext cx="87313"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78" name="Oval 69">
              <a:extLst>
                <a:ext uri="{FF2B5EF4-FFF2-40B4-BE49-F238E27FC236}">
                  <a16:creationId xmlns:a16="http://schemas.microsoft.com/office/drawing/2014/main" id="{421EBBA9-8C4F-4295-8553-30463683964B}"/>
                </a:ext>
              </a:extLst>
            </p:cNvPr>
            <p:cNvSpPr>
              <a:spLocks noChangeArrowheads="1"/>
            </p:cNvSpPr>
            <p:nvPr/>
          </p:nvSpPr>
          <p:spPr bwMode="gray">
            <a:xfrm>
              <a:off x="611188" y="-261938"/>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grpSp>
      <p:sp>
        <p:nvSpPr>
          <p:cNvPr id="150" name="Title 1">
            <a:extLst>
              <a:ext uri="{FF2B5EF4-FFF2-40B4-BE49-F238E27FC236}">
                <a16:creationId xmlns:a16="http://schemas.microsoft.com/office/drawing/2014/main" id="{99B2FAE0-6F28-0B07-ABC2-210010161C2C}"/>
              </a:ext>
            </a:extLst>
          </p:cNvPr>
          <p:cNvSpPr>
            <a:spLocks noGrp="1"/>
          </p:cNvSpPr>
          <p:nvPr>
            <p:ph type="ctrTitle"/>
          </p:nvPr>
        </p:nvSpPr>
        <p:spPr>
          <a:xfrm>
            <a:off x="1330386" y="2783144"/>
            <a:ext cx="8015870" cy="733123"/>
          </a:xfrm>
        </p:spPr>
        <p:txBody>
          <a:bodyPr vert="horz" lIns="91440" tIns="91440" rIns="91440" bIns="91440" anchor="ctr">
            <a:noAutofit/>
          </a:bodyPr>
          <a:lstStyle>
            <a:lvl1pPr algn="l">
              <a:defRPr sz="3158">
                <a:solidFill>
                  <a:schemeClr val="tx1"/>
                </a:solidFill>
                <a:latin typeface="Slate Pro" panose="02000506040000020004" pitchFamily="2" charset="0"/>
                <a:sym typeface="Slate Pro" panose="02000506040000020004" pitchFamily="2" charset="0"/>
              </a:defRPr>
            </a:lvl1pPr>
          </a:lstStyle>
          <a:p>
            <a:r>
              <a:rPr lang="en-US"/>
              <a:t>Click to edit Master title style</a:t>
            </a:r>
            <a:endParaRPr lang="en-US" dirty="0"/>
          </a:p>
        </p:txBody>
      </p:sp>
      <p:sp>
        <p:nvSpPr>
          <p:cNvPr id="151" name="Text Placeholder 81">
            <a:extLst>
              <a:ext uri="{FF2B5EF4-FFF2-40B4-BE49-F238E27FC236}">
                <a16:creationId xmlns:a16="http://schemas.microsoft.com/office/drawing/2014/main" id="{AABBBD46-2D94-9A1E-1B0B-4EA66A5B81E5}"/>
              </a:ext>
            </a:extLst>
          </p:cNvPr>
          <p:cNvSpPr>
            <a:spLocks noGrp="1"/>
          </p:cNvSpPr>
          <p:nvPr>
            <p:ph type="body" sz="quarter" idx="13"/>
          </p:nvPr>
        </p:nvSpPr>
        <p:spPr>
          <a:xfrm>
            <a:off x="1333506" y="4409213"/>
            <a:ext cx="4022556" cy="357135"/>
          </a:xfrm>
        </p:spPr>
        <p:txBody>
          <a:bodyPr lIns="91440" tIns="91440" rIns="91440" bIns="91440" anchor="ctr"/>
          <a:lstStyle>
            <a:lvl1pPr>
              <a:defRPr b="0">
                <a:solidFill>
                  <a:schemeClr val="tx1"/>
                </a:solidFill>
                <a:latin typeface="Slate Pro" panose="02000506040000020004" pitchFamily="2" charset="0"/>
                <a:sym typeface="Slate Pro" panose="02000506040000020004" pitchFamily="2" charset="0"/>
              </a:defRPr>
            </a:lvl1pPr>
          </a:lstStyle>
          <a:p>
            <a:pPr lvl="0"/>
            <a:r>
              <a:rPr lang="en-US"/>
              <a:t>Click to edit Master text styles</a:t>
            </a:r>
          </a:p>
        </p:txBody>
      </p:sp>
      <p:sp>
        <p:nvSpPr>
          <p:cNvPr id="152" name="Subtitle 2">
            <a:extLst>
              <a:ext uri="{FF2B5EF4-FFF2-40B4-BE49-F238E27FC236}">
                <a16:creationId xmlns:a16="http://schemas.microsoft.com/office/drawing/2014/main" id="{AE1C7A48-0D13-1059-2A8B-9267721FA7D4}"/>
              </a:ext>
            </a:extLst>
          </p:cNvPr>
          <p:cNvSpPr>
            <a:spLocks noGrp="1"/>
          </p:cNvSpPr>
          <p:nvPr>
            <p:ph type="subTitle" idx="1"/>
          </p:nvPr>
        </p:nvSpPr>
        <p:spPr>
          <a:xfrm>
            <a:off x="1330386" y="3798443"/>
            <a:ext cx="8015870" cy="328594"/>
          </a:xfrm>
        </p:spPr>
        <p:txBody>
          <a:bodyPr vert="horz" lIns="91440" tIns="91440" rIns="91440" bIns="91440" rtlCol="0" anchor="ctr">
            <a:noAutofit/>
          </a:bodyPr>
          <a:lstStyle>
            <a:lvl1pPr>
              <a:defRPr lang="en-US" sz="1930" b="0" dirty="0">
                <a:solidFill>
                  <a:schemeClr val="tx1"/>
                </a:solidFill>
                <a:latin typeface="Slate Pro" panose="02000506040000020004" pitchFamily="2" charset="0"/>
                <a:sym typeface="Slate Pro" panose="02000506040000020004" pitchFamily="2" charset="0"/>
              </a:defRPr>
            </a:lvl1pPr>
          </a:lstStyle>
          <a:p>
            <a:pPr lvl="0"/>
            <a:r>
              <a:rPr lang="en-US"/>
              <a:t>Click to edit Master subtitle style</a:t>
            </a:r>
            <a:endParaRPr lang="en-US" dirty="0"/>
          </a:p>
        </p:txBody>
      </p:sp>
      <p:sp>
        <p:nvSpPr>
          <p:cNvPr id="80" name="TextBox 79">
            <a:extLst>
              <a:ext uri="{FF2B5EF4-FFF2-40B4-BE49-F238E27FC236}">
                <a16:creationId xmlns:a16="http://schemas.microsoft.com/office/drawing/2014/main" id="{35FA29A0-C03A-3277-5EF6-1E67883CD46A}"/>
              </a:ext>
            </a:extLst>
          </p:cNvPr>
          <p:cNvSpPr txBox="1"/>
          <p:nvPr/>
        </p:nvSpPr>
        <p:spPr>
          <a:xfrm>
            <a:off x="1330386" y="6985202"/>
            <a:ext cx="5016080" cy="134973"/>
          </a:xfrm>
          <a:prstGeom prst="rect">
            <a:avLst/>
          </a:prstGeom>
          <a:noFill/>
        </p:spPr>
        <p:txBody>
          <a:bodyPr wrap="square" lIns="0" tIns="0" rIns="0" bIns="0" rtlCol="0">
            <a:spAutoFit/>
          </a:bodyPr>
          <a:lstStyle/>
          <a:p>
            <a:pPr algn="ctr"/>
            <a:r>
              <a:rPr lang="en-US" sz="877" dirty="0">
                <a:solidFill>
                  <a:schemeClr val="tx1"/>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2866677262"/>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3732313648"/>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330386" y="2783144"/>
            <a:ext cx="8015870" cy="733123"/>
          </a:xfrm>
        </p:spPr>
        <p:txBody>
          <a:bodyPr vert="horz" lIns="91440" tIns="91440" rIns="91440" bIns="91440" anchor="ctr">
            <a:noAutofit/>
          </a:bodyPr>
          <a:lstStyle>
            <a:lvl1pPr algn="l">
              <a:defRPr sz="3158">
                <a:solidFill>
                  <a:schemeClr val="bg1"/>
                </a:solidFill>
                <a:latin typeface="Slate Pro" panose="02000506040000020004" pitchFamily="2" charset="0"/>
                <a:sym typeface="Slate Pro" panose="02000506040000020004" pitchFamily="2" charset="0"/>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333506" y="4409213"/>
            <a:ext cx="4022556" cy="357135"/>
          </a:xfrm>
        </p:spPr>
        <p:txBody>
          <a:bodyPr lIns="91440" tIns="91440" rIns="91440" bIns="91440" anchor="ctr"/>
          <a:lstStyle>
            <a:lvl1pPr>
              <a:defRPr b="0">
                <a:solidFill>
                  <a:schemeClr val="bg1"/>
                </a:solidFill>
                <a:latin typeface="Slate Pro" panose="02000506040000020004" pitchFamily="2" charset="0"/>
                <a:sym typeface="Slate Pro" panose="02000506040000020004" pitchFamily="2"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330386" y="3798443"/>
            <a:ext cx="8015870" cy="328594"/>
          </a:xfrm>
        </p:spPr>
        <p:txBody>
          <a:bodyPr vert="horz" lIns="91440" tIns="91440" rIns="91440" bIns="91440" rtlCol="0" anchor="ctr">
            <a:noAutofit/>
          </a:bodyPr>
          <a:lstStyle>
            <a:lvl1pPr>
              <a:defRPr lang="en-US" sz="1930" b="0" dirty="0">
                <a:solidFill>
                  <a:schemeClr val="bg1"/>
                </a:solidFill>
                <a:latin typeface="Slate Pro" panose="02000506040000020004" pitchFamily="2" charset="0"/>
                <a:sym typeface="Slate Pro" panose="02000506040000020004" pitchFamily="2" charset="0"/>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615901" y="861196"/>
            <a:ext cx="3064832" cy="82168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330386" y="6985202"/>
            <a:ext cx="5016080" cy="134973"/>
          </a:xfrm>
          <a:prstGeom prst="rect">
            <a:avLst/>
          </a:prstGeom>
          <a:noFill/>
        </p:spPr>
        <p:txBody>
          <a:bodyPr wrap="square" lIns="0" tIns="0" rIns="0" bIns="0" rtlCol="0">
            <a:spAutoFit/>
          </a:bodyPr>
          <a:lstStyle/>
          <a:p>
            <a:pPr algn="ctr"/>
            <a:r>
              <a:rPr lang="en-US" sz="877" dirty="0">
                <a:solidFill>
                  <a:schemeClr val="bg1"/>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4125938183"/>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itle Slide dark blue bckgd">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288188686"/>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330386" y="2783144"/>
            <a:ext cx="8015870" cy="733123"/>
          </a:xfrm>
        </p:spPr>
        <p:txBody>
          <a:bodyPr vert="horz" lIns="91440" tIns="91440" rIns="91440" bIns="91440" anchor="ctr">
            <a:noAutofit/>
          </a:bodyPr>
          <a:lstStyle>
            <a:lvl1pPr algn="l">
              <a:defRPr sz="3158">
                <a:solidFill>
                  <a:schemeClr val="bg1"/>
                </a:solidFill>
                <a:latin typeface="Slate Pro" panose="02000506040000020004" pitchFamily="2" charset="0"/>
                <a:sym typeface="Slate Pro" panose="02000506040000020004" pitchFamily="2" charset="0"/>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333506" y="4409213"/>
            <a:ext cx="4022556" cy="357135"/>
          </a:xfrm>
        </p:spPr>
        <p:txBody>
          <a:bodyPr lIns="91440" tIns="91440" rIns="91440" bIns="91440" anchor="ctr"/>
          <a:lstStyle>
            <a:lvl1pPr>
              <a:defRPr b="0">
                <a:solidFill>
                  <a:schemeClr val="bg1"/>
                </a:solidFill>
                <a:latin typeface="Slate Pro" panose="02000506040000020004" pitchFamily="2" charset="0"/>
                <a:sym typeface="Slate Pro" panose="02000506040000020004" pitchFamily="2"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330386" y="3798443"/>
            <a:ext cx="8015870" cy="328594"/>
          </a:xfrm>
        </p:spPr>
        <p:txBody>
          <a:bodyPr vert="horz" lIns="91440" tIns="91440" rIns="91440" bIns="91440" rtlCol="0" anchor="ctr">
            <a:noAutofit/>
          </a:bodyPr>
          <a:lstStyle>
            <a:lvl1pPr>
              <a:defRPr lang="en-US" sz="1930" b="0" dirty="0">
                <a:solidFill>
                  <a:schemeClr val="bg1"/>
                </a:solidFill>
                <a:latin typeface="Slate Pro" panose="02000506040000020004" pitchFamily="2" charset="0"/>
                <a:sym typeface="Slate Pro" panose="02000506040000020004" pitchFamily="2" charset="0"/>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615901" y="861196"/>
            <a:ext cx="3064832" cy="82168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grpSp>
      <p:sp>
        <p:nvSpPr>
          <p:cNvPr id="3" name="TextBox 2">
            <a:extLst>
              <a:ext uri="{FF2B5EF4-FFF2-40B4-BE49-F238E27FC236}">
                <a16:creationId xmlns:a16="http://schemas.microsoft.com/office/drawing/2014/main" id="{2CDAAB41-4F5B-0002-62E7-0314002034DE}"/>
              </a:ext>
            </a:extLst>
          </p:cNvPr>
          <p:cNvSpPr txBox="1"/>
          <p:nvPr/>
        </p:nvSpPr>
        <p:spPr>
          <a:xfrm>
            <a:off x="1330386" y="6985202"/>
            <a:ext cx="5016080" cy="134973"/>
          </a:xfrm>
          <a:prstGeom prst="rect">
            <a:avLst/>
          </a:prstGeom>
          <a:noFill/>
        </p:spPr>
        <p:txBody>
          <a:bodyPr wrap="square" lIns="0" tIns="0" rIns="0" bIns="0" rtlCol="0">
            <a:spAutoFit/>
          </a:bodyPr>
          <a:lstStyle/>
          <a:p>
            <a:pPr algn="ctr"/>
            <a:r>
              <a:rPr lang="en-US" sz="877" dirty="0">
                <a:solidFill>
                  <a:schemeClr val="bg1"/>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20827395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ne panel no bkg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3136058060"/>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lvl1pPr>
              <a:defRPr>
                <a:latin typeface="Slate Pro" panose="02000506040000020004" pitchFamily="2" charset="0"/>
                <a:sym typeface="Slate Pro" panose="02000506040000020004" pitchFamily="2" charset="0"/>
              </a:defRPr>
            </a:lvl1pPr>
          </a:lstStyle>
          <a:p>
            <a:r>
              <a:rPr lang="en-US"/>
              <a:t>Click to edit Master title style</a:t>
            </a:r>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lvl1pPr>
              <a:defRPr>
                <a:latin typeface="Slate Pro" panose="02000506040000020004" pitchFamily="2" charset="0"/>
                <a:sym typeface="Slate Pro" panose="02000506040000020004" pitchFamily="2" charset="0"/>
              </a:defRPr>
            </a:lvl1pPr>
          </a:lstStyle>
          <a:p>
            <a:r>
              <a:rPr lang="en-US"/>
              <a:t>Source:</a:t>
            </a:r>
          </a:p>
          <a:p>
            <a:r>
              <a:rPr lang="en-US"/>
              <a:t>Notes:</a:t>
            </a:r>
            <a:endParaRPr lang="en-US" dirty="0"/>
          </a:p>
        </p:txBody>
      </p:sp>
      <p:sp>
        <p:nvSpPr>
          <p:cNvPr id="6" name="Content Placeholder 2">
            <a:extLst>
              <a:ext uri="{FF2B5EF4-FFF2-40B4-BE49-F238E27FC236}">
                <a16:creationId xmlns:a16="http://schemas.microsoft.com/office/drawing/2014/main" id="{44069DB7-BD92-42FC-963A-F010D7F460C6}"/>
              </a:ext>
            </a:extLst>
          </p:cNvPr>
          <p:cNvSpPr>
            <a:spLocks noGrp="1"/>
          </p:cNvSpPr>
          <p:nvPr>
            <p:ph idx="1"/>
          </p:nvPr>
        </p:nvSpPr>
        <p:spPr>
          <a:xfrm>
            <a:off x="534670" y="1773359"/>
            <a:ext cx="9614842" cy="5033207"/>
          </a:xfrm>
        </p:spPr>
        <p:txBody>
          <a:bodyPr/>
          <a:lstStyle>
            <a:lvl1pPr>
              <a:defRPr>
                <a:solidFill>
                  <a:schemeClr val="tx1"/>
                </a:solidFill>
                <a:latin typeface="Slate Pro" panose="02000506040000020004" pitchFamily="2" charset="0"/>
                <a:sym typeface="Slate Pro" panose="02000506040000020004" pitchFamily="2" charset="0"/>
              </a:defRPr>
            </a:lvl1pPr>
            <a:lvl2pPr>
              <a:defRPr>
                <a:solidFill>
                  <a:schemeClr val="tx1"/>
                </a:solidFill>
                <a:latin typeface="Slate Pro" panose="02000506040000020004" pitchFamily="2" charset="0"/>
                <a:sym typeface="Slate Pro" panose="02000506040000020004" pitchFamily="2" charset="0"/>
              </a:defRPr>
            </a:lvl2pPr>
            <a:lvl3pPr>
              <a:defRPr>
                <a:solidFill>
                  <a:schemeClr val="tx1"/>
                </a:solidFill>
                <a:latin typeface="Slate Pro" panose="02000506040000020004" pitchFamily="2" charset="0"/>
                <a:sym typeface="Slate Pro" panose="02000506040000020004" pitchFamily="2" charset="0"/>
              </a:defRPr>
            </a:lvl3pPr>
            <a:lvl4pPr>
              <a:defRPr>
                <a:solidFill>
                  <a:schemeClr val="tx1"/>
                </a:solidFill>
                <a:latin typeface="Slate Pro" panose="02000506040000020004" pitchFamily="2" charset="0"/>
                <a:sym typeface="Slate Pro" panose="02000506040000020004" pitchFamily="2" charset="0"/>
              </a:defRPr>
            </a:lvl4pPr>
            <a:lvl5pPr>
              <a:defRPr>
                <a:solidFill>
                  <a:schemeClr val="tx1"/>
                </a:solidFill>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86910854"/>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6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3738910005"/>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pic>
        <p:nvPicPr>
          <p:cNvPr id="5" name="Picture 4" descr="Background pattern&#10;&#10;Description automatically generated">
            <a:extLst>
              <a:ext uri="{FF2B5EF4-FFF2-40B4-BE49-F238E27FC236}">
                <a16:creationId xmlns:a16="http://schemas.microsoft.com/office/drawing/2014/main" id="{D97D4CC6-32AD-BCA7-E5DC-806815585B1F}"/>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9361" y="0"/>
            <a:ext cx="10693400" cy="756285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330386" y="2783144"/>
            <a:ext cx="8015870" cy="733123"/>
          </a:xfrm>
        </p:spPr>
        <p:txBody>
          <a:bodyPr vert="horz" lIns="91440" tIns="91440" rIns="91440" bIns="91440" anchor="ctr">
            <a:noAutofit/>
          </a:bodyPr>
          <a:lstStyle>
            <a:lvl1pPr algn="l">
              <a:defRPr sz="3158">
                <a:solidFill>
                  <a:schemeClr val="bg1"/>
                </a:solidFill>
                <a:latin typeface="Slate Pro" panose="02000506040000020004" pitchFamily="2" charset="0"/>
                <a:sym typeface="Slate Pro" panose="02000506040000020004" pitchFamily="2" charset="0"/>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333506" y="4409213"/>
            <a:ext cx="4022556" cy="357135"/>
          </a:xfrm>
        </p:spPr>
        <p:txBody>
          <a:bodyPr lIns="91440" tIns="91440" rIns="91440" bIns="91440" anchor="ctr"/>
          <a:lstStyle>
            <a:lvl1pPr>
              <a:defRPr b="0">
                <a:solidFill>
                  <a:schemeClr val="bg1"/>
                </a:solidFill>
                <a:latin typeface="Slate Pro" panose="02000506040000020004" pitchFamily="2" charset="0"/>
                <a:sym typeface="Slate Pro" panose="02000506040000020004" pitchFamily="2"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330386" y="3798443"/>
            <a:ext cx="8015870" cy="328594"/>
          </a:xfrm>
        </p:spPr>
        <p:txBody>
          <a:bodyPr vert="horz" lIns="91440" tIns="91440" rIns="91440" bIns="91440" rtlCol="0" anchor="ctr">
            <a:noAutofit/>
          </a:bodyPr>
          <a:lstStyle>
            <a:lvl1pPr>
              <a:defRPr lang="en-US" sz="1930" b="0" dirty="0">
                <a:solidFill>
                  <a:schemeClr val="bg1"/>
                </a:solidFill>
                <a:latin typeface="Slate Pro" panose="02000506040000020004" pitchFamily="2" charset="0"/>
                <a:sym typeface="Slate Pro" panose="02000506040000020004" pitchFamily="2" charset="0"/>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615901" y="861196"/>
            <a:ext cx="3064832" cy="82168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330386" y="6985202"/>
            <a:ext cx="5016080" cy="134973"/>
          </a:xfrm>
          <a:prstGeom prst="rect">
            <a:avLst/>
          </a:prstGeom>
          <a:noFill/>
        </p:spPr>
        <p:txBody>
          <a:bodyPr wrap="square" lIns="0" tIns="0" rIns="0" bIns="0" rtlCol="0">
            <a:spAutoFit/>
          </a:bodyPr>
          <a:lstStyle/>
          <a:p>
            <a:pPr algn="ctr"/>
            <a:r>
              <a:rPr lang="en-US" sz="877" dirty="0">
                <a:solidFill>
                  <a:schemeClr val="bg1"/>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2128714933"/>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7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780771641"/>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pic>
        <p:nvPicPr>
          <p:cNvPr id="5" name="Picture 4" descr="A picture containing background pattern&#10;&#10;Description automatically generated">
            <a:extLst>
              <a:ext uri="{FF2B5EF4-FFF2-40B4-BE49-F238E27FC236}">
                <a16:creationId xmlns:a16="http://schemas.microsoft.com/office/drawing/2014/main" id="{3011536B-E5C4-A106-C81D-293D994FF16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0693401" cy="756285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330386" y="2783144"/>
            <a:ext cx="8015870" cy="733123"/>
          </a:xfrm>
        </p:spPr>
        <p:txBody>
          <a:bodyPr vert="horz" lIns="91440" tIns="91440" rIns="91440" bIns="91440" anchor="ctr">
            <a:noAutofit/>
          </a:bodyPr>
          <a:lstStyle>
            <a:lvl1pPr algn="l">
              <a:defRPr sz="3158">
                <a:solidFill>
                  <a:schemeClr val="bg1"/>
                </a:solidFill>
                <a:latin typeface="Slate Pro" panose="02000506040000020004" pitchFamily="2" charset="0"/>
                <a:sym typeface="Slate Pro" panose="02000506040000020004" pitchFamily="2" charset="0"/>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333506" y="4409213"/>
            <a:ext cx="4022556" cy="357135"/>
          </a:xfrm>
        </p:spPr>
        <p:txBody>
          <a:bodyPr lIns="91440" tIns="91440" rIns="91440" bIns="91440" anchor="ctr"/>
          <a:lstStyle>
            <a:lvl1pPr>
              <a:defRPr b="0">
                <a:solidFill>
                  <a:schemeClr val="bg1"/>
                </a:solidFill>
                <a:latin typeface="Slate Pro" panose="02000506040000020004" pitchFamily="2" charset="0"/>
                <a:sym typeface="Slate Pro" panose="02000506040000020004" pitchFamily="2"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330386" y="3798443"/>
            <a:ext cx="8015870" cy="328594"/>
          </a:xfrm>
        </p:spPr>
        <p:txBody>
          <a:bodyPr vert="horz" lIns="91440" tIns="91440" rIns="91440" bIns="91440" rtlCol="0" anchor="ctr">
            <a:noAutofit/>
          </a:bodyPr>
          <a:lstStyle>
            <a:lvl1pPr>
              <a:defRPr lang="en-US" sz="1930" b="0" dirty="0">
                <a:solidFill>
                  <a:schemeClr val="bg1"/>
                </a:solidFill>
                <a:latin typeface="Slate Pro" panose="02000506040000020004" pitchFamily="2" charset="0"/>
                <a:sym typeface="Slate Pro" panose="02000506040000020004" pitchFamily="2" charset="0"/>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615901" y="861196"/>
            <a:ext cx="3064832" cy="82168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330386" y="6985202"/>
            <a:ext cx="5016080" cy="134973"/>
          </a:xfrm>
          <a:prstGeom prst="rect">
            <a:avLst/>
          </a:prstGeom>
          <a:noFill/>
        </p:spPr>
        <p:txBody>
          <a:bodyPr wrap="square" lIns="0" tIns="0" rIns="0" bIns="0" rtlCol="0">
            <a:spAutoFit/>
          </a:bodyPr>
          <a:lstStyle/>
          <a:p>
            <a:pPr algn="ctr"/>
            <a:r>
              <a:rPr lang="en-US" sz="877" dirty="0">
                <a:solidFill>
                  <a:schemeClr val="bg1"/>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122423375"/>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3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312951598"/>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pic>
        <p:nvPicPr>
          <p:cNvPr id="5" name="Picture 4" descr="A picture containing text, night, dark, lit&#10;&#10;Description automatically generated">
            <a:extLst>
              <a:ext uri="{FF2B5EF4-FFF2-40B4-BE49-F238E27FC236}">
                <a16:creationId xmlns:a16="http://schemas.microsoft.com/office/drawing/2014/main" id="{94B80643-DB53-93CF-0CC8-F5B0CC74C6E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1"/>
            <a:ext cx="10693400" cy="7562851"/>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330386" y="2783144"/>
            <a:ext cx="8015870" cy="733123"/>
          </a:xfrm>
        </p:spPr>
        <p:txBody>
          <a:bodyPr vert="horz" lIns="91440" tIns="91440" rIns="91440" bIns="91440" anchor="ctr">
            <a:noAutofit/>
          </a:bodyPr>
          <a:lstStyle>
            <a:lvl1pPr algn="l">
              <a:defRPr sz="3158">
                <a:solidFill>
                  <a:schemeClr val="bg1"/>
                </a:solidFill>
                <a:latin typeface="Slate Pro" panose="02000506040000020004" pitchFamily="2" charset="0"/>
                <a:sym typeface="Slate Pro" panose="02000506040000020004" pitchFamily="2" charset="0"/>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333506" y="4409213"/>
            <a:ext cx="4022556" cy="357135"/>
          </a:xfrm>
        </p:spPr>
        <p:txBody>
          <a:bodyPr lIns="91440" tIns="91440" rIns="91440" bIns="91440" anchor="ctr"/>
          <a:lstStyle>
            <a:lvl1pPr>
              <a:defRPr b="0">
                <a:solidFill>
                  <a:schemeClr val="bg1"/>
                </a:solidFill>
                <a:latin typeface="Slate Pro" panose="02000506040000020004" pitchFamily="2" charset="0"/>
                <a:sym typeface="Slate Pro" panose="02000506040000020004" pitchFamily="2"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330386" y="3798443"/>
            <a:ext cx="8015870" cy="328594"/>
          </a:xfrm>
        </p:spPr>
        <p:txBody>
          <a:bodyPr vert="horz" lIns="91440" tIns="91440" rIns="91440" bIns="91440" rtlCol="0" anchor="ctr">
            <a:noAutofit/>
          </a:bodyPr>
          <a:lstStyle>
            <a:lvl1pPr>
              <a:defRPr lang="en-US" sz="1930" b="0" dirty="0">
                <a:solidFill>
                  <a:schemeClr val="bg1"/>
                </a:solidFill>
                <a:latin typeface="Slate Pro" panose="02000506040000020004" pitchFamily="2" charset="0"/>
                <a:sym typeface="Slate Pro" panose="02000506040000020004" pitchFamily="2" charset="0"/>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615901" y="861196"/>
            <a:ext cx="3064832" cy="82168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330386" y="6985202"/>
            <a:ext cx="5016080" cy="134973"/>
          </a:xfrm>
          <a:prstGeom prst="rect">
            <a:avLst/>
          </a:prstGeom>
          <a:noFill/>
        </p:spPr>
        <p:txBody>
          <a:bodyPr wrap="square" lIns="0" tIns="0" rIns="0" bIns="0" rtlCol="0">
            <a:spAutoFit/>
          </a:bodyPr>
          <a:lstStyle/>
          <a:p>
            <a:pPr algn="ctr"/>
            <a:r>
              <a:rPr lang="en-US" sz="877" dirty="0">
                <a:solidFill>
                  <a:schemeClr val="bg1"/>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1971256589"/>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4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32539306"/>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pic>
        <p:nvPicPr>
          <p:cNvPr id="5" name="Picture 4" descr="A picture containing text&#10;&#10;Description automatically generated">
            <a:extLst>
              <a:ext uri="{FF2B5EF4-FFF2-40B4-BE49-F238E27FC236}">
                <a16:creationId xmlns:a16="http://schemas.microsoft.com/office/drawing/2014/main" id="{A41F8DC0-76D0-8840-4794-40095E1485F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0693400" cy="756285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330386" y="2783144"/>
            <a:ext cx="8015870" cy="733123"/>
          </a:xfrm>
        </p:spPr>
        <p:txBody>
          <a:bodyPr vert="horz" lIns="91440" tIns="91440" rIns="91440" bIns="91440" anchor="ctr">
            <a:noAutofit/>
          </a:bodyPr>
          <a:lstStyle>
            <a:lvl1pPr algn="l">
              <a:defRPr sz="3158">
                <a:solidFill>
                  <a:schemeClr val="bg1"/>
                </a:solidFill>
                <a:latin typeface="Slate Pro" panose="02000506040000020004" pitchFamily="2" charset="0"/>
                <a:sym typeface="Slate Pro" panose="02000506040000020004" pitchFamily="2" charset="0"/>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333506" y="4409213"/>
            <a:ext cx="4022556" cy="357135"/>
          </a:xfrm>
        </p:spPr>
        <p:txBody>
          <a:bodyPr lIns="91440" tIns="91440" rIns="91440" bIns="91440" anchor="ctr"/>
          <a:lstStyle>
            <a:lvl1pPr>
              <a:defRPr b="0">
                <a:solidFill>
                  <a:schemeClr val="bg1"/>
                </a:solidFill>
                <a:latin typeface="Slate Pro" panose="02000506040000020004" pitchFamily="2" charset="0"/>
                <a:sym typeface="Slate Pro" panose="02000506040000020004" pitchFamily="2"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330386" y="3798443"/>
            <a:ext cx="8015870" cy="328594"/>
          </a:xfrm>
        </p:spPr>
        <p:txBody>
          <a:bodyPr vert="horz" lIns="91440" tIns="91440" rIns="91440" bIns="91440" rtlCol="0" anchor="ctr">
            <a:noAutofit/>
          </a:bodyPr>
          <a:lstStyle>
            <a:lvl1pPr>
              <a:defRPr lang="en-US" sz="1930" b="0" dirty="0">
                <a:solidFill>
                  <a:schemeClr val="bg1"/>
                </a:solidFill>
                <a:latin typeface="Slate Pro" panose="02000506040000020004" pitchFamily="2" charset="0"/>
                <a:sym typeface="Slate Pro" panose="02000506040000020004" pitchFamily="2" charset="0"/>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615901" y="861196"/>
            <a:ext cx="3064832" cy="82168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330386" y="6985202"/>
            <a:ext cx="5016080" cy="134973"/>
          </a:xfrm>
          <a:prstGeom prst="rect">
            <a:avLst/>
          </a:prstGeom>
          <a:noFill/>
        </p:spPr>
        <p:txBody>
          <a:bodyPr wrap="square" lIns="0" tIns="0" rIns="0" bIns="0" rtlCol="0">
            <a:spAutoFit/>
          </a:bodyPr>
          <a:lstStyle/>
          <a:p>
            <a:pPr algn="ctr"/>
            <a:r>
              <a:rPr lang="en-US" sz="877" dirty="0">
                <a:solidFill>
                  <a:schemeClr val="bg1"/>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3601402951"/>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5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3834714163"/>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A320BF0-2CB7-7307-F4DF-D200AD3CD99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1"/>
            <a:ext cx="10693400" cy="756285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330386" y="2783144"/>
            <a:ext cx="8015870" cy="733123"/>
          </a:xfrm>
        </p:spPr>
        <p:txBody>
          <a:bodyPr vert="horz" lIns="91440" tIns="91440" rIns="91440" bIns="91440" anchor="ctr">
            <a:noAutofit/>
          </a:bodyPr>
          <a:lstStyle>
            <a:lvl1pPr algn="l">
              <a:defRPr sz="3158">
                <a:solidFill>
                  <a:schemeClr val="bg1"/>
                </a:solidFill>
                <a:latin typeface="Slate Pro" panose="02000506040000020004" pitchFamily="2" charset="0"/>
                <a:sym typeface="Slate Pro" panose="02000506040000020004" pitchFamily="2" charset="0"/>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333506" y="4409213"/>
            <a:ext cx="4022556" cy="357135"/>
          </a:xfrm>
        </p:spPr>
        <p:txBody>
          <a:bodyPr lIns="91440" tIns="91440" rIns="91440" bIns="91440" anchor="ctr"/>
          <a:lstStyle>
            <a:lvl1pPr>
              <a:defRPr b="0">
                <a:solidFill>
                  <a:schemeClr val="bg1"/>
                </a:solidFill>
                <a:latin typeface="Slate Pro" panose="02000506040000020004" pitchFamily="2" charset="0"/>
                <a:sym typeface="Slate Pro" panose="02000506040000020004" pitchFamily="2"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330386" y="3798443"/>
            <a:ext cx="8015870" cy="328594"/>
          </a:xfrm>
        </p:spPr>
        <p:txBody>
          <a:bodyPr vert="horz" lIns="91440" tIns="91440" rIns="91440" bIns="91440" rtlCol="0" anchor="ctr">
            <a:noAutofit/>
          </a:bodyPr>
          <a:lstStyle>
            <a:lvl1pPr>
              <a:defRPr lang="en-US" sz="1930" b="0" dirty="0">
                <a:solidFill>
                  <a:schemeClr val="bg1"/>
                </a:solidFill>
                <a:latin typeface="Slate Pro" panose="02000506040000020004" pitchFamily="2" charset="0"/>
                <a:sym typeface="Slate Pro" panose="02000506040000020004" pitchFamily="2" charset="0"/>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615901" y="861196"/>
            <a:ext cx="3064832" cy="82168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330386" y="6985202"/>
            <a:ext cx="5016080" cy="134973"/>
          </a:xfrm>
          <a:prstGeom prst="rect">
            <a:avLst/>
          </a:prstGeom>
          <a:noFill/>
        </p:spPr>
        <p:txBody>
          <a:bodyPr wrap="square" lIns="0" tIns="0" rIns="0" bIns="0" rtlCol="0">
            <a:spAutoFit/>
          </a:bodyPr>
          <a:lstStyle/>
          <a:p>
            <a:pPr algn="ctr"/>
            <a:r>
              <a:rPr lang="en-US" sz="877" dirty="0">
                <a:solidFill>
                  <a:schemeClr val="bg1"/>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2777684960"/>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1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61084374"/>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4591F0AA-87FF-62FE-5D42-09693E23D32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0" y="1"/>
            <a:ext cx="10693400" cy="756285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330386" y="2783144"/>
            <a:ext cx="8015870" cy="733123"/>
          </a:xfrm>
        </p:spPr>
        <p:txBody>
          <a:bodyPr vert="horz" lIns="91440" tIns="91440" rIns="91440" bIns="91440" anchor="ctr">
            <a:noAutofit/>
          </a:bodyPr>
          <a:lstStyle>
            <a:lvl1pPr algn="l">
              <a:defRPr sz="3158">
                <a:solidFill>
                  <a:schemeClr val="bg1"/>
                </a:solidFill>
                <a:latin typeface="Slate Pro" panose="02000506040000020004" pitchFamily="2" charset="0"/>
                <a:sym typeface="Slate Pro" panose="02000506040000020004" pitchFamily="2" charset="0"/>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333506" y="4409213"/>
            <a:ext cx="4022556" cy="357135"/>
          </a:xfrm>
        </p:spPr>
        <p:txBody>
          <a:bodyPr lIns="91440" tIns="91440" rIns="91440" bIns="91440" anchor="ctr"/>
          <a:lstStyle>
            <a:lvl1pPr>
              <a:defRPr b="0">
                <a:solidFill>
                  <a:schemeClr val="bg1"/>
                </a:solidFill>
                <a:latin typeface="Slate Pro" panose="02000506040000020004" pitchFamily="2" charset="0"/>
                <a:sym typeface="Slate Pro" panose="02000506040000020004" pitchFamily="2"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330386" y="3798443"/>
            <a:ext cx="8015870" cy="328594"/>
          </a:xfrm>
        </p:spPr>
        <p:txBody>
          <a:bodyPr vert="horz" lIns="91440" tIns="91440" rIns="91440" bIns="91440" rtlCol="0" anchor="ctr">
            <a:noAutofit/>
          </a:bodyPr>
          <a:lstStyle>
            <a:lvl1pPr>
              <a:defRPr lang="en-US" sz="1930" b="0" dirty="0">
                <a:solidFill>
                  <a:schemeClr val="bg1"/>
                </a:solidFill>
                <a:latin typeface="Slate Pro" panose="02000506040000020004" pitchFamily="2" charset="0"/>
                <a:sym typeface="Slate Pro" panose="02000506040000020004" pitchFamily="2" charset="0"/>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615901" y="861196"/>
            <a:ext cx="3064832" cy="82168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330386" y="6985202"/>
            <a:ext cx="5016080" cy="134973"/>
          </a:xfrm>
          <a:prstGeom prst="rect">
            <a:avLst/>
          </a:prstGeom>
          <a:noFill/>
        </p:spPr>
        <p:txBody>
          <a:bodyPr wrap="square" lIns="0" tIns="0" rIns="0" bIns="0" rtlCol="0">
            <a:spAutoFit/>
          </a:bodyPr>
          <a:lstStyle/>
          <a:p>
            <a:pPr algn="ctr"/>
            <a:r>
              <a:rPr lang="en-US" sz="877" dirty="0">
                <a:solidFill>
                  <a:schemeClr val="bg1"/>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2439843825"/>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2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3509901184"/>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pic>
        <p:nvPicPr>
          <p:cNvPr id="5" name="Picture 4" descr="A picture containing text, night, road, dark&#10;&#10;Description automatically generated">
            <a:extLst>
              <a:ext uri="{FF2B5EF4-FFF2-40B4-BE49-F238E27FC236}">
                <a16:creationId xmlns:a16="http://schemas.microsoft.com/office/drawing/2014/main" id="{8D58678D-5B64-3781-4493-30D95C9EDAB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0693400" cy="756285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330386" y="2783144"/>
            <a:ext cx="8015870" cy="733123"/>
          </a:xfrm>
        </p:spPr>
        <p:txBody>
          <a:bodyPr vert="horz" lIns="91440" tIns="91440" rIns="91440" bIns="91440" anchor="ctr">
            <a:noAutofit/>
          </a:bodyPr>
          <a:lstStyle>
            <a:lvl1pPr algn="l">
              <a:defRPr sz="3158">
                <a:solidFill>
                  <a:schemeClr val="bg1"/>
                </a:solidFill>
                <a:latin typeface="Slate Pro" panose="02000506040000020004" pitchFamily="2" charset="0"/>
                <a:sym typeface="Slate Pro" panose="02000506040000020004" pitchFamily="2" charset="0"/>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333506" y="4409213"/>
            <a:ext cx="4022556" cy="357135"/>
          </a:xfrm>
        </p:spPr>
        <p:txBody>
          <a:bodyPr lIns="91440" tIns="91440" rIns="91440" bIns="91440" anchor="ctr"/>
          <a:lstStyle>
            <a:lvl1pPr>
              <a:defRPr b="0">
                <a:solidFill>
                  <a:schemeClr val="bg1"/>
                </a:solidFill>
                <a:latin typeface="Slate Pro" panose="02000506040000020004" pitchFamily="2" charset="0"/>
                <a:sym typeface="Slate Pro" panose="02000506040000020004" pitchFamily="2" charset="0"/>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330386" y="3798443"/>
            <a:ext cx="8015870" cy="328594"/>
          </a:xfrm>
        </p:spPr>
        <p:txBody>
          <a:bodyPr vert="horz" lIns="91440" tIns="91440" rIns="91440" bIns="91440" rtlCol="0" anchor="ctr">
            <a:noAutofit/>
          </a:bodyPr>
          <a:lstStyle>
            <a:lvl1pPr>
              <a:defRPr lang="en-US" sz="1930" b="0" dirty="0">
                <a:solidFill>
                  <a:schemeClr val="bg1"/>
                </a:solidFill>
                <a:latin typeface="Slate Pro" panose="02000506040000020004" pitchFamily="2" charset="0"/>
                <a:sym typeface="Slate Pro" panose="02000506040000020004" pitchFamily="2" charset="0"/>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615901" y="861196"/>
            <a:ext cx="3064832" cy="82168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Slate Pro" panose="02000506040000020004" pitchFamily="2" charset="0"/>
                <a:sym typeface="Slate Pro" panose="02000506040000020004" pitchFamily="2" charset="0"/>
              </a:endParaRPr>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330386" y="6985202"/>
            <a:ext cx="5016080" cy="134973"/>
          </a:xfrm>
          <a:prstGeom prst="rect">
            <a:avLst/>
          </a:prstGeom>
          <a:noFill/>
        </p:spPr>
        <p:txBody>
          <a:bodyPr wrap="square" lIns="0" tIns="0" rIns="0" bIns="0" rtlCol="0">
            <a:spAutoFit/>
          </a:bodyPr>
          <a:lstStyle/>
          <a:p>
            <a:pPr algn="ctr"/>
            <a:r>
              <a:rPr lang="en-US" sz="877" dirty="0">
                <a:solidFill>
                  <a:schemeClr val="bg1"/>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2382364367"/>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Agend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172525187"/>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467268DF-0D1B-2D93-A94B-382F22D1D196}"/>
              </a:ext>
            </a:extLst>
          </p:cNvPr>
          <p:cNvSpPr>
            <a:spLocks noGrp="1"/>
          </p:cNvSpPr>
          <p:nvPr>
            <p:ph type="body" sz="quarter" idx="10" hasCustomPrompt="1"/>
          </p:nvPr>
        </p:nvSpPr>
        <p:spPr>
          <a:xfrm>
            <a:off x="1580979" y="2410781"/>
            <a:ext cx="1187692" cy="3011135"/>
          </a:xfrm>
        </p:spPr>
        <p:txBody>
          <a:bodyPr>
            <a:normAutofit/>
          </a:bodyPr>
          <a:lstStyle>
            <a:lvl1pPr marL="0" indent="0" algn="l" defTabSz="802020" rtl="0" eaLnBrk="1" latinLnBrk="0" hangingPunct="1">
              <a:lnSpc>
                <a:spcPct val="90000"/>
              </a:lnSpc>
              <a:spcBef>
                <a:spcPts val="877"/>
              </a:spcBef>
              <a:buFont typeface="Arial" panose="020B0604020202020204" pitchFamily="34" charset="0"/>
              <a:buNone/>
              <a:defRPr lang="en-US" sz="4736" b="1" kern="1200" dirty="0">
                <a:solidFill>
                  <a:srgbClr val="000B0B"/>
                </a:solidFill>
                <a:latin typeface="Slate Pro" panose="02000506040000020004" pitchFamily="2" charset="0"/>
                <a:ea typeface="Verdana" panose="020B0604030504040204" pitchFamily="34" charset="0"/>
                <a:cs typeface="Slate Pro" panose="02000506040000020004" pitchFamily="2" charset="0"/>
                <a:sym typeface="Slate Pro" panose="02000506040000020004" pitchFamily="2" charset="0"/>
              </a:defRPr>
            </a:lvl1pPr>
          </a:lstStyle>
          <a:p>
            <a:pPr marL="0" indent="0">
              <a:buNone/>
            </a:pPr>
            <a:r>
              <a:rPr lang="en-US" sz="4736"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01</a:t>
            </a:r>
          </a:p>
          <a:p>
            <a:pPr marL="0" indent="0">
              <a:buNone/>
            </a:pPr>
            <a:r>
              <a:rPr lang="en-US" sz="4736"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02</a:t>
            </a:r>
          </a:p>
          <a:p>
            <a:pPr marL="0" indent="0">
              <a:buNone/>
            </a:pPr>
            <a:r>
              <a:rPr lang="en-US" sz="4736"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03</a:t>
            </a:r>
            <a:endParaRPr lang="en-US" sz="1403" b="1" dirty="0">
              <a:solidFill>
                <a:srgbClr val="000B0B"/>
              </a:solidFill>
              <a:latin typeface="Avenir Next LT Pro" panose="020B0504020202020204" pitchFamily="34" charset="77"/>
              <a:ea typeface="Verdana" panose="020B0604030504040204" pitchFamily="34" charset="0"/>
              <a:cs typeface="Verdana" panose="020B0604030504040204" pitchFamily="34" charset="0"/>
            </a:endParaRPr>
          </a:p>
        </p:txBody>
      </p:sp>
      <p:sp>
        <p:nvSpPr>
          <p:cNvPr id="4" name="Text Placeholder 3">
            <a:extLst>
              <a:ext uri="{FF2B5EF4-FFF2-40B4-BE49-F238E27FC236}">
                <a16:creationId xmlns:a16="http://schemas.microsoft.com/office/drawing/2014/main" id="{1A9591AD-199E-A70A-9360-68820C39D0CE}"/>
              </a:ext>
            </a:extLst>
          </p:cNvPr>
          <p:cNvSpPr>
            <a:spLocks noGrp="1"/>
          </p:cNvSpPr>
          <p:nvPr>
            <p:ph type="body" sz="quarter" idx="11" hasCustomPrompt="1"/>
          </p:nvPr>
        </p:nvSpPr>
        <p:spPr>
          <a:xfrm>
            <a:off x="2815158" y="2571045"/>
            <a:ext cx="6022322" cy="626194"/>
          </a:xfrm>
        </p:spPr>
        <p:txBody>
          <a:bodyPr>
            <a:normAutofit/>
          </a:bodyPr>
          <a:lstStyle>
            <a:lvl1pPr>
              <a:defRPr sz="1228">
                <a:solidFill>
                  <a:schemeClr val="tx1"/>
                </a:solidFill>
                <a:latin typeface="Slate Pro" panose="02000506040000020004" pitchFamily="2" charset="0"/>
                <a:sym typeface="Slate Pro" panose="02000506040000020004" pitchFamily="2" charset="0"/>
              </a:defRPr>
            </a:lvl1pPr>
            <a:lvl4pPr marL="405187"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a:p>
            <a:pPr lvl="0"/>
            <a:endParaRPr lang="en-US" dirty="0"/>
          </a:p>
        </p:txBody>
      </p:sp>
      <p:sp>
        <p:nvSpPr>
          <p:cNvPr id="6" name="Text Placeholder 3">
            <a:extLst>
              <a:ext uri="{FF2B5EF4-FFF2-40B4-BE49-F238E27FC236}">
                <a16:creationId xmlns:a16="http://schemas.microsoft.com/office/drawing/2014/main" id="{7CF9CE85-3705-01D7-81C8-A9AD3674117E}"/>
              </a:ext>
            </a:extLst>
          </p:cNvPr>
          <p:cNvSpPr>
            <a:spLocks noGrp="1"/>
          </p:cNvSpPr>
          <p:nvPr>
            <p:ph type="body" sz="quarter" idx="12" hasCustomPrompt="1"/>
          </p:nvPr>
        </p:nvSpPr>
        <p:spPr>
          <a:xfrm>
            <a:off x="2815158" y="3539841"/>
            <a:ext cx="6022322" cy="626194"/>
          </a:xfrm>
        </p:spPr>
        <p:txBody>
          <a:bodyPr>
            <a:normAutofit/>
          </a:bodyPr>
          <a:lstStyle>
            <a:lvl1pPr>
              <a:defRPr sz="1228">
                <a:solidFill>
                  <a:schemeClr val="tx1"/>
                </a:solidFill>
                <a:latin typeface="Slate Pro" panose="02000506040000020004" pitchFamily="2" charset="0"/>
                <a:sym typeface="Slate Pro" panose="02000506040000020004" pitchFamily="2" charset="0"/>
              </a:defRPr>
            </a:lvl1pPr>
            <a:lvl4pPr marL="405187"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p:txBody>
      </p:sp>
      <p:sp>
        <p:nvSpPr>
          <p:cNvPr id="9" name="Text Placeholder 3">
            <a:extLst>
              <a:ext uri="{FF2B5EF4-FFF2-40B4-BE49-F238E27FC236}">
                <a16:creationId xmlns:a16="http://schemas.microsoft.com/office/drawing/2014/main" id="{582B5B75-0F34-37CE-E770-B421C085D249}"/>
              </a:ext>
            </a:extLst>
          </p:cNvPr>
          <p:cNvSpPr>
            <a:spLocks noGrp="1"/>
          </p:cNvSpPr>
          <p:nvPr>
            <p:ph type="body" sz="quarter" idx="13" hasCustomPrompt="1"/>
          </p:nvPr>
        </p:nvSpPr>
        <p:spPr>
          <a:xfrm>
            <a:off x="2815158" y="4515101"/>
            <a:ext cx="6022322" cy="626194"/>
          </a:xfrm>
        </p:spPr>
        <p:txBody>
          <a:bodyPr>
            <a:normAutofit/>
          </a:bodyPr>
          <a:lstStyle>
            <a:lvl1pPr>
              <a:defRPr sz="1228">
                <a:solidFill>
                  <a:schemeClr val="tx1"/>
                </a:solidFill>
                <a:latin typeface="Slate Pro" panose="02000506040000020004" pitchFamily="2" charset="0"/>
                <a:sym typeface="Slate Pro" panose="02000506040000020004" pitchFamily="2" charset="0"/>
              </a:defRPr>
            </a:lvl1pPr>
            <a:lvl4pPr marL="405187"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p:txBody>
      </p:sp>
      <p:sp>
        <p:nvSpPr>
          <p:cNvPr id="13" name="Text Placeholder 12">
            <a:extLst>
              <a:ext uri="{FF2B5EF4-FFF2-40B4-BE49-F238E27FC236}">
                <a16:creationId xmlns:a16="http://schemas.microsoft.com/office/drawing/2014/main" id="{696ED341-6B69-D776-D498-64B4BD4F4059}"/>
              </a:ext>
            </a:extLst>
          </p:cNvPr>
          <p:cNvSpPr>
            <a:spLocks noGrp="1"/>
          </p:cNvSpPr>
          <p:nvPr>
            <p:ph type="body" sz="quarter" idx="14" hasCustomPrompt="1"/>
          </p:nvPr>
        </p:nvSpPr>
        <p:spPr>
          <a:xfrm>
            <a:off x="1588913" y="1647217"/>
            <a:ext cx="9623307" cy="609230"/>
          </a:xfrm>
        </p:spPr>
        <p:txBody>
          <a:bodyPr>
            <a:noAutofit/>
          </a:bodyPr>
          <a:lstStyle>
            <a:lvl1pPr>
              <a:defRPr sz="1930" b="1">
                <a:latin typeface="Slate Pro" panose="02000506040000020004" pitchFamily="2" charset="0"/>
                <a:sym typeface="Slate Pro" panose="02000506040000020004" pitchFamily="2" charset="0"/>
              </a:defRPr>
            </a:lvl1pPr>
            <a:lvl5pPr marL="598730" indent="0">
              <a:buNone/>
              <a:defRPr/>
            </a:lvl5pPr>
          </a:lstStyle>
          <a:p>
            <a:pPr lvl="0"/>
            <a:r>
              <a:rPr lang="en-US" dirty="0"/>
              <a:t>For Our Discussion Today</a:t>
            </a:r>
          </a:p>
        </p:txBody>
      </p:sp>
    </p:spTree>
    <p:extLst>
      <p:ext uri="{BB962C8B-B14F-4D97-AF65-F5344CB8AC3E}">
        <p14:creationId xmlns:p14="http://schemas.microsoft.com/office/powerpoint/2010/main" val="3739347605"/>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Divider dark blue bkgd">
    <p:bg>
      <p:bgPr>
        <a:solidFill>
          <a:srgbClr val="071E3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1207548025"/>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153956" y="2794054"/>
            <a:ext cx="6411903" cy="965163"/>
          </a:xfrm>
        </p:spPr>
        <p:txBody>
          <a:bodyPr tIns="91440" bIns="91440" anchor="ctr">
            <a:noAutofit/>
          </a:bodyPr>
          <a:lstStyle>
            <a:lvl1pPr>
              <a:defRPr sz="3859" b="1">
                <a:solidFill>
                  <a:schemeClr val="bg1"/>
                </a:solidFill>
                <a:latin typeface="Slate Pro" panose="02000506040000020004" pitchFamily="2" charset="0"/>
                <a:sym typeface="Slate Pro" panose="02000506040000020004" pitchFamily="2" charset="0"/>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534671" y="2794054"/>
            <a:ext cx="763815" cy="965163"/>
          </a:xfrm>
        </p:spPr>
        <p:txBody>
          <a:bodyPr tIns="91440" bIns="91440" anchor="ctr">
            <a:normAutofit/>
          </a:bodyPr>
          <a:lstStyle>
            <a:lvl1pPr algn="ctr">
              <a:defRPr sz="3859" b="1">
                <a:solidFill>
                  <a:schemeClr val="accent4"/>
                </a:solidFill>
                <a:latin typeface="Slate Pro" panose="02000506040000020004" pitchFamily="2" charset="0"/>
                <a:sym typeface="Slate Pro" panose="02000506040000020004" pitchFamily="2" charset="0"/>
              </a:defRPr>
            </a:lvl1pPr>
          </a:lstStyle>
          <a:p>
            <a:pPr lvl="0"/>
            <a:r>
              <a:rPr lang="en-US" dirty="0"/>
              <a:t>##</a:t>
            </a:r>
          </a:p>
        </p:txBody>
      </p:sp>
    </p:spTree>
    <p:extLst>
      <p:ext uri="{BB962C8B-B14F-4D97-AF65-F5344CB8AC3E}">
        <p14:creationId xmlns:p14="http://schemas.microsoft.com/office/powerpoint/2010/main" val="3103284296"/>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Divider blue bkgd">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631377774"/>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153956" y="2794054"/>
            <a:ext cx="6411903" cy="965163"/>
          </a:xfrm>
        </p:spPr>
        <p:txBody>
          <a:bodyPr tIns="91440" bIns="91440" anchor="ctr">
            <a:noAutofit/>
          </a:bodyPr>
          <a:lstStyle>
            <a:lvl1pPr>
              <a:defRPr sz="3859" b="1">
                <a:solidFill>
                  <a:schemeClr val="bg1"/>
                </a:solidFill>
                <a:latin typeface="Slate Pro" panose="02000506040000020004" pitchFamily="2" charset="0"/>
                <a:sym typeface="Slate Pro" panose="02000506040000020004" pitchFamily="2" charset="0"/>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534671" y="2794054"/>
            <a:ext cx="763815" cy="965163"/>
          </a:xfrm>
        </p:spPr>
        <p:txBody>
          <a:bodyPr tIns="91440" bIns="91440" anchor="ctr">
            <a:normAutofit/>
          </a:bodyPr>
          <a:lstStyle>
            <a:lvl1pPr algn="ctr">
              <a:defRPr sz="3859" b="1">
                <a:solidFill>
                  <a:schemeClr val="accent4"/>
                </a:solidFill>
                <a:latin typeface="Slate Pro" panose="02000506040000020004" pitchFamily="2" charset="0"/>
                <a:sym typeface="Slate Pro" panose="02000506040000020004" pitchFamily="2" charset="0"/>
              </a:defRPr>
            </a:lvl1pPr>
          </a:lstStyle>
          <a:p>
            <a:pPr lvl="0"/>
            <a:r>
              <a:rPr lang="en-US" dirty="0"/>
              <a:t>##</a:t>
            </a:r>
          </a:p>
        </p:txBody>
      </p:sp>
    </p:spTree>
    <p:extLst>
      <p:ext uri="{BB962C8B-B14F-4D97-AF65-F5344CB8AC3E}">
        <p14:creationId xmlns:p14="http://schemas.microsoft.com/office/powerpoint/2010/main" val="109877798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4038766925"/>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lvl1pPr>
              <a:defRPr>
                <a:latin typeface="Slate Pro" panose="02000506040000020004" pitchFamily="2" charset="0"/>
                <a:sym typeface="Slate Pro" panose="02000506040000020004" pitchFamily="2" charset="0"/>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lvl1pPr>
              <a:defRPr>
                <a:latin typeface="Slate Pro" panose="02000506040000020004" pitchFamily="2" charset="0"/>
                <a:sym typeface="Slate Pro" panose="02000506040000020004" pitchFamily="2" charset="0"/>
              </a:defRPr>
            </a:lvl1pPr>
          </a:lstStyle>
          <a:p>
            <a:r>
              <a:rPr lang="en-US"/>
              <a:t>Source:</a:t>
            </a:r>
          </a:p>
          <a:p>
            <a:r>
              <a:rPr lang="en-US"/>
              <a:t>Notes:</a:t>
            </a:r>
            <a:endParaRPr lang="en-US" dirty="0"/>
          </a:p>
        </p:txBody>
      </p:sp>
    </p:spTree>
    <p:extLst>
      <p:ext uri="{BB962C8B-B14F-4D97-AF65-F5344CB8AC3E}">
        <p14:creationId xmlns:p14="http://schemas.microsoft.com/office/powerpoint/2010/main" val="25169492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Divider light blue bkgd">
    <p:bg>
      <p:bgPr>
        <a:solidFill>
          <a:schemeClr val="accent3"/>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931742655"/>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153956" y="2794054"/>
            <a:ext cx="6411903" cy="965163"/>
          </a:xfrm>
        </p:spPr>
        <p:txBody>
          <a:bodyPr tIns="91440" bIns="91440" anchor="ctr">
            <a:noAutofit/>
          </a:bodyPr>
          <a:lstStyle>
            <a:lvl1pPr>
              <a:defRPr sz="3859" b="1">
                <a:solidFill>
                  <a:schemeClr val="bg1"/>
                </a:solidFill>
                <a:latin typeface="Slate Pro" panose="02000506040000020004" pitchFamily="2" charset="0"/>
                <a:sym typeface="Slate Pro" panose="02000506040000020004" pitchFamily="2" charset="0"/>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534671" y="2794054"/>
            <a:ext cx="763815" cy="965163"/>
          </a:xfrm>
        </p:spPr>
        <p:txBody>
          <a:bodyPr tIns="91440" bIns="91440" anchor="ctr">
            <a:normAutofit/>
          </a:bodyPr>
          <a:lstStyle>
            <a:lvl1pPr algn="ctr">
              <a:defRPr sz="3859" b="1">
                <a:solidFill>
                  <a:schemeClr val="accent4"/>
                </a:solidFill>
                <a:latin typeface="Slate Pro" panose="02000506040000020004" pitchFamily="2" charset="0"/>
                <a:sym typeface="Slate Pro" panose="02000506040000020004" pitchFamily="2" charset="0"/>
              </a:defRPr>
            </a:lvl1pPr>
          </a:lstStyle>
          <a:p>
            <a:pPr lvl="0"/>
            <a:r>
              <a:rPr lang="en-US" dirty="0"/>
              <a:t>##</a:t>
            </a:r>
          </a:p>
        </p:txBody>
      </p:sp>
    </p:spTree>
    <p:extLst>
      <p:ext uri="{BB962C8B-B14F-4D97-AF65-F5344CB8AC3E}">
        <p14:creationId xmlns:p14="http://schemas.microsoft.com/office/powerpoint/2010/main" val="1479385647"/>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Big Stmnt righ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515184857"/>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6915065" y="4"/>
            <a:ext cx="3778336" cy="7562847"/>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389201" y="1773358"/>
            <a:ext cx="2830064" cy="4033520"/>
          </a:xfrm>
        </p:spPr>
        <p:txBody>
          <a:bodyPr>
            <a:normAutofit/>
          </a:bodyPr>
          <a:lstStyle>
            <a:lvl1pPr>
              <a:defRPr sz="1228">
                <a:solidFill>
                  <a:schemeClr val="bg1"/>
                </a:solidFill>
                <a:latin typeface="Slate Pro" panose="02000506040000020004" pitchFamily="2" charset="0"/>
                <a:sym typeface="Slate Pro" panose="0200050604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534669" y="1773358"/>
            <a:ext cx="5596214" cy="3618613"/>
          </a:xfrm>
        </p:spPr>
        <p:txBody>
          <a:bodyPr>
            <a:normAutofit/>
          </a:bodyPr>
          <a:lstStyle>
            <a:lvl1pPr>
              <a:defRPr sz="3508" b="1">
                <a:solidFill>
                  <a:schemeClr val="tx1"/>
                </a:solidFill>
                <a:latin typeface="Slate Pro" panose="02000506040000020004" pitchFamily="2" charset="0"/>
                <a:sym typeface="Slate Pro" panose="02000506040000020004" pitchFamily="2" charset="0"/>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3889" y="7058816"/>
            <a:ext cx="543889" cy="289495"/>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9882616" y="7134036"/>
            <a:ext cx="266896" cy="148502"/>
          </a:xfrm>
          <a:prstGeom prst="rect">
            <a:avLst/>
          </a:prstGeom>
          <a:noFill/>
        </p:spPr>
        <p:txBody>
          <a:bodyPr wrap="square" lIns="0" tIns="0" rIns="0" bIns="0" rtlCol="0" anchor="ctr">
            <a:spAutoFit/>
          </a:bodyPr>
          <a:lstStyle/>
          <a:p>
            <a:pPr algn="r"/>
            <a:fld id="{DA4F3246-57E6-4D23-B4C0-B33CEEC38083}" type="slidenum">
              <a:rPr lang="en-US" sz="965" smtClean="0">
                <a:solidFill>
                  <a:schemeClr val="bg1"/>
                </a:solidFill>
                <a:latin typeface="Slate Pro" panose="02000506040000020004" pitchFamily="2" charset="0"/>
                <a:sym typeface="Slate Pro" panose="02000506040000020004" pitchFamily="2" charset="0"/>
              </a:rPr>
              <a:pPr algn="r"/>
              <a:t>‹#›</a:t>
            </a:fld>
            <a:endParaRPr lang="en-US" sz="965" dirty="0">
              <a:solidFill>
                <a:schemeClr val="bg1"/>
              </a:solidFill>
              <a:latin typeface="Slate Pro" panose="02000506040000020004" pitchFamily="2" charset="0"/>
              <a:sym typeface="Slate Pro" panose="02000506040000020004" pitchFamily="2" charset="0"/>
            </a:endParaRPr>
          </a:p>
        </p:txBody>
      </p:sp>
      <p:sp>
        <p:nvSpPr>
          <p:cNvPr id="2" name="TextBox 1">
            <a:extLst>
              <a:ext uri="{FF2B5EF4-FFF2-40B4-BE49-F238E27FC236}">
                <a16:creationId xmlns:a16="http://schemas.microsoft.com/office/drawing/2014/main" id="{1BA45A60-5D16-E41D-32DF-B6C18EDF4E3C}"/>
              </a:ext>
            </a:extLst>
          </p:cNvPr>
          <p:cNvSpPr txBox="1"/>
          <p:nvPr/>
        </p:nvSpPr>
        <p:spPr>
          <a:xfrm>
            <a:off x="6013926" y="7385634"/>
            <a:ext cx="4135586" cy="80920"/>
          </a:xfrm>
          <a:prstGeom prst="rect">
            <a:avLst/>
          </a:prstGeom>
          <a:noFill/>
        </p:spPr>
        <p:txBody>
          <a:bodyPr wrap="square" lIns="0" tIns="0" rIns="0" bIns="0" rtlCol="0">
            <a:spAutoFit/>
          </a:bodyPr>
          <a:lstStyle/>
          <a:p>
            <a:pPr algn="r"/>
            <a:r>
              <a:rPr lang="en-US" sz="526" dirty="0">
                <a:solidFill>
                  <a:srgbClr val="A0A0A0"/>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104456560"/>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Big Stmnt righ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2562879444"/>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6915065" y="4"/>
            <a:ext cx="3778336" cy="75628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389201" y="1773358"/>
            <a:ext cx="2830064" cy="4033520"/>
          </a:xfrm>
        </p:spPr>
        <p:txBody>
          <a:bodyPr>
            <a:normAutofit/>
          </a:bodyPr>
          <a:lstStyle>
            <a:lvl1pPr>
              <a:defRPr sz="1228">
                <a:solidFill>
                  <a:schemeClr val="bg1"/>
                </a:solidFill>
                <a:latin typeface="Slate Pro" panose="02000506040000020004" pitchFamily="2" charset="0"/>
                <a:sym typeface="Slate Pro" panose="0200050604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534669" y="1773358"/>
            <a:ext cx="5596214" cy="3618613"/>
          </a:xfrm>
        </p:spPr>
        <p:txBody>
          <a:bodyPr>
            <a:normAutofit/>
          </a:bodyPr>
          <a:lstStyle>
            <a:lvl1pPr>
              <a:defRPr sz="3508" b="1">
                <a:solidFill>
                  <a:schemeClr val="tx1"/>
                </a:solidFill>
                <a:latin typeface="Slate Pro" panose="02000506040000020004" pitchFamily="2" charset="0"/>
                <a:sym typeface="Slate Pro" panose="02000506040000020004" pitchFamily="2" charset="0"/>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3889" y="7058816"/>
            <a:ext cx="543889" cy="289495"/>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9882616" y="7134036"/>
            <a:ext cx="266896" cy="148502"/>
          </a:xfrm>
          <a:prstGeom prst="rect">
            <a:avLst/>
          </a:prstGeom>
          <a:noFill/>
        </p:spPr>
        <p:txBody>
          <a:bodyPr wrap="square" lIns="0" tIns="0" rIns="0" bIns="0" rtlCol="0" anchor="ctr">
            <a:spAutoFit/>
          </a:bodyPr>
          <a:lstStyle/>
          <a:p>
            <a:pPr algn="r"/>
            <a:fld id="{DA4F3246-57E6-4D23-B4C0-B33CEEC38083}" type="slidenum">
              <a:rPr lang="en-US" sz="965" smtClean="0">
                <a:solidFill>
                  <a:schemeClr val="bg1"/>
                </a:solidFill>
                <a:latin typeface="Slate Pro" panose="02000506040000020004" pitchFamily="2" charset="0"/>
                <a:sym typeface="Slate Pro" panose="02000506040000020004" pitchFamily="2" charset="0"/>
              </a:rPr>
              <a:pPr algn="r"/>
              <a:t>‹#›</a:t>
            </a:fld>
            <a:endParaRPr lang="en-US" sz="965" dirty="0">
              <a:solidFill>
                <a:schemeClr val="bg1"/>
              </a:solidFill>
              <a:latin typeface="Slate Pro" panose="02000506040000020004" pitchFamily="2" charset="0"/>
              <a:sym typeface="Slate Pro" panose="02000506040000020004" pitchFamily="2" charset="0"/>
            </a:endParaRPr>
          </a:p>
        </p:txBody>
      </p:sp>
      <p:sp>
        <p:nvSpPr>
          <p:cNvPr id="2" name="TextBox 1">
            <a:extLst>
              <a:ext uri="{FF2B5EF4-FFF2-40B4-BE49-F238E27FC236}">
                <a16:creationId xmlns:a16="http://schemas.microsoft.com/office/drawing/2014/main" id="{3252A3CD-9F27-5AE1-225C-3361E5B5BB61}"/>
              </a:ext>
            </a:extLst>
          </p:cNvPr>
          <p:cNvSpPr txBox="1"/>
          <p:nvPr/>
        </p:nvSpPr>
        <p:spPr>
          <a:xfrm>
            <a:off x="6013926" y="7385634"/>
            <a:ext cx="4135586" cy="80920"/>
          </a:xfrm>
          <a:prstGeom prst="rect">
            <a:avLst/>
          </a:prstGeom>
          <a:noFill/>
        </p:spPr>
        <p:txBody>
          <a:bodyPr wrap="square" lIns="0" tIns="0" rIns="0" bIns="0" rtlCol="0">
            <a:spAutoFit/>
          </a:bodyPr>
          <a:lstStyle/>
          <a:p>
            <a:pPr algn="r"/>
            <a:r>
              <a:rPr lang="en-US" sz="526" dirty="0">
                <a:solidFill>
                  <a:srgbClr val="A0A0A0"/>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1329254870"/>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Big Stmnt lef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2773346884"/>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6338" y="0"/>
            <a:ext cx="6147221" cy="7562850"/>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6959928" y="1773358"/>
            <a:ext cx="3198803" cy="4033520"/>
          </a:xfrm>
        </p:spPr>
        <p:txBody>
          <a:bodyPr>
            <a:normAutofit/>
          </a:bodyPr>
          <a:lstStyle>
            <a:lvl1pPr>
              <a:defRPr sz="1228">
                <a:solidFill>
                  <a:schemeClr val="tx1"/>
                </a:solidFill>
                <a:latin typeface="Slate Pro" panose="02000506040000020004" pitchFamily="2" charset="0"/>
                <a:sym typeface="Slate Pro" panose="0200050604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534670" y="1773358"/>
            <a:ext cx="5024860" cy="3618613"/>
          </a:xfrm>
        </p:spPr>
        <p:txBody>
          <a:bodyPr>
            <a:normAutofit/>
          </a:bodyPr>
          <a:lstStyle>
            <a:lvl1pPr>
              <a:defRPr sz="3508" b="1">
                <a:solidFill>
                  <a:schemeClr val="bg1"/>
                </a:solidFill>
                <a:latin typeface="Slate Pro" panose="02000506040000020004" pitchFamily="2" charset="0"/>
                <a:sym typeface="Slate Pro" panose="02000506040000020004" pitchFamily="2" charset="0"/>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sp>
        <p:nvSpPr>
          <p:cNvPr id="13" name="TextBox 12">
            <a:extLst>
              <a:ext uri="{FF2B5EF4-FFF2-40B4-BE49-F238E27FC236}">
                <a16:creationId xmlns:a16="http://schemas.microsoft.com/office/drawing/2014/main" id="{78DC7CD8-642F-96D9-AB60-6770D69C426B}"/>
              </a:ext>
            </a:extLst>
          </p:cNvPr>
          <p:cNvSpPr txBox="1"/>
          <p:nvPr/>
        </p:nvSpPr>
        <p:spPr>
          <a:xfrm>
            <a:off x="9882616" y="7134036"/>
            <a:ext cx="266896" cy="148502"/>
          </a:xfrm>
          <a:prstGeom prst="rect">
            <a:avLst/>
          </a:prstGeom>
          <a:noFill/>
        </p:spPr>
        <p:txBody>
          <a:bodyPr wrap="square" lIns="0" tIns="0" rIns="0" bIns="0" rtlCol="0" anchor="ctr">
            <a:spAutoFit/>
          </a:bodyPr>
          <a:lstStyle/>
          <a:p>
            <a:pPr algn="r"/>
            <a:fld id="{DA4F3246-57E6-4D23-B4C0-B33CEEC38083}" type="slidenum">
              <a:rPr lang="en-US" sz="965" smtClean="0">
                <a:solidFill>
                  <a:schemeClr val="tx1"/>
                </a:solidFill>
                <a:latin typeface="Slate Pro" panose="02000506040000020004" pitchFamily="2" charset="0"/>
                <a:sym typeface="Slate Pro" panose="02000506040000020004" pitchFamily="2" charset="0"/>
              </a:rPr>
              <a:pPr algn="r"/>
              <a:t>‹#›</a:t>
            </a:fld>
            <a:endParaRPr lang="en-US" sz="965" dirty="0">
              <a:solidFill>
                <a:schemeClr val="tx1"/>
              </a:solidFill>
              <a:latin typeface="Slate Pro" panose="02000506040000020004" pitchFamily="2" charset="0"/>
              <a:sym typeface="Slate Pro" panose="02000506040000020004" pitchFamily="2" charset="0"/>
            </a:endParaRPr>
          </a:p>
        </p:txBody>
      </p:sp>
      <p:pic>
        <p:nvPicPr>
          <p:cNvPr id="10" name="Picture 9" descr="A black and white logo&#10;&#10;Description automatically generated with low confidence">
            <a:extLst>
              <a:ext uri="{FF2B5EF4-FFF2-40B4-BE49-F238E27FC236}">
                <a16:creationId xmlns:a16="http://schemas.microsoft.com/office/drawing/2014/main" id="{D46FC3E1-FCFE-4BFC-896E-BE93A86F06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543888" y="7058816"/>
            <a:ext cx="540504" cy="289495"/>
          </a:xfrm>
          <a:prstGeom prst="rect">
            <a:avLst/>
          </a:prstGeom>
        </p:spPr>
      </p:pic>
      <p:sp>
        <p:nvSpPr>
          <p:cNvPr id="2" name="TextBox 1">
            <a:extLst>
              <a:ext uri="{FF2B5EF4-FFF2-40B4-BE49-F238E27FC236}">
                <a16:creationId xmlns:a16="http://schemas.microsoft.com/office/drawing/2014/main" id="{B7BF1FFD-372D-1C59-527C-57A4B18E07F8}"/>
              </a:ext>
            </a:extLst>
          </p:cNvPr>
          <p:cNvSpPr txBox="1"/>
          <p:nvPr/>
        </p:nvSpPr>
        <p:spPr>
          <a:xfrm>
            <a:off x="6013926" y="7385634"/>
            <a:ext cx="4135586" cy="80920"/>
          </a:xfrm>
          <a:prstGeom prst="rect">
            <a:avLst/>
          </a:prstGeom>
          <a:noFill/>
        </p:spPr>
        <p:txBody>
          <a:bodyPr wrap="square" lIns="0" tIns="0" rIns="0" bIns="0" rtlCol="0">
            <a:spAutoFit/>
          </a:bodyPr>
          <a:lstStyle/>
          <a:p>
            <a:pPr algn="r"/>
            <a:r>
              <a:rPr lang="en-US" sz="526" dirty="0">
                <a:solidFill>
                  <a:srgbClr val="A0A0A0"/>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2420278183"/>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Big Stmnt lef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2588319354"/>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6338" y="0"/>
            <a:ext cx="6147221" cy="7562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6959928" y="1773358"/>
            <a:ext cx="3198803" cy="4033520"/>
          </a:xfrm>
        </p:spPr>
        <p:txBody>
          <a:bodyPr>
            <a:normAutofit/>
          </a:bodyPr>
          <a:lstStyle>
            <a:lvl1pPr>
              <a:defRPr sz="1228">
                <a:solidFill>
                  <a:schemeClr val="tx1"/>
                </a:solidFill>
                <a:latin typeface="Slate Pro" panose="02000506040000020004" pitchFamily="2" charset="0"/>
                <a:sym typeface="Slate Pro" panose="0200050604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534670" y="1773358"/>
            <a:ext cx="5024860" cy="3618613"/>
          </a:xfrm>
        </p:spPr>
        <p:txBody>
          <a:bodyPr>
            <a:normAutofit/>
          </a:bodyPr>
          <a:lstStyle>
            <a:lvl1pPr>
              <a:defRPr sz="3508" b="1">
                <a:solidFill>
                  <a:schemeClr val="bg1"/>
                </a:solidFill>
                <a:latin typeface="Slate Pro" panose="02000506040000020004" pitchFamily="2" charset="0"/>
                <a:sym typeface="Slate Pro" panose="02000506040000020004" pitchFamily="2" charset="0"/>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9" name="Picture 8" descr="A black and white logo&#10;&#10;Description automatically generated with low confidence">
            <a:extLst>
              <a:ext uri="{FF2B5EF4-FFF2-40B4-BE49-F238E27FC236}">
                <a16:creationId xmlns:a16="http://schemas.microsoft.com/office/drawing/2014/main" id="{8E76424F-251D-91B3-502B-FFA88D29D54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543888" y="7054203"/>
            <a:ext cx="540504" cy="289495"/>
          </a:xfrm>
          <a:prstGeom prst="rect">
            <a:avLst/>
          </a:prstGeom>
        </p:spPr>
      </p:pic>
      <p:sp>
        <p:nvSpPr>
          <p:cNvPr id="13" name="TextBox 12">
            <a:extLst>
              <a:ext uri="{FF2B5EF4-FFF2-40B4-BE49-F238E27FC236}">
                <a16:creationId xmlns:a16="http://schemas.microsoft.com/office/drawing/2014/main" id="{78DC7CD8-642F-96D9-AB60-6770D69C426B}"/>
              </a:ext>
            </a:extLst>
          </p:cNvPr>
          <p:cNvSpPr txBox="1"/>
          <p:nvPr/>
        </p:nvSpPr>
        <p:spPr>
          <a:xfrm>
            <a:off x="9882616" y="7134036"/>
            <a:ext cx="266896" cy="148502"/>
          </a:xfrm>
          <a:prstGeom prst="rect">
            <a:avLst/>
          </a:prstGeom>
          <a:noFill/>
        </p:spPr>
        <p:txBody>
          <a:bodyPr wrap="square" lIns="0" tIns="0" rIns="0" bIns="0" rtlCol="0" anchor="ctr">
            <a:spAutoFit/>
          </a:bodyPr>
          <a:lstStyle/>
          <a:p>
            <a:pPr algn="r"/>
            <a:fld id="{DA4F3246-57E6-4D23-B4C0-B33CEEC38083}" type="slidenum">
              <a:rPr lang="en-US" sz="965" smtClean="0">
                <a:solidFill>
                  <a:schemeClr val="tx1"/>
                </a:solidFill>
                <a:latin typeface="Slate Pro" panose="02000506040000020004" pitchFamily="2" charset="0"/>
                <a:sym typeface="Slate Pro" panose="02000506040000020004" pitchFamily="2" charset="0"/>
              </a:rPr>
              <a:pPr algn="r"/>
              <a:t>‹#›</a:t>
            </a:fld>
            <a:endParaRPr lang="en-US" sz="965" dirty="0">
              <a:solidFill>
                <a:schemeClr val="tx1"/>
              </a:solidFill>
              <a:latin typeface="Slate Pro" panose="02000506040000020004" pitchFamily="2" charset="0"/>
              <a:sym typeface="Slate Pro" panose="02000506040000020004" pitchFamily="2" charset="0"/>
            </a:endParaRPr>
          </a:p>
        </p:txBody>
      </p:sp>
      <p:sp>
        <p:nvSpPr>
          <p:cNvPr id="2" name="TextBox 1">
            <a:extLst>
              <a:ext uri="{FF2B5EF4-FFF2-40B4-BE49-F238E27FC236}">
                <a16:creationId xmlns:a16="http://schemas.microsoft.com/office/drawing/2014/main" id="{B3C5A66D-ACCA-FCA5-BB7A-6090A9490304}"/>
              </a:ext>
            </a:extLst>
          </p:cNvPr>
          <p:cNvSpPr txBox="1"/>
          <p:nvPr/>
        </p:nvSpPr>
        <p:spPr>
          <a:xfrm>
            <a:off x="6013926" y="7385634"/>
            <a:ext cx="4135586" cy="80920"/>
          </a:xfrm>
          <a:prstGeom prst="rect">
            <a:avLst/>
          </a:prstGeom>
          <a:noFill/>
        </p:spPr>
        <p:txBody>
          <a:bodyPr wrap="square" lIns="0" tIns="0" rIns="0" bIns="0" rtlCol="0">
            <a:spAutoFit/>
          </a:bodyPr>
          <a:lstStyle/>
          <a:p>
            <a:pPr algn="r"/>
            <a:r>
              <a:rPr lang="en-US" sz="526" dirty="0">
                <a:solidFill>
                  <a:srgbClr val="A0A0A0"/>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2895920074"/>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Case Stud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542004944"/>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752715" y="4"/>
            <a:ext cx="2940685" cy="75628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195201" y="1773358"/>
            <a:ext cx="1963530" cy="4033520"/>
          </a:xfrm>
        </p:spPr>
        <p:txBody>
          <a:bodyPr>
            <a:normAutofit/>
          </a:bodyPr>
          <a:lstStyle>
            <a:lvl1pPr>
              <a:defRPr sz="1228">
                <a:solidFill>
                  <a:schemeClr val="bg1"/>
                </a:solidFill>
                <a:latin typeface="Slate Pro" panose="02000506040000020004" pitchFamily="2" charset="0"/>
                <a:sym typeface="Slate Pro" panose="0200050604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534669" y="1773358"/>
            <a:ext cx="6406823" cy="3618613"/>
          </a:xfrm>
        </p:spPr>
        <p:txBody>
          <a:bodyPr>
            <a:normAutofit/>
          </a:bodyPr>
          <a:lstStyle>
            <a:lvl1pPr>
              <a:defRPr sz="3508" b="1">
                <a:solidFill>
                  <a:schemeClr val="tx1"/>
                </a:solidFill>
                <a:latin typeface="Slate Pro" panose="02000506040000020004" pitchFamily="2" charset="0"/>
                <a:sym typeface="Slate Pro" panose="02000506040000020004" pitchFamily="2" charset="0"/>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Case Study</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3889" y="7054203"/>
            <a:ext cx="543889" cy="289495"/>
          </a:xfrm>
          <a:prstGeom prst="rect">
            <a:avLst/>
          </a:prstGeom>
        </p:spPr>
      </p:pic>
      <p:sp>
        <p:nvSpPr>
          <p:cNvPr id="7" name="TextBox 6">
            <a:extLst>
              <a:ext uri="{FF2B5EF4-FFF2-40B4-BE49-F238E27FC236}">
                <a16:creationId xmlns:a16="http://schemas.microsoft.com/office/drawing/2014/main" id="{23EBAC9E-9340-B35E-11EE-6AB60D024A56}"/>
              </a:ext>
            </a:extLst>
          </p:cNvPr>
          <p:cNvSpPr txBox="1"/>
          <p:nvPr/>
        </p:nvSpPr>
        <p:spPr>
          <a:xfrm>
            <a:off x="9882616" y="7129762"/>
            <a:ext cx="266896" cy="148502"/>
          </a:xfrm>
          <a:prstGeom prst="rect">
            <a:avLst/>
          </a:prstGeom>
          <a:noFill/>
        </p:spPr>
        <p:txBody>
          <a:bodyPr wrap="square" lIns="0" tIns="0" rIns="0" bIns="0" rtlCol="0" anchor="ctr">
            <a:spAutoFit/>
          </a:bodyPr>
          <a:lstStyle/>
          <a:p>
            <a:pPr algn="r"/>
            <a:fld id="{DA4F3246-57E6-4D23-B4C0-B33CEEC38083}" type="slidenum">
              <a:rPr lang="en-US" sz="965" smtClean="0">
                <a:solidFill>
                  <a:schemeClr val="bg1"/>
                </a:solidFill>
                <a:latin typeface="Slate Pro" panose="02000506040000020004" pitchFamily="2" charset="0"/>
                <a:sym typeface="Slate Pro" panose="02000506040000020004" pitchFamily="2" charset="0"/>
              </a:rPr>
              <a:pPr algn="r"/>
              <a:t>‹#›</a:t>
            </a:fld>
            <a:endParaRPr lang="en-US" sz="965" dirty="0">
              <a:solidFill>
                <a:schemeClr val="bg1"/>
              </a:solidFill>
              <a:latin typeface="Slate Pro" panose="02000506040000020004" pitchFamily="2" charset="0"/>
              <a:sym typeface="Slate Pro" panose="02000506040000020004" pitchFamily="2" charset="0"/>
            </a:endParaRPr>
          </a:p>
        </p:txBody>
      </p:sp>
      <p:sp>
        <p:nvSpPr>
          <p:cNvPr id="3" name="TextBox 2">
            <a:extLst>
              <a:ext uri="{FF2B5EF4-FFF2-40B4-BE49-F238E27FC236}">
                <a16:creationId xmlns:a16="http://schemas.microsoft.com/office/drawing/2014/main" id="{4E66CF8F-5A50-7E72-6C38-E2CAFD8EE8C3}"/>
              </a:ext>
            </a:extLst>
          </p:cNvPr>
          <p:cNvSpPr txBox="1"/>
          <p:nvPr/>
        </p:nvSpPr>
        <p:spPr>
          <a:xfrm>
            <a:off x="543888" y="7398762"/>
            <a:ext cx="4135586" cy="80920"/>
          </a:xfrm>
          <a:prstGeom prst="rect">
            <a:avLst/>
          </a:prstGeom>
          <a:noFill/>
        </p:spPr>
        <p:txBody>
          <a:bodyPr wrap="square" lIns="0" tIns="0" rIns="0" bIns="0" rtlCol="0">
            <a:spAutoFit/>
          </a:bodyPr>
          <a:lstStyle/>
          <a:p>
            <a:pPr algn="l"/>
            <a:r>
              <a:rPr lang="en-US" sz="526" dirty="0">
                <a:solidFill>
                  <a:srgbClr val="A0A0A0"/>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3085355573"/>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1_Cover Page">
  <p:cSld name="1_Cover Page">
    <p:spTree>
      <p:nvGrpSpPr>
        <p:cNvPr id="1" name="Shape 18"/>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D097FE7-0454-08D3-DA95-CB91D226CDCF}"/>
              </a:ext>
            </a:extLst>
          </p:cNvPr>
          <p:cNvGraphicFramePr>
            <a:graphicFrameLocks noChangeAspect="1"/>
          </p:cNvGraphicFramePr>
          <p:nvPr userDrawn="1">
            <p:custDataLst>
              <p:tags r:id="rId1"/>
            </p:custDataLst>
            <p:extLst>
              <p:ext uri="{D42A27DB-BD31-4B8C-83A1-F6EECF244321}">
                <p14:modId xmlns:p14="http://schemas.microsoft.com/office/powerpoint/2010/main" val="19798268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1" name="Google Shape;21;p50"/>
          <p:cNvSpPr txBox="1">
            <a:spLocks noGrp="1"/>
          </p:cNvSpPr>
          <p:nvPr>
            <p:ph type="title"/>
          </p:nvPr>
        </p:nvSpPr>
        <p:spPr>
          <a:xfrm>
            <a:off x="863419" y="2406943"/>
            <a:ext cx="9338397" cy="2065393"/>
          </a:xfrm>
          <a:prstGeom prst="rect">
            <a:avLst/>
          </a:prstGeom>
          <a:noFill/>
          <a:ln>
            <a:noFill/>
          </a:ln>
        </p:spPr>
        <p:txBody>
          <a:bodyPr spcFirstLastPara="1" wrap="square" lIns="91425" tIns="45700" rIns="91425" bIns="45700" anchor="ctr" anchorCtr="0">
            <a:noAutofit/>
          </a:bodyPr>
          <a:lstStyle>
            <a:lvl1pPr marR="0" lvl="0" algn="l" rtl="0">
              <a:lnSpc>
                <a:spcPct val="80000"/>
              </a:lnSpc>
              <a:spcBef>
                <a:spcPts val="0"/>
              </a:spcBef>
              <a:spcAft>
                <a:spcPts val="0"/>
              </a:spcAft>
              <a:buClr>
                <a:schemeClr val="dk1"/>
              </a:buClr>
              <a:buSzPts val="4400"/>
              <a:buFont typeface="Arial"/>
              <a:buNone/>
              <a:defRPr sz="3859" b="1" i="0" u="none" strike="noStrike" cap="none">
                <a:solidFill>
                  <a:schemeClr val="dk1"/>
                </a:solidFill>
                <a:latin typeface="Slate Pro" panose="02000506040000020004" pitchFamily="2" charset="0"/>
                <a:ea typeface="Slate Pro" panose="02000506040000020004" pitchFamily="2" charset="0"/>
                <a:cs typeface="Arial"/>
                <a:sym typeface="Slate Pro" panose="02000506040000020004" pitchFamily="2" charset="0"/>
              </a:defRPr>
            </a:lvl1pPr>
            <a:lvl2pPr lvl="1">
              <a:spcBef>
                <a:spcPts val="0"/>
              </a:spcBef>
              <a:spcAft>
                <a:spcPts val="0"/>
              </a:spcAft>
              <a:buSzPts val="1400"/>
              <a:buNone/>
              <a:defRPr sz="1579"/>
            </a:lvl2pPr>
            <a:lvl3pPr lvl="2">
              <a:spcBef>
                <a:spcPts val="0"/>
              </a:spcBef>
              <a:spcAft>
                <a:spcPts val="0"/>
              </a:spcAft>
              <a:buSzPts val="1400"/>
              <a:buNone/>
              <a:defRPr sz="1579"/>
            </a:lvl3pPr>
            <a:lvl4pPr lvl="3">
              <a:spcBef>
                <a:spcPts val="0"/>
              </a:spcBef>
              <a:spcAft>
                <a:spcPts val="0"/>
              </a:spcAft>
              <a:buSzPts val="1400"/>
              <a:buNone/>
              <a:defRPr sz="1579"/>
            </a:lvl4pPr>
            <a:lvl5pPr lvl="4">
              <a:spcBef>
                <a:spcPts val="0"/>
              </a:spcBef>
              <a:spcAft>
                <a:spcPts val="0"/>
              </a:spcAft>
              <a:buSzPts val="1400"/>
              <a:buNone/>
              <a:defRPr sz="1579"/>
            </a:lvl5pPr>
            <a:lvl6pPr lvl="5">
              <a:spcBef>
                <a:spcPts val="0"/>
              </a:spcBef>
              <a:spcAft>
                <a:spcPts val="0"/>
              </a:spcAft>
              <a:buSzPts val="1400"/>
              <a:buNone/>
              <a:defRPr sz="1579"/>
            </a:lvl6pPr>
            <a:lvl7pPr lvl="6">
              <a:spcBef>
                <a:spcPts val="0"/>
              </a:spcBef>
              <a:spcAft>
                <a:spcPts val="0"/>
              </a:spcAft>
              <a:buSzPts val="1400"/>
              <a:buNone/>
              <a:defRPr sz="1579"/>
            </a:lvl7pPr>
            <a:lvl8pPr lvl="7">
              <a:spcBef>
                <a:spcPts val="0"/>
              </a:spcBef>
              <a:spcAft>
                <a:spcPts val="0"/>
              </a:spcAft>
              <a:buSzPts val="1400"/>
              <a:buNone/>
              <a:defRPr sz="1579"/>
            </a:lvl8pPr>
            <a:lvl9pPr lvl="8">
              <a:spcBef>
                <a:spcPts val="0"/>
              </a:spcBef>
              <a:spcAft>
                <a:spcPts val="0"/>
              </a:spcAft>
              <a:buSzPts val="1400"/>
              <a:buNone/>
              <a:defRPr sz="1579"/>
            </a:lvl9pPr>
          </a:lstStyle>
          <a:p>
            <a:endParaRPr/>
          </a:p>
        </p:txBody>
      </p:sp>
      <p:sp>
        <p:nvSpPr>
          <p:cNvPr id="22" name="Google Shape;22;p50"/>
          <p:cNvSpPr txBox="1">
            <a:spLocks noGrp="1"/>
          </p:cNvSpPr>
          <p:nvPr>
            <p:ph type="body" idx="1"/>
          </p:nvPr>
        </p:nvSpPr>
        <p:spPr>
          <a:xfrm>
            <a:off x="888352" y="4666006"/>
            <a:ext cx="9338397" cy="351882"/>
          </a:xfrm>
          <a:prstGeom prst="rect">
            <a:avLst/>
          </a:prstGeom>
          <a:noFill/>
          <a:ln>
            <a:noFill/>
          </a:ln>
        </p:spPr>
        <p:txBody>
          <a:bodyPr spcFirstLastPara="1" wrap="square" lIns="91425" tIns="45700" rIns="91425" bIns="45700" anchor="t" anchorCtr="0">
            <a:noAutofit/>
          </a:bodyPr>
          <a:lstStyle>
            <a:lvl1pPr marL="401010" marR="0" lvl="0" indent="-200505" algn="l" rtl="0">
              <a:lnSpc>
                <a:spcPct val="90000"/>
              </a:lnSpc>
              <a:spcBef>
                <a:spcPts val="877"/>
              </a:spcBef>
              <a:spcAft>
                <a:spcPts val="0"/>
              </a:spcAft>
              <a:buClr>
                <a:schemeClr val="dk1"/>
              </a:buClr>
              <a:buSzPts val="1600"/>
              <a:buFont typeface="Arial"/>
              <a:buNone/>
              <a:defRPr sz="1403" b="1" i="0" u="none" strike="noStrike" cap="none">
                <a:solidFill>
                  <a:schemeClr val="dk1"/>
                </a:solidFill>
                <a:latin typeface="Slate Pro" panose="02000506040000020004" pitchFamily="2" charset="0"/>
                <a:ea typeface="Slate Pro" panose="02000506040000020004" pitchFamily="2" charset="0"/>
                <a:cs typeface="Arial"/>
                <a:sym typeface="Slate Pro" panose="02000506040000020004" pitchFamily="2" charset="0"/>
              </a:defRPr>
            </a:lvl1pPr>
            <a:lvl2pPr marL="802020" marR="0" lvl="1" indent="-200505" algn="ctr" rtl="0">
              <a:lnSpc>
                <a:spcPct val="90000"/>
              </a:lnSpc>
              <a:spcBef>
                <a:spcPts val="439"/>
              </a:spcBef>
              <a:spcAft>
                <a:spcPts val="0"/>
              </a:spcAft>
              <a:buClr>
                <a:schemeClr val="dk1"/>
              </a:buClr>
              <a:buSzPts val="2400"/>
              <a:buFont typeface="Arial"/>
              <a:buNone/>
              <a:defRPr sz="2105" b="0" i="0" u="none" strike="noStrike" cap="none">
                <a:solidFill>
                  <a:schemeClr val="dk1"/>
                </a:solidFill>
                <a:latin typeface="Arial"/>
                <a:ea typeface="Arial"/>
                <a:cs typeface="Arial"/>
                <a:sym typeface="Arial"/>
              </a:defRPr>
            </a:lvl2pPr>
            <a:lvl3pPr marL="1203030" marR="0" lvl="2" indent="-200505" algn="ctr" rtl="0">
              <a:lnSpc>
                <a:spcPct val="90000"/>
              </a:lnSpc>
              <a:spcBef>
                <a:spcPts val="439"/>
              </a:spcBef>
              <a:spcAft>
                <a:spcPts val="0"/>
              </a:spcAft>
              <a:buClr>
                <a:schemeClr val="dk1"/>
              </a:buClr>
              <a:buSzPts val="2000"/>
              <a:buFont typeface="Arial"/>
              <a:buNone/>
              <a:defRPr sz="1754" b="0" i="0" u="none" strike="noStrike" cap="none">
                <a:solidFill>
                  <a:schemeClr val="dk1"/>
                </a:solidFill>
                <a:latin typeface="Arial"/>
                <a:ea typeface="Arial"/>
                <a:cs typeface="Arial"/>
                <a:sym typeface="Arial"/>
              </a:defRPr>
            </a:lvl3pPr>
            <a:lvl4pPr marL="1604040" marR="0" lvl="3" indent="-200505" algn="ctr" rtl="0">
              <a:lnSpc>
                <a:spcPct val="90000"/>
              </a:lnSpc>
              <a:spcBef>
                <a:spcPts val="439"/>
              </a:spcBef>
              <a:spcAft>
                <a:spcPts val="0"/>
              </a:spcAft>
              <a:buClr>
                <a:schemeClr val="dk1"/>
              </a:buClr>
              <a:buSzPts val="1800"/>
              <a:buFont typeface="Arial"/>
              <a:buNone/>
              <a:defRPr sz="1579" b="0" i="0" u="none" strike="noStrike" cap="none">
                <a:solidFill>
                  <a:schemeClr val="dk1"/>
                </a:solidFill>
                <a:latin typeface="Arial"/>
                <a:ea typeface="Arial"/>
                <a:cs typeface="Arial"/>
                <a:sym typeface="Arial"/>
              </a:defRPr>
            </a:lvl4pPr>
            <a:lvl5pPr marL="2005051" marR="0" lvl="4" indent="-200505" algn="ctr" rtl="0">
              <a:lnSpc>
                <a:spcPct val="90000"/>
              </a:lnSpc>
              <a:spcBef>
                <a:spcPts val="439"/>
              </a:spcBef>
              <a:spcAft>
                <a:spcPts val="0"/>
              </a:spcAft>
              <a:buClr>
                <a:schemeClr val="dk1"/>
              </a:buClr>
              <a:buSzPts val="1800"/>
              <a:buFont typeface="Arial"/>
              <a:buNone/>
              <a:defRPr sz="1579" b="0" i="0" u="none" strike="noStrike" cap="none">
                <a:solidFill>
                  <a:schemeClr val="dk1"/>
                </a:solidFill>
                <a:latin typeface="Arial"/>
                <a:ea typeface="Arial"/>
                <a:cs typeface="Arial"/>
                <a:sym typeface="Arial"/>
              </a:defRPr>
            </a:lvl5pPr>
            <a:lvl6pPr marL="2406061" marR="0" lvl="5" indent="-300758" algn="l" rtl="0">
              <a:lnSpc>
                <a:spcPct val="90000"/>
              </a:lnSpc>
              <a:spcBef>
                <a:spcPts val="439"/>
              </a:spcBef>
              <a:spcAft>
                <a:spcPts val="0"/>
              </a:spcAft>
              <a:buClr>
                <a:schemeClr val="dk1"/>
              </a:buClr>
              <a:buSzPts val="1800"/>
              <a:buFont typeface="Arial"/>
              <a:buChar char="•"/>
              <a:defRPr sz="1579" b="0" i="0" u="none" strike="noStrike" cap="none">
                <a:solidFill>
                  <a:schemeClr val="dk1"/>
                </a:solidFill>
                <a:latin typeface="Arial"/>
                <a:ea typeface="Arial"/>
                <a:cs typeface="Arial"/>
                <a:sym typeface="Arial"/>
              </a:defRPr>
            </a:lvl6pPr>
            <a:lvl7pPr marL="2807071" marR="0" lvl="6" indent="-300758" algn="l" rtl="0">
              <a:lnSpc>
                <a:spcPct val="90000"/>
              </a:lnSpc>
              <a:spcBef>
                <a:spcPts val="439"/>
              </a:spcBef>
              <a:spcAft>
                <a:spcPts val="0"/>
              </a:spcAft>
              <a:buClr>
                <a:schemeClr val="dk1"/>
              </a:buClr>
              <a:buSzPts val="1800"/>
              <a:buFont typeface="Arial"/>
              <a:buChar char="•"/>
              <a:defRPr sz="1579" b="0" i="0" u="none" strike="noStrike" cap="none">
                <a:solidFill>
                  <a:schemeClr val="dk1"/>
                </a:solidFill>
                <a:latin typeface="Arial"/>
                <a:ea typeface="Arial"/>
                <a:cs typeface="Arial"/>
                <a:sym typeface="Arial"/>
              </a:defRPr>
            </a:lvl7pPr>
            <a:lvl8pPr marL="3208081" marR="0" lvl="7" indent="-300758" algn="l" rtl="0">
              <a:lnSpc>
                <a:spcPct val="90000"/>
              </a:lnSpc>
              <a:spcBef>
                <a:spcPts val="439"/>
              </a:spcBef>
              <a:spcAft>
                <a:spcPts val="0"/>
              </a:spcAft>
              <a:buClr>
                <a:schemeClr val="dk1"/>
              </a:buClr>
              <a:buSzPts val="1800"/>
              <a:buFont typeface="Arial"/>
              <a:buChar char="•"/>
              <a:defRPr sz="1579" b="0" i="0" u="none" strike="noStrike" cap="none">
                <a:solidFill>
                  <a:schemeClr val="dk1"/>
                </a:solidFill>
                <a:latin typeface="Arial"/>
                <a:ea typeface="Arial"/>
                <a:cs typeface="Arial"/>
                <a:sym typeface="Arial"/>
              </a:defRPr>
            </a:lvl8pPr>
            <a:lvl9pPr marL="3609091" marR="0" lvl="8" indent="-300758" algn="l" rtl="0">
              <a:lnSpc>
                <a:spcPct val="90000"/>
              </a:lnSpc>
              <a:spcBef>
                <a:spcPts val="439"/>
              </a:spcBef>
              <a:spcAft>
                <a:spcPts val="0"/>
              </a:spcAft>
              <a:buClr>
                <a:schemeClr val="dk1"/>
              </a:buClr>
              <a:buSzPts val="1800"/>
              <a:buFont typeface="Arial"/>
              <a:buChar char="•"/>
              <a:defRPr sz="1579"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919594251"/>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ection Divider">
  <p:cSld name="Section Divider">
    <p:spTree>
      <p:nvGrpSpPr>
        <p:cNvPr id="1" name="Shape 29"/>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EA52D1E9-CA93-DDFA-2FF0-1D8D958BAD18}"/>
              </a:ext>
            </a:extLst>
          </p:cNvPr>
          <p:cNvGraphicFramePr>
            <a:graphicFrameLocks noChangeAspect="1"/>
          </p:cNvGraphicFramePr>
          <p:nvPr userDrawn="1">
            <p:custDataLst>
              <p:tags r:id="rId1"/>
            </p:custDataLst>
            <p:extLst>
              <p:ext uri="{D42A27DB-BD31-4B8C-83A1-F6EECF244321}">
                <p14:modId xmlns:p14="http://schemas.microsoft.com/office/powerpoint/2010/main" val="38944883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5" name="Google Shape;35;p52"/>
          <p:cNvSpPr txBox="1">
            <a:spLocks noGrp="1"/>
          </p:cNvSpPr>
          <p:nvPr>
            <p:ph type="body" idx="1"/>
          </p:nvPr>
        </p:nvSpPr>
        <p:spPr>
          <a:xfrm>
            <a:off x="4319131" y="2808815"/>
            <a:ext cx="2055138" cy="346197"/>
          </a:xfrm>
          <a:prstGeom prst="rect">
            <a:avLst/>
          </a:prstGeom>
          <a:noFill/>
          <a:ln>
            <a:noFill/>
          </a:ln>
        </p:spPr>
        <p:txBody>
          <a:bodyPr spcFirstLastPara="1" wrap="square" lIns="91425" tIns="45700" rIns="91425" bIns="45700" anchor="ctr" anchorCtr="0">
            <a:noAutofit/>
          </a:bodyPr>
          <a:lstStyle>
            <a:lvl1pPr marL="401010" marR="0" lvl="0" indent="-200505" algn="ctr" rtl="0">
              <a:lnSpc>
                <a:spcPct val="90000"/>
              </a:lnSpc>
              <a:spcBef>
                <a:spcPts val="877"/>
              </a:spcBef>
              <a:spcAft>
                <a:spcPts val="0"/>
              </a:spcAft>
              <a:buClr>
                <a:schemeClr val="dk1"/>
              </a:buClr>
              <a:buSzPts val="1600"/>
              <a:buFont typeface="Arial"/>
              <a:buNone/>
              <a:defRPr sz="1403" b="1" i="0" u="none" strike="noStrike" cap="none">
                <a:solidFill>
                  <a:schemeClr val="dk1"/>
                </a:solidFill>
                <a:latin typeface="Slate Pro" panose="02000506040000020004" pitchFamily="2" charset="0"/>
                <a:ea typeface="Slate Pro" panose="02000506040000020004" pitchFamily="2" charset="0"/>
                <a:cs typeface="Arial"/>
                <a:sym typeface="Slate Pro" panose="02000506040000020004" pitchFamily="2" charset="0"/>
              </a:defRPr>
            </a:lvl1pPr>
            <a:lvl2pPr marL="802020" marR="0" lvl="1" indent="-289618" algn="l" rtl="0">
              <a:lnSpc>
                <a:spcPct val="90000"/>
              </a:lnSpc>
              <a:spcBef>
                <a:spcPts val="439"/>
              </a:spcBef>
              <a:spcAft>
                <a:spcPts val="0"/>
              </a:spcAft>
              <a:buClr>
                <a:schemeClr val="dk1"/>
              </a:buClr>
              <a:buSzPts val="1600"/>
              <a:buFont typeface="Arial"/>
              <a:buChar char="•"/>
              <a:defRPr sz="1403" b="1" i="0" u="none" strike="noStrike" cap="none">
                <a:solidFill>
                  <a:schemeClr val="dk1"/>
                </a:solidFill>
                <a:latin typeface="Arial"/>
                <a:ea typeface="Arial"/>
                <a:cs typeface="Arial"/>
                <a:sym typeface="Arial"/>
              </a:defRPr>
            </a:lvl2pPr>
            <a:lvl3pPr marL="1203030" marR="0" lvl="2" indent="-289618" algn="l" rtl="0">
              <a:lnSpc>
                <a:spcPct val="90000"/>
              </a:lnSpc>
              <a:spcBef>
                <a:spcPts val="439"/>
              </a:spcBef>
              <a:spcAft>
                <a:spcPts val="0"/>
              </a:spcAft>
              <a:buClr>
                <a:schemeClr val="dk1"/>
              </a:buClr>
              <a:buSzPts val="1600"/>
              <a:buFont typeface="Arial"/>
              <a:buChar char="•"/>
              <a:defRPr sz="1403" b="1" i="0" u="none" strike="noStrike" cap="none">
                <a:solidFill>
                  <a:schemeClr val="dk1"/>
                </a:solidFill>
                <a:latin typeface="Arial"/>
                <a:ea typeface="Arial"/>
                <a:cs typeface="Arial"/>
                <a:sym typeface="Arial"/>
              </a:defRPr>
            </a:lvl3pPr>
            <a:lvl4pPr marL="1604040" marR="0" lvl="3" indent="-289618" algn="l" rtl="0">
              <a:lnSpc>
                <a:spcPct val="90000"/>
              </a:lnSpc>
              <a:spcBef>
                <a:spcPts val="439"/>
              </a:spcBef>
              <a:spcAft>
                <a:spcPts val="0"/>
              </a:spcAft>
              <a:buClr>
                <a:schemeClr val="dk1"/>
              </a:buClr>
              <a:buSzPts val="1600"/>
              <a:buFont typeface="Arial"/>
              <a:buChar char="•"/>
              <a:defRPr sz="1403" b="1" i="0" u="none" strike="noStrike" cap="none">
                <a:solidFill>
                  <a:schemeClr val="dk1"/>
                </a:solidFill>
                <a:latin typeface="Arial"/>
                <a:ea typeface="Arial"/>
                <a:cs typeface="Arial"/>
                <a:sym typeface="Arial"/>
              </a:defRPr>
            </a:lvl4pPr>
            <a:lvl5pPr marL="2005051" marR="0" lvl="4" indent="-289618" algn="l" rtl="0">
              <a:lnSpc>
                <a:spcPct val="90000"/>
              </a:lnSpc>
              <a:spcBef>
                <a:spcPts val="439"/>
              </a:spcBef>
              <a:spcAft>
                <a:spcPts val="0"/>
              </a:spcAft>
              <a:buClr>
                <a:schemeClr val="dk1"/>
              </a:buClr>
              <a:buSzPts val="1600"/>
              <a:buFont typeface="Arial"/>
              <a:buChar char="•"/>
              <a:defRPr sz="1403" b="1" i="0" u="none" strike="noStrike" cap="none">
                <a:solidFill>
                  <a:schemeClr val="dk1"/>
                </a:solidFill>
                <a:latin typeface="Arial"/>
                <a:ea typeface="Arial"/>
                <a:cs typeface="Arial"/>
                <a:sym typeface="Arial"/>
              </a:defRPr>
            </a:lvl5pPr>
            <a:lvl6pPr marL="2406061" marR="0" lvl="5" indent="-300758" algn="l" rtl="0">
              <a:lnSpc>
                <a:spcPct val="90000"/>
              </a:lnSpc>
              <a:spcBef>
                <a:spcPts val="439"/>
              </a:spcBef>
              <a:spcAft>
                <a:spcPts val="0"/>
              </a:spcAft>
              <a:buClr>
                <a:schemeClr val="dk1"/>
              </a:buClr>
              <a:buSzPts val="1800"/>
              <a:buFont typeface="Arial"/>
              <a:buChar char="•"/>
              <a:defRPr sz="1579" b="0" i="0" u="none" strike="noStrike" cap="none">
                <a:solidFill>
                  <a:schemeClr val="dk1"/>
                </a:solidFill>
                <a:latin typeface="Arial"/>
                <a:ea typeface="Arial"/>
                <a:cs typeface="Arial"/>
                <a:sym typeface="Arial"/>
              </a:defRPr>
            </a:lvl6pPr>
            <a:lvl7pPr marL="2807071" marR="0" lvl="6" indent="-300758" algn="l" rtl="0">
              <a:lnSpc>
                <a:spcPct val="90000"/>
              </a:lnSpc>
              <a:spcBef>
                <a:spcPts val="439"/>
              </a:spcBef>
              <a:spcAft>
                <a:spcPts val="0"/>
              </a:spcAft>
              <a:buClr>
                <a:schemeClr val="dk1"/>
              </a:buClr>
              <a:buSzPts val="1800"/>
              <a:buFont typeface="Arial"/>
              <a:buChar char="•"/>
              <a:defRPr sz="1579" b="0" i="0" u="none" strike="noStrike" cap="none">
                <a:solidFill>
                  <a:schemeClr val="dk1"/>
                </a:solidFill>
                <a:latin typeface="Arial"/>
                <a:ea typeface="Arial"/>
                <a:cs typeface="Arial"/>
                <a:sym typeface="Arial"/>
              </a:defRPr>
            </a:lvl7pPr>
            <a:lvl8pPr marL="3208081" marR="0" lvl="7" indent="-300758" algn="l" rtl="0">
              <a:lnSpc>
                <a:spcPct val="90000"/>
              </a:lnSpc>
              <a:spcBef>
                <a:spcPts val="439"/>
              </a:spcBef>
              <a:spcAft>
                <a:spcPts val="0"/>
              </a:spcAft>
              <a:buClr>
                <a:schemeClr val="dk1"/>
              </a:buClr>
              <a:buSzPts val="1800"/>
              <a:buFont typeface="Arial"/>
              <a:buChar char="•"/>
              <a:defRPr sz="1579" b="0" i="0" u="none" strike="noStrike" cap="none">
                <a:solidFill>
                  <a:schemeClr val="dk1"/>
                </a:solidFill>
                <a:latin typeface="Arial"/>
                <a:ea typeface="Arial"/>
                <a:cs typeface="Arial"/>
                <a:sym typeface="Arial"/>
              </a:defRPr>
            </a:lvl8pPr>
            <a:lvl9pPr marL="3609091" marR="0" lvl="8" indent="-300758" algn="l" rtl="0">
              <a:lnSpc>
                <a:spcPct val="90000"/>
              </a:lnSpc>
              <a:spcBef>
                <a:spcPts val="439"/>
              </a:spcBef>
              <a:spcAft>
                <a:spcPts val="0"/>
              </a:spcAft>
              <a:buClr>
                <a:schemeClr val="dk1"/>
              </a:buClr>
              <a:buSzPts val="1800"/>
              <a:buFont typeface="Arial"/>
              <a:buChar char="•"/>
              <a:defRPr sz="1579"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0556665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1388"/>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FF803EE-1759-9F92-054F-8F82CECD0408}"/>
              </a:ext>
            </a:extLst>
          </p:cNvPr>
          <p:cNvGraphicFramePr>
            <a:graphicFrameLocks noChangeAspect="1"/>
          </p:cNvGraphicFramePr>
          <p:nvPr userDrawn="1">
            <p:custDataLst>
              <p:tags r:id="rId1"/>
            </p:custDataLst>
            <p:extLst>
              <p:ext uri="{D42A27DB-BD31-4B8C-83A1-F6EECF244321}">
                <p14:modId xmlns:p14="http://schemas.microsoft.com/office/powerpoint/2010/main" val="22483570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89" name="Google Shape;1389;p90"/>
          <p:cNvSpPr txBox="1">
            <a:spLocks noGrp="1"/>
          </p:cNvSpPr>
          <p:nvPr>
            <p:ph type="title"/>
          </p:nvPr>
        </p:nvSpPr>
        <p:spPr>
          <a:xfrm>
            <a:off x="536063" y="702057"/>
            <a:ext cx="9622667" cy="397109"/>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2"/>
              </a:buClr>
              <a:buSzPts val="1800"/>
              <a:buNone/>
              <a:defRPr>
                <a:latin typeface="Slate Pro" panose="02000506040000020004" pitchFamily="2" charset="0"/>
                <a:sym typeface="Slate Pro" panose="02000506040000020004"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0" name="Google Shape;1390;p90"/>
          <p:cNvSpPr txBox="1">
            <a:spLocks noGrp="1"/>
          </p:cNvSpPr>
          <p:nvPr>
            <p:ph type="sldNum" idx="12"/>
          </p:nvPr>
        </p:nvSpPr>
        <p:spPr>
          <a:xfrm>
            <a:off x="10051276" y="6986270"/>
            <a:ext cx="274018" cy="203646"/>
          </a:xfrm>
          <a:prstGeom prst="rect">
            <a:avLst/>
          </a:prstGeom>
          <a:noFill/>
          <a:ln>
            <a:noFill/>
          </a:ln>
        </p:spPr>
        <p:txBody>
          <a:bodyPr spcFirstLastPara="1" wrap="square" lIns="0" tIns="0" rIns="0" bIns="0" anchor="ctr" anchorCtr="0">
            <a:noAutofit/>
          </a:bodyPr>
          <a:lstStyle>
            <a:lvl1pPr marL="0" lvl="0" indent="0" algn="l">
              <a:spcBef>
                <a:spcPts val="0"/>
              </a:spcBef>
              <a:buNone/>
              <a:defRPr>
                <a:latin typeface="Slate Pro" panose="02000506040000020004" pitchFamily="2" charset="0"/>
                <a:sym typeface="Slate Pro" panose="02000506040000020004" pitchFamily="2" charset="0"/>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rtl="0"/>
            <a:fld id="{00000000-1234-1234-1234-123412341234}" type="slidenum">
              <a:rPr lang="en-US" smtClean="0"/>
              <a:pPr rtl="0"/>
              <a:t>‹#›</a:t>
            </a:fld>
            <a:endParaRPr lang="en-US"/>
          </a:p>
        </p:txBody>
      </p:sp>
      <p:sp>
        <p:nvSpPr>
          <p:cNvPr id="1391" name="Google Shape;1391;p90"/>
          <p:cNvSpPr txBox="1">
            <a:spLocks noGrp="1"/>
          </p:cNvSpPr>
          <p:nvPr>
            <p:ph type="ftr" idx="11"/>
          </p:nvPr>
        </p:nvSpPr>
        <p:spPr>
          <a:xfrm>
            <a:off x="4975774" y="7007077"/>
            <a:ext cx="4982456" cy="162032"/>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sz="1053">
                <a:solidFill>
                  <a:schemeClr val="dk1"/>
                </a:solidFill>
                <a:latin typeface="Slate Pro" panose="02000506040000020004" pitchFamily="2" charset="0"/>
                <a:sym typeface="Slate Pro" panose="02000506040000020004" pitchFamily="2"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Tree>
    <p:extLst>
      <p:ext uri="{BB962C8B-B14F-4D97-AF65-F5344CB8AC3E}">
        <p14:creationId xmlns:p14="http://schemas.microsoft.com/office/powerpoint/2010/main" val="34360238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Two Content no bkgd">
  <p:cSld name="Two Content no bkgd">
    <p:spTree>
      <p:nvGrpSpPr>
        <p:cNvPr id="1" name="Shape 1287"/>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3241FB7-1173-0CCF-9904-04D8A065947A}"/>
              </a:ext>
            </a:extLst>
          </p:cNvPr>
          <p:cNvGraphicFramePr>
            <a:graphicFrameLocks noChangeAspect="1"/>
          </p:cNvGraphicFramePr>
          <p:nvPr userDrawn="1">
            <p:custDataLst>
              <p:tags r:id="rId1"/>
            </p:custDataLst>
            <p:extLst>
              <p:ext uri="{D42A27DB-BD31-4B8C-83A1-F6EECF244321}">
                <p14:modId xmlns:p14="http://schemas.microsoft.com/office/powerpoint/2010/main" val="39105402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88" name="Google Shape;1288;p78"/>
          <p:cNvSpPr txBox="1">
            <a:spLocks noGrp="1"/>
          </p:cNvSpPr>
          <p:nvPr>
            <p:ph type="title"/>
          </p:nvPr>
        </p:nvSpPr>
        <p:spPr>
          <a:xfrm>
            <a:off x="536063" y="702057"/>
            <a:ext cx="9622667" cy="397109"/>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2"/>
              </a:buClr>
              <a:buSzPts val="1800"/>
              <a:buNone/>
              <a:defRPr>
                <a:latin typeface="Slate Pro" panose="02000506040000020004" pitchFamily="2" charset="0"/>
                <a:sym typeface="Slate Pro" panose="02000506040000020004"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9" name="Google Shape;1289;p78"/>
          <p:cNvSpPr txBox="1">
            <a:spLocks noGrp="1"/>
          </p:cNvSpPr>
          <p:nvPr>
            <p:ph type="body" idx="1"/>
          </p:nvPr>
        </p:nvSpPr>
        <p:spPr>
          <a:xfrm>
            <a:off x="536063" y="1428538"/>
            <a:ext cx="4250627" cy="4798559"/>
          </a:xfrm>
          <a:prstGeom prst="rect">
            <a:avLst/>
          </a:prstGeom>
          <a:noFill/>
          <a:ln>
            <a:noFill/>
          </a:ln>
        </p:spPr>
        <p:txBody>
          <a:bodyPr spcFirstLastPara="1" wrap="square" lIns="0" tIns="0" rIns="0" bIns="0" anchor="t" anchorCtr="0">
            <a:noAutofit/>
          </a:bodyPr>
          <a:lstStyle>
            <a:lvl1pPr marL="401010" lvl="0" indent="-200505" algn="l">
              <a:lnSpc>
                <a:spcPct val="100000"/>
              </a:lnSpc>
              <a:spcBef>
                <a:spcPts val="877"/>
              </a:spcBef>
              <a:spcAft>
                <a:spcPts val="0"/>
              </a:spcAft>
              <a:buClr>
                <a:schemeClr val="dk2"/>
              </a:buClr>
              <a:buSzPts val="1600"/>
              <a:buNone/>
              <a:defRPr sz="1403">
                <a:latin typeface="Slate Pro" panose="02000506040000020004" pitchFamily="2" charset="0"/>
                <a:sym typeface="Slate Pro" panose="02000506040000020004" pitchFamily="2" charset="0"/>
              </a:defRPr>
            </a:lvl1pPr>
            <a:lvl2pPr marL="802020" lvl="1" indent="-200505" algn="l">
              <a:lnSpc>
                <a:spcPct val="150000"/>
              </a:lnSpc>
              <a:spcBef>
                <a:spcPts val="439"/>
              </a:spcBef>
              <a:spcAft>
                <a:spcPts val="0"/>
              </a:spcAft>
              <a:buClr>
                <a:schemeClr val="dk1"/>
              </a:buClr>
              <a:buSzPts val="1800"/>
              <a:buNone/>
              <a:defRPr/>
            </a:lvl2pPr>
            <a:lvl3pPr marL="1203030" lvl="2" indent="-300758" algn="l">
              <a:lnSpc>
                <a:spcPct val="90000"/>
              </a:lnSpc>
              <a:spcBef>
                <a:spcPts val="439"/>
              </a:spcBef>
              <a:spcAft>
                <a:spcPts val="0"/>
              </a:spcAft>
              <a:buClr>
                <a:schemeClr val="dk1"/>
              </a:buClr>
              <a:buSzPts val="1800"/>
              <a:buChar char="•"/>
              <a:defRPr/>
            </a:lvl3pPr>
            <a:lvl4pPr marL="1604040" lvl="3" indent="-300758" algn="l">
              <a:lnSpc>
                <a:spcPct val="90000"/>
              </a:lnSpc>
              <a:spcBef>
                <a:spcPts val="439"/>
              </a:spcBef>
              <a:spcAft>
                <a:spcPts val="0"/>
              </a:spcAft>
              <a:buClr>
                <a:schemeClr val="dk1"/>
              </a:buClr>
              <a:buSzPts val="1800"/>
              <a:buChar char="–"/>
              <a:defRPr/>
            </a:lvl4pPr>
            <a:lvl5pPr marL="2005051" lvl="4" indent="-300758" algn="l">
              <a:lnSpc>
                <a:spcPct val="90000"/>
              </a:lnSpc>
              <a:spcBef>
                <a:spcPts val="439"/>
              </a:spcBef>
              <a:spcAft>
                <a:spcPts val="0"/>
              </a:spcAft>
              <a:buClr>
                <a:schemeClr val="dk1"/>
              </a:buClr>
              <a:buSzPts val="1800"/>
              <a:buChar char="•"/>
              <a:defRPr/>
            </a:lvl5pPr>
            <a:lvl6pPr marL="2406061" lvl="5" indent="-300758" algn="l">
              <a:lnSpc>
                <a:spcPct val="90000"/>
              </a:lnSpc>
              <a:spcBef>
                <a:spcPts val="439"/>
              </a:spcBef>
              <a:spcAft>
                <a:spcPts val="0"/>
              </a:spcAft>
              <a:buClr>
                <a:schemeClr val="dk1"/>
              </a:buClr>
              <a:buSzPts val="1800"/>
              <a:buChar char="•"/>
              <a:defRPr/>
            </a:lvl6pPr>
            <a:lvl7pPr marL="2807071" lvl="6" indent="-300758" algn="l">
              <a:lnSpc>
                <a:spcPct val="90000"/>
              </a:lnSpc>
              <a:spcBef>
                <a:spcPts val="439"/>
              </a:spcBef>
              <a:spcAft>
                <a:spcPts val="0"/>
              </a:spcAft>
              <a:buClr>
                <a:schemeClr val="dk1"/>
              </a:buClr>
              <a:buSzPts val="1800"/>
              <a:buChar char="•"/>
              <a:defRPr/>
            </a:lvl7pPr>
            <a:lvl8pPr marL="3208081" lvl="7" indent="-300758" algn="l">
              <a:lnSpc>
                <a:spcPct val="90000"/>
              </a:lnSpc>
              <a:spcBef>
                <a:spcPts val="439"/>
              </a:spcBef>
              <a:spcAft>
                <a:spcPts val="0"/>
              </a:spcAft>
              <a:buClr>
                <a:schemeClr val="dk1"/>
              </a:buClr>
              <a:buSzPts val="1800"/>
              <a:buChar char="•"/>
              <a:defRPr/>
            </a:lvl8pPr>
            <a:lvl9pPr marL="3609091" lvl="8" indent="-300758" algn="l">
              <a:lnSpc>
                <a:spcPct val="90000"/>
              </a:lnSpc>
              <a:spcBef>
                <a:spcPts val="439"/>
              </a:spcBef>
              <a:spcAft>
                <a:spcPts val="0"/>
              </a:spcAft>
              <a:buClr>
                <a:schemeClr val="dk1"/>
              </a:buClr>
              <a:buSzPts val="1800"/>
              <a:buChar char="•"/>
              <a:defRPr/>
            </a:lvl9pPr>
          </a:lstStyle>
          <a:p>
            <a:endParaRPr/>
          </a:p>
        </p:txBody>
      </p:sp>
      <p:sp>
        <p:nvSpPr>
          <p:cNvPr id="1290" name="Google Shape;1290;p78"/>
          <p:cNvSpPr txBox="1">
            <a:spLocks noGrp="1"/>
          </p:cNvSpPr>
          <p:nvPr>
            <p:ph type="body" idx="2"/>
          </p:nvPr>
        </p:nvSpPr>
        <p:spPr>
          <a:xfrm>
            <a:off x="5552277" y="1428538"/>
            <a:ext cx="4250627" cy="4798559"/>
          </a:xfrm>
          <a:prstGeom prst="rect">
            <a:avLst/>
          </a:prstGeom>
          <a:noFill/>
          <a:ln>
            <a:noFill/>
          </a:ln>
        </p:spPr>
        <p:txBody>
          <a:bodyPr spcFirstLastPara="1" wrap="square" lIns="0" tIns="0" rIns="0" bIns="0" anchor="t" anchorCtr="0">
            <a:noAutofit/>
          </a:bodyPr>
          <a:lstStyle>
            <a:lvl1pPr marL="401010" lvl="0" indent="-200505" algn="l">
              <a:lnSpc>
                <a:spcPct val="100000"/>
              </a:lnSpc>
              <a:spcBef>
                <a:spcPts val="877"/>
              </a:spcBef>
              <a:spcAft>
                <a:spcPts val="0"/>
              </a:spcAft>
              <a:buClr>
                <a:schemeClr val="dk2"/>
              </a:buClr>
              <a:buSzPts val="1600"/>
              <a:buNone/>
              <a:defRPr sz="1403">
                <a:latin typeface="Slate Pro" panose="02000506040000020004" pitchFamily="2" charset="0"/>
                <a:sym typeface="Slate Pro" panose="02000506040000020004" pitchFamily="2" charset="0"/>
              </a:defRPr>
            </a:lvl1pPr>
            <a:lvl2pPr marL="802020" lvl="1" indent="-200505" algn="l">
              <a:lnSpc>
                <a:spcPct val="150000"/>
              </a:lnSpc>
              <a:spcBef>
                <a:spcPts val="439"/>
              </a:spcBef>
              <a:spcAft>
                <a:spcPts val="0"/>
              </a:spcAft>
              <a:buClr>
                <a:schemeClr val="dk1"/>
              </a:buClr>
              <a:buSzPts val="1800"/>
              <a:buNone/>
              <a:defRPr/>
            </a:lvl2pPr>
            <a:lvl3pPr marL="1203030" lvl="2" indent="-300758" algn="l">
              <a:lnSpc>
                <a:spcPct val="90000"/>
              </a:lnSpc>
              <a:spcBef>
                <a:spcPts val="439"/>
              </a:spcBef>
              <a:spcAft>
                <a:spcPts val="0"/>
              </a:spcAft>
              <a:buClr>
                <a:schemeClr val="dk1"/>
              </a:buClr>
              <a:buSzPts val="1800"/>
              <a:buChar char="•"/>
              <a:defRPr/>
            </a:lvl3pPr>
            <a:lvl4pPr marL="1604040" lvl="3" indent="-300758" algn="l">
              <a:lnSpc>
                <a:spcPct val="90000"/>
              </a:lnSpc>
              <a:spcBef>
                <a:spcPts val="439"/>
              </a:spcBef>
              <a:spcAft>
                <a:spcPts val="0"/>
              </a:spcAft>
              <a:buClr>
                <a:schemeClr val="dk1"/>
              </a:buClr>
              <a:buSzPts val="1800"/>
              <a:buChar char="–"/>
              <a:defRPr/>
            </a:lvl4pPr>
            <a:lvl5pPr marL="2005051" lvl="4" indent="-300758" algn="l">
              <a:lnSpc>
                <a:spcPct val="90000"/>
              </a:lnSpc>
              <a:spcBef>
                <a:spcPts val="439"/>
              </a:spcBef>
              <a:spcAft>
                <a:spcPts val="0"/>
              </a:spcAft>
              <a:buClr>
                <a:schemeClr val="dk1"/>
              </a:buClr>
              <a:buSzPts val="1800"/>
              <a:buChar char="•"/>
              <a:defRPr/>
            </a:lvl5pPr>
            <a:lvl6pPr marL="2406061" lvl="5" indent="-300758" algn="l">
              <a:lnSpc>
                <a:spcPct val="90000"/>
              </a:lnSpc>
              <a:spcBef>
                <a:spcPts val="439"/>
              </a:spcBef>
              <a:spcAft>
                <a:spcPts val="0"/>
              </a:spcAft>
              <a:buClr>
                <a:schemeClr val="dk1"/>
              </a:buClr>
              <a:buSzPts val="1800"/>
              <a:buChar char="•"/>
              <a:defRPr/>
            </a:lvl6pPr>
            <a:lvl7pPr marL="2807071" lvl="6" indent="-300758" algn="l">
              <a:lnSpc>
                <a:spcPct val="90000"/>
              </a:lnSpc>
              <a:spcBef>
                <a:spcPts val="439"/>
              </a:spcBef>
              <a:spcAft>
                <a:spcPts val="0"/>
              </a:spcAft>
              <a:buClr>
                <a:schemeClr val="dk1"/>
              </a:buClr>
              <a:buSzPts val="1800"/>
              <a:buChar char="•"/>
              <a:defRPr/>
            </a:lvl7pPr>
            <a:lvl8pPr marL="3208081" lvl="7" indent="-300758" algn="l">
              <a:lnSpc>
                <a:spcPct val="90000"/>
              </a:lnSpc>
              <a:spcBef>
                <a:spcPts val="439"/>
              </a:spcBef>
              <a:spcAft>
                <a:spcPts val="0"/>
              </a:spcAft>
              <a:buClr>
                <a:schemeClr val="dk1"/>
              </a:buClr>
              <a:buSzPts val="1800"/>
              <a:buChar char="•"/>
              <a:defRPr/>
            </a:lvl8pPr>
            <a:lvl9pPr marL="3609091" lvl="8" indent="-300758" algn="l">
              <a:lnSpc>
                <a:spcPct val="90000"/>
              </a:lnSpc>
              <a:spcBef>
                <a:spcPts val="439"/>
              </a:spcBef>
              <a:spcAft>
                <a:spcPts val="0"/>
              </a:spcAft>
              <a:buClr>
                <a:schemeClr val="dk1"/>
              </a:buClr>
              <a:buSzPts val="1800"/>
              <a:buChar char="•"/>
              <a:defRPr/>
            </a:lvl9pPr>
          </a:lstStyle>
          <a:p>
            <a:endParaRPr/>
          </a:p>
        </p:txBody>
      </p:sp>
      <p:sp>
        <p:nvSpPr>
          <p:cNvPr id="1291" name="Google Shape;1291;p78"/>
          <p:cNvSpPr txBox="1">
            <a:spLocks noGrp="1"/>
          </p:cNvSpPr>
          <p:nvPr>
            <p:ph type="sldNum" idx="12"/>
          </p:nvPr>
        </p:nvSpPr>
        <p:spPr>
          <a:xfrm>
            <a:off x="10051276" y="6986270"/>
            <a:ext cx="274018" cy="203646"/>
          </a:xfrm>
          <a:prstGeom prst="rect">
            <a:avLst/>
          </a:prstGeom>
          <a:noFill/>
          <a:ln>
            <a:noFill/>
          </a:ln>
        </p:spPr>
        <p:txBody>
          <a:bodyPr spcFirstLastPara="1" wrap="square" lIns="0" tIns="0" rIns="0" bIns="0" anchor="ctr" anchorCtr="0">
            <a:noAutofit/>
          </a:bodyPr>
          <a:lstStyle>
            <a:lvl1pPr marL="0" lvl="0" indent="0" algn="l">
              <a:spcBef>
                <a:spcPts val="0"/>
              </a:spcBef>
              <a:buNone/>
              <a:defRPr>
                <a:latin typeface="Slate Pro" panose="02000506040000020004" pitchFamily="2" charset="0"/>
                <a:sym typeface="Slate Pro" panose="02000506040000020004" pitchFamily="2" charset="0"/>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rtl="0"/>
            <a:fld id="{00000000-1234-1234-1234-123412341234}" type="slidenum">
              <a:rPr lang="en-US" smtClean="0"/>
              <a:pPr rtl="0"/>
              <a:t>‹#›</a:t>
            </a:fld>
            <a:endParaRPr lang="en-US"/>
          </a:p>
        </p:txBody>
      </p:sp>
      <p:sp>
        <p:nvSpPr>
          <p:cNvPr id="1292" name="Google Shape;1292;p78"/>
          <p:cNvSpPr txBox="1">
            <a:spLocks noGrp="1"/>
          </p:cNvSpPr>
          <p:nvPr>
            <p:ph type="ftr" idx="11"/>
          </p:nvPr>
        </p:nvSpPr>
        <p:spPr>
          <a:xfrm>
            <a:off x="4975774" y="7007077"/>
            <a:ext cx="4982456" cy="162032"/>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sz="1053">
                <a:solidFill>
                  <a:schemeClr val="dk1"/>
                </a:solidFill>
                <a:latin typeface="Slate Pro" panose="02000506040000020004" pitchFamily="2" charset="0"/>
                <a:sym typeface="Slate Pro" panose="02000506040000020004" pitchFamily="2"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grpSp>
        <p:nvGrpSpPr>
          <p:cNvPr id="1293" name="Google Shape;1293;p78"/>
          <p:cNvGrpSpPr/>
          <p:nvPr/>
        </p:nvGrpSpPr>
        <p:grpSpPr>
          <a:xfrm>
            <a:off x="558872" y="6768421"/>
            <a:ext cx="729348" cy="387622"/>
            <a:chOff x="479425" y="5372100"/>
            <a:chExt cx="1273175" cy="538163"/>
          </a:xfrm>
        </p:grpSpPr>
        <p:sp>
          <p:nvSpPr>
            <p:cNvPr id="1294" name="Google Shape;1294;p78"/>
            <p:cNvSpPr/>
            <p:nvPr/>
          </p:nvSpPr>
          <p:spPr>
            <a:xfrm>
              <a:off x="604838" y="5380038"/>
              <a:ext cx="234950" cy="236538"/>
            </a:xfrm>
            <a:custGeom>
              <a:avLst/>
              <a:gdLst/>
              <a:ahLst/>
              <a:cxnLst/>
              <a:rect l="l" t="t" r="r" b="b"/>
              <a:pathLst>
                <a:path w="863" h="866" extrusionOk="0">
                  <a:moveTo>
                    <a:pt x="164" y="0"/>
                  </a:moveTo>
                  <a:cubicBezTo>
                    <a:pt x="255" y="0"/>
                    <a:pt x="328" y="73"/>
                    <a:pt x="328" y="164"/>
                  </a:cubicBezTo>
                  <a:cubicBezTo>
                    <a:pt x="328" y="254"/>
                    <a:pt x="255" y="328"/>
                    <a:pt x="164" y="328"/>
                  </a:cubicBezTo>
                  <a:cubicBezTo>
                    <a:pt x="74" y="328"/>
                    <a:pt x="0" y="254"/>
                    <a:pt x="0" y="164"/>
                  </a:cubicBezTo>
                  <a:cubicBezTo>
                    <a:pt x="0" y="73"/>
                    <a:pt x="74" y="0"/>
                    <a:pt x="164" y="0"/>
                  </a:cubicBezTo>
                  <a:close/>
                  <a:moveTo>
                    <a:pt x="536" y="702"/>
                  </a:moveTo>
                  <a:cubicBezTo>
                    <a:pt x="536" y="793"/>
                    <a:pt x="609" y="866"/>
                    <a:pt x="699" y="866"/>
                  </a:cubicBezTo>
                  <a:cubicBezTo>
                    <a:pt x="790" y="866"/>
                    <a:pt x="863" y="793"/>
                    <a:pt x="863" y="702"/>
                  </a:cubicBezTo>
                  <a:cubicBezTo>
                    <a:pt x="863" y="612"/>
                    <a:pt x="790" y="538"/>
                    <a:pt x="699" y="538"/>
                  </a:cubicBezTo>
                  <a:cubicBezTo>
                    <a:pt x="609" y="538"/>
                    <a:pt x="536" y="612"/>
                    <a:pt x="536" y="702"/>
                  </a:cubicBezTo>
                  <a:close/>
                </a:path>
              </a:pathLst>
            </a:custGeom>
            <a:solidFill>
              <a:srgbClr val="2193D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79">
                <a:solidFill>
                  <a:schemeClr val="dk1"/>
                </a:solidFill>
                <a:latin typeface="Slate Pro" panose="02000506040000020004" pitchFamily="2" charset="0"/>
                <a:ea typeface="Arial"/>
                <a:cs typeface="Arial"/>
                <a:sym typeface="Slate Pro" panose="02000506040000020004" pitchFamily="2" charset="0"/>
              </a:endParaRPr>
            </a:p>
          </p:txBody>
        </p:sp>
        <p:sp>
          <p:nvSpPr>
            <p:cNvPr id="1295" name="Google Shape;1295;p78"/>
            <p:cNvSpPr/>
            <p:nvPr/>
          </p:nvSpPr>
          <p:spPr>
            <a:xfrm>
              <a:off x="479425" y="5386388"/>
              <a:ext cx="354013" cy="355600"/>
            </a:xfrm>
            <a:custGeom>
              <a:avLst/>
              <a:gdLst/>
              <a:ahLst/>
              <a:cxnLst/>
              <a:rect l="l" t="t" r="r" b="b"/>
              <a:pathLst>
                <a:path w="1297" h="1299" extrusionOk="0">
                  <a:moveTo>
                    <a:pt x="1157" y="1020"/>
                  </a:moveTo>
                  <a:cubicBezTo>
                    <a:pt x="1234" y="1020"/>
                    <a:pt x="1297" y="1082"/>
                    <a:pt x="1297" y="1159"/>
                  </a:cubicBezTo>
                  <a:cubicBezTo>
                    <a:pt x="1297" y="1236"/>
                    <a:pt x="1234" y="1299"/>
                    <a:pt x="1157" y="1299"/>
                  </a:cubicBezTo>
                  <a:cubicBezTo>
                    <a:pt x="1080" y="1299"/>
                    <a:pt x="1018" y="1236"/>
                    <a:pt x="1018" y="1159"/>
                  </a:cubicBezTo>
                  <a:cubicBezTo>
                    <a:pt x="1018" y="1082"/>
                    <a:pt x="1080" y="1020"/>
                    <a:pt x="1157" y="1020"/>
                  </a:cubicBezTo>
                  <a:close/>
                  <a:moveTo>
                    <a:pt x="483" y="676"/>
                  </a:moveTo>
                  <a:cubicBezTo>
                    <a:pt x="483" y="753"/>
                    <a:pt x="545" y="816"/>
                    <a:pt x="622" y="816"/>
                  </a:cubicBezTo>
                  <a:cubicBezTo>
                    <a:pt x="699" y="816"/>
                    <a:pt x="762" y="753"/>
                    <a:pt x="762" y="676"/>
                  </a:cubicBezTo>
                  <a:cubicBezTo>
                    <a:pt x="762" y="599"/>
                    <a:pt x="699" y="537"/>
                    <a:pt x="622" y="537"/>
                  </a:cubicBezTo>
                  <a:cubicBezTo>
                    <a:pt x="545" y="537"/>
                    <a:pt x="483" y="599"/>
                    <a:pt x="483" y="676"/>
                  </a:cubicBezTo>
                  <a:close/>
                  <a:moveTo>
                    <a:pt x="0" y="139"/>
                  </a:moveTo>
                  <a:cubicBezTo>
                    <a:pt x="0" y="216"/>
                    <a:pt x="62" y="279"/>
                    <a:pt x="139" y="279"/>
                  </a:cubicBezTo>
                  <a:cubicBezTo>
                    <a:pt x="216" y="279"/>
                    <a:pt x="279" y="216"/>
                    <a:pt x="279" y="139"/>
                  </a:cubicBezTo>
                  <a:cubicBezTo>
                    <a:pt x="279" y="62"/>
                    <a:pt x="216" y="0"/>
                    <a:pt x="139" y="0"/>
                  </a:cubicBezTo>
                  <a:cubicBezTo>
                    <a:pt x="62" y="0"/>
                    <a:pt x="0" y="62"/>
                    <a:pt x="0" y="139"/>
                  </a:cubicBezTo>
                  <a:close/>
                </a:path>
              </a:pathLst>
            </a:custGeom>
            <a:solidFill>
              <a:srgbClr val="7AC3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79">
                <a:solidFill>
                  <a:schemeClr val="dk1"/>
                </a:solidFill>
                <a:latin typeface="Slate Pro" panose="02000506040000020004" pitchFamily="2" charset="0"/>
                <a:ea typeface="Arial"/>
                <a:cs typeface="Arial"/>
                <a:sym typeface="Slate Pro" panose="02000506040000020004" pitchFamily="2" charset="0"/>
              </a:endParaRPr>
            </a:p>
          </p:txBody>
        </p:sp>
        <p:sp>
          <p:nvSpPr>
            <p:cNvPr id="1296" name="Google Shape;1296;p78"/>
            <p:cNvSpPr/>
            <p:nvPr/>
          </p:nvSpPr>
          <p:spPr>
            <a:xfrm>
              <a:off x="742950" y="5372100"/>
              <a:ext cx="1009650" cy="538163"/>
            </a:xfrm>
            <a:custGeom>
              <a:avLst/>
              <a:gdLst/>
              <a:ahLst/>
              <a:cxnLst/>
              <a:rect l="l" t="t" r="r" b="b"/>
              <a:pathLst>
                <a:path w="3695" h="1973" extrusionOk="0">
                  <a:moveTo>
                    <a:pt x="897" y="1535"/>
                  </a:moveTo>
                  <a:cubicBezTo>
                    <a:pt x="993" y="1635"/>
                    <a:pt x="1141" y="1718"/>
                    <a:pt x="1329" y="1718"/>
                  </a:cubicBezTo>
                  <a:cubicBezTo>
                    <a:pt x="1488" y="1718"/>
                    <a:pt x="1567" y="1643"/>
                    <a:pt x="1567" y="1565"/>
                  </a:cubicBezTo>
                  <a:cubicBezTo>
                    <a:pt x="1567" y="1464"/>
                    <a:pt x="1448" y="1429"/>
                    <a:pt x="1291" y="1392"/>
                  </a:cubicBezTo>
                  <a:cubicBezTo>
                    <a:pt x="1070" y="1342"/>
                    <a:pt x="784" y="1281"/>
                    <a:pt x="784" y="978"/>
                  </a:cubicBezTo>
                  <a:cubicBezTo>
                    <a:pt x="784" y="751"/>
                    <a:pt x="979" y="568"/>
                    <a:pt x="1300" y="568"/>
                  </a:cubicBezTo>
                  <a:cubicBezTo>
                    <a:pt x="1516" y="568"/>
                    <a:pt x="1695" y="633"/>
                    <a:pt x="1830" y="758"/>
                  </a:cubicBezTo>
                  <a:cubicBezTo>
                    <a:pt x="1669" y="971"/>
                    <a:pt x="1669" y="971"/>
                    <a:pt x="1669" y="971"/>
                  </a:cubicBezTo>
                  <a:cubicBezTo>
                    <a:pt x="1560" y="870"/>
                    <a:pt x="1413" y="822"/>
                    <a:pt x="1281" y="822"/>
                  </a:cubicBezTo>
                  <a:cubicBezTo>
                    <a:pt x="1150" y="822"/>
                    <a:pt x="1080" y="880"/>
                    <a:pt x="1080" y="960"/>
                  </a:cubicBezTo>
                  <a:cubicBezTo>
                    <a:pt x="1080" y="1053"/>
                    <a:pt x="1194" y="1080"/>
                    <a:pt x="1350" y="1117"/>
                  </a:cubicBezTo>
                  <a:cubicBezTo>
                    <a:pt x="1575" y="1168"/>
                    <a:pt x="1859" y="1236"/>
                    <a:pt x="1859" y="1537"/>
                  </a:cubicBezTo>
                  <a:cubicBezTo>
                    <a:pt x="1859" y="1786"/>
                    <a:pt x="1682" y="1973"/>
                    <a:pt x="1316" y="1973"/>
                  </a:cubicBezTo>
                  <a:cubicBezTo>
                    <a:pt x="1054" y="1973"/>
                    <a:pt x="868" y="1886"/>
                    <a:pt x="739" y="1757"/>
                  </a:cubicBezTo>
                  <a:lnTo>
                    <a:pt x="897" y="1535"/>
                  </a:lnTo>
                  <a:close/>
                  <a:moveTo>
                    <a:pt x="3187" y="1581"/>
                  </a:moveTo>
                  <a:cubicBezTo>
                    <a:pt x="3187" y="1785"/>
                    <a:pt x="3051" y="1947"/>
                    <a:pt x="2792" y="1947"/>
                  </a:cubicBezTo>
                  <a:cubicBezTo>
                    <a:pt x="2055" y="1947"/>
                    <a:pt x="2055" y="1947"/>
                    <a:pt x="2055" y="1947"/>
                  </a:cubicBezTo>
                  <a:cubicBezTo>
                    <a:pt x="2055" y="587"/>
                    <a:pt x="2055" y="587"/>
                    <a:pt x="2055" y="587"/>
                  </a:cubicBezTo>
                  <a:cubicBezTo>
                    <a:pt x="2769" y="587"/>
                    <a:pt x="2769" y="587"/>
                    <a:pt x="2769" y="587"/>
                  </a:cubicBezTo>
                  <a:cubicBezTo>
                    <a:pt x="3027" y="587"/>
                    <a:pt x="3160" y="753"/>
                    <a:pt x="3160" y="934"/>
                  </a:cubicBezTo>
                  <a:cubicBezTo>
                    <a:pt x="3160" y="1105"/>
                    <a:pt x="3053" y="1220"/>
                    <a:pt x="2926" y="1246"/>
                  </a:cubicBezTo>
                  <a:cubicBezTo>
                    <a:pt x="3071" y="1269"/>
                    <a:pt x="3187" y="1410"/>
                    <a:pt x="3187" y="1581"/>
                  </a:cubicBezTo>
                  <a:close/>
                  <a:moveTo>
                    <a:pt x="2344" y="1133"/>
                  </a:moveTo>
                  <a:cubicBezTo>
                    <a:pt x="2706" y="1133"/>
                    <a:pt x="2706" y="1133"/>
                    <a:pt x="2706" y="1133"/>
                  </a:cubicBezTo>
                  <a:cubicBezTo>
                    <a:pt x="2804" y="1133"/>
                    <a:pt x="2865" y="1070"/>
                    <a:pt x="2865" y="981"/>
                  </a:cubicBezTo>
                  <a:cubicBezTo>
                    <a:pt x="2865" y="897"/>
                    <a:pt x="2804" y="833"/>
                    <a:pt x="2706" y="833"/>
                  </a:cubicBezTo>
                  <a:cubicBezTo>
                    <a:pt x="2344" y="833"/>
                    <a:pt x="2344" y="833"/>
                    <a:pt x="2344" y="833"/>
                  </a:cubicBezTo>
                  <a:lnTo>
                    <a:pt x="2344" y="1133"/>
                  </a:lnTo>
                  <a:close/>
                  <a:moveTo>
                    <a:pt x="2893" y="1539"/>
                  </a:moveTo>
                  <a:cubicBezTo>
                    <a:pt x="2893" y="1453"/>
                    <a:pt x="2832" y="1380"/>
                    <a:pt x="2717" y="1380"/>
                  </a:cubicBezTo>
                  <a:cubicBezTo>
                    <a:pt x="2344" y="1380"/>
                    <a:pt x="2344" y="1380"/>
                    <a:pt x="2344" y="1380"/>
                  </a:cubicBezTo>
                  <a:cubicBezTo>
                    <a:pt x="2344" y="1701"/>
                    <a:pt x="2344" y="1701"/>
                    <a:pt x="2344" y="1701"/>
                  </a:cubicBezTo>
                  <a:cubicBezTo>
                    <a:pt x="2717" y="1701"/>
                    <a:pt x="2717" y="1701"/>
                    <a:pt x="2717" y="1701"/>
                  </a:cubicBezTo>
                  <a:cubicBezTo>
                    <a:pt x="2717" y="1699"/>
                    <a:pt x="2717" y="1699"/>
                    <a:pt x="2717" y="1699"/>
                  </a:cubicBezTo>
                  <a:cubicBezTo>
                    <a:pt x="2827" y="1699"/>
                    <a:pt x="2893" y="1636"/>
                    <a:pt x="2893" y="1539"/>
                  </a:cubicBezTo>
                  <a:close/>
                  <a:moveTo>
                    <a:pt x="3405" y="1947"/>
                  </a:moveTo>
                  <a:cubicBezTo>
                    <a:pt x="3695" y="1947"/>
                    <a:pt x="3695" y="1947"/>
                    <a:pt x="3695" y="1947"/>
                  </a:cubicBezTo>
                  <a:cubicBezTo>
                    <a:pt x="3695" y="587"/>
                    <a:pt x="3695" y="587"/>
                    <a:pt x="3695" y="587"/>
                  </a:cubicBezTo>
                  <a:cubicBezTo>
                    <a:pt x="3405" y="587"/>
                    <a:pt x="3405" y="587"/>
                    <a:pt x="3405" y="587"/>
                  </a:cubicBezTo>
                  <a:lnTo>
                    <a:pt x="3405" y="1947"/>
                  </a:lnTo>
                  <a:close/>
                  <a:moveTo>
                    <a:pt x="0" y="194"/>
                  </a:moveTo>
                  <a:cubicBezTo>
                    <a:pt x="0" y="301"/>
                    <a:pt x="86" y="387"/>
                    <a:pt x="193" y="387"/>
                  </a:cubicBezTo>
                  <a:cubicBezTo>
                    <a:pt x="300" y="387"/>
                    <a:pt x="387" y="301"/>
                    <a:pt x="387" y="194"/>
                  </a:cubicBezTo>
                  <a:cubicBezTo>
                    <a:pt x="387" y="87"/>
                    <a:pt x="300" y="0"/>
                    <a:pt x="193" y="0"/>
                  </a:cubicBezTo>
                  <a:cubicBezTo>
                    <a:pt x="86" y="0"/>
                    <a:pt x="0" y="87"/>
                    <a:pt x="0" y="19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79">
                <a:solidFill>
                  <a:schemeClr val="dk1"/>
                </a:solidFill>
                <a:latin typeface="Slate Pro" panose="02000506040000020004" pitchFamily="2" charset="0"/>
                <a:ea typeface="Arial"/>
                <a:cs typeface="Arial"/>
                <a:sym typeface="Slate Pro" panose="02000506040000020004" pitchFamily="2" charset="0"/>
              </a:endParaRPr>
            </a:p>
          </p:txBody>
        </p:sp>
      </p:grpSp>
      <p:cxnSp>
        <p:nvCxnSpPr>
          <p:cNvPr id="1297" name="Google Shape;1297;p78"/>
          <p:cNvCxnSpPr/>
          <p:nvPr/>
        </p:nvCxnSpPr>
        <p:spPr>
          <a:xfrm>
            <a:off x="394927" y="-2100"/>
            <a:ext cx="0" cy="1020984"/>
          </a:xfrm>
          <a:prstGeom prst="straightConnector1">
            <a:avLst/>
          </a:prstGeom>
          <a:noFill/>
          <a:ln w="63500" cap="flat" cmpd="sng">
            <a:solidFill>
              <a:schemeClr val="accent1"/>
            </a:solidFill>
            <a:prstDash val="solid"/>
            <a:miter lim="800000"/>
            <a:headEnd type="none" w="sm" len="sm"/>
            <a:tailEnd type="none" w="sm" len="sm"/>
          </a:ln>
        </p:spPr>
      </p:cxnSp>
    </p:spTree>
    <p:extLst>
      <p:ext uri="{BB962C8B-B14F-4D97-AF65-F5344CB8AC3E}">
        <p14:creationId xmlns:p14="http://schemas.microsoft.com/office/powerpoint/2010/main" val="3364586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amp; Callout">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2014396616"/>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lvl1pPr>
              <a:defRPr>
                <a:latin typeface="Slate Pro" panose="02000506040000020004" pitchFamily="2" charset="0"/>
                <a:sym typeface="Slate Pro" panose="02000506040000020004"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534670" y="1853949"/>
            <a:ext cx="6416039" cy="908592"/>
          </a:xfrm>
        </p:spPr>
        <p:txBody>
          <a:bodyPr anchor="b">
            <a:normAutofit/>
          </a:bodyPr>
          <a:lstStyle>
            <a:lvl1pPr marL="0" indent="0">
              <a:buNone/>
              <a:defRPr sz="1228" b="1">
                <a:latin typeface="Slate Pro" panose="02000506040000020004" pitchFamily="2" charset="0"/>
                <a:sym typeface="Slate Pro" panose="02000506040000020004" pitchFamily="2"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534670" y="2762541"/>
            <a:ext cx="6416039" cy="4063282"/>
          </a:xfrm>
        </p:spPr>
        <p:txBody>
          <a:bodyPr>
            <a:normAutofit/>
          </a:bodyPr>
          <a:lstStyle>
            <a:lvl1pPr>
              <a:defRPr sz="1053">
                <a:latin typeface="Slate Pro" panose="02000506040000020004" pitchFamily="2" charset="0"/>
                <a:sym typeface="Slate Pro" panose="02000506040000020004" pitchFamily="2" charset="0"/>
              </a:defRPr>
            </a:lvl1pPr>
            <a:lvl2pPr>
              <a:defRPr sz="965">
                <a:latin typeface="Slate Pro" panose="02000506040000020004" pitchFamily="2" charset="0"/>
                <a:sym typeface="Slate Pro" panose="02000506040000020004" pitchFamily="2" charset="0"/>
              </a:defRPr>
            </a:lvl2pPr>
            <a:lvl3pPr>
              <a:defRPr sz="921">
                <a:latin typeface="Slate Pro" panose="02000506040000020004" pitchFamily="2" charset="0"/>
                <a:sym typeface="Slate Pro" panose="02000506040000020004" pitchFamily="2" charset="0"/>
              </a:defRPr>
            </a:lvl3pPr>
            <a:lvl4pPr>
              <a:defRPr sz="877">
                <a:latin typeface="Slate Pro" panose="02000506040000020004" pitchFamily="2" charset="0"/>
                <a:sym typeface="Slate Pro" panose="02000506040000020004" pitchFamily="2" charset="0"/>
              </a:defRPr>
            </a:lvl4pPr>
            <a:lvl5pPr>
              <a:defRPr sz="877">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lvl1pPr>
              <a:defRPr>
                <a:latin typeface="Slate Pro" panose="02000506040000020004" pitchFamily="2" charset="0"/>
                <a:sym typeface="Slate Pro" panose="02000506040000020004" pitchFamily="2" charset="0"/>
              </a:defRPr>
            </a:lvl1pPr>
          </a:lstStyle>
          <a:p>
            <a:r>
              <a:rPr lang="en-US"/>
              <a:t>Source:</a:t>
            </a:r>
          </a:p>
          <a:p>
            <a:r>
              <a:rPr lang="en-US"/>
              <a:t>Notes:</a:t>
            </a:r>
            <a:endParaRPr lang="en-US" dirty="0"/>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7281130" y="1853949"/>
            <a:ext cx="2877601" cy="908592"/>
          </a:xfrm>
        </p:spPr>
        <p:txBody>
          <a:bodyPr anchor="b">
            <a:normAutofit/>
          </a:bodyPr>
          <a:lstStyle>
            <a:lvl1pPr marL="0" indent="0">
              <a:buNone/>
              <a:defRPr sz="1228" b="1">
                <a:latin typeface="Slate Pro" panose="02000506040000020004" pitchFamily="2" charset="0"/>
                <a:sym typeface="Slate Pro" panose="02000506040000020004" pitchFamily="2"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7281130" y="2762541"/>
            <a:ext cx="2877601" cy="4063282"/>
          </a:xfrm>
        </p:spPr>
        <p:txBody>
          <a:bodyPr>
            <a:normAutofit/>
          </a:bodyPr>
          <a:lstStyle>
            <a:lvl1pPr>
              <a:defRPr sz="1053">
                <a:latin typeface="Slate Pro" panose="02000506040000020004" pitchFamily="2" charset="0"/>
                <a:sym typeface="Slate Pro" panose="02000506040000020004" pitchFamily="2" charset="0"/>
              </a:defRPr>
            </a:lvl1pPr>
            <a:lvl2pPr>
              <a:defRPr sz="965">
                <a:latin typeface="Slate Pro" panose="02000506040000020004" pitchFamily="2" charset="0"/>
                <a:sym typeface="Slate Pro" panose="02000506040000020004" pitchFamily="2" charset="0"/>
              </a:defRPr>
            </a:lvl2pPr>
            <a:lvl3pPr>
              <a:defRPr sz="921">
                <a:latin typeface="Slate Pro" panose="02000506040000020004" pitchFamily="2" charset="0"/>
                <a:sym typeface="Slate Pro" panose="02000506040000020004" pitchFamily="2" charset="0"/>
              </a:defRPr>
            </a:lvl3pPr>
            <a:lvl4pPr>
              <a:defRPr sz="877">
                <a:latin typeface="Slate Pro" panose="02000506040000020004" pitchFamily="2" charset="0"/>
                <a:sym typeface="Slate Pro" panose="02000506040000020004" pitchFamily="2" charset="0"/>
              </a:defRPr>
            </a:lvl4pPr>
            <a:lvl5pPr>
              <a:defRPr sz="877">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956716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panel no bkg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48D1AD9-A85C-CC9C-2379-A294B91BF48E}"/>
              </a:ext>
            </a:extLst>
          </p:cNvPr>
          <p:cNvGraphicFramePr>
            <a:graphicFrameLocks noChangeAspect="1"/>
          </p:cNvGraphicFramePr>
          <p:nvPr>
            <p:custDataLst>
              <p:tags r:id="rId1"/>
            </p:custDataLst>
            <p:extLst>
              <p:ext uri="{D42A27DB-BD31-4B8C-83A1-F6EECF244321}">
                <p14:modId xmlns:p14="http://schemas.microsoft.com/office/powerpoint/2010/main" val="2503389676"/>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9" name="Object 8" hidden="1">
                        <a:extLst>
                          <a:ext uri="{FF2B5EF4-FFF2-40B4-BE49-F238E27FC236}">
                            <a16:creationId xmlns:a16="http://schemas.microsoft.com/office/drawing/2014/main" id="{F48D1AD9-A85C-CC9C-2379-A294B91BF48E}"/>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lvl1pPr>
              <a:defRPr>
                <a:latin typeface="Slate Pro" panose="02000506040000020004" pitchFamily="2" charset="0"/>
                <a:sym typeface="Slate Pro" panose="02000506040000020004" pitchFamily="2"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533741" y="1853949"/>
            <a:ext cx="4546088" cy="908592"/>
          </a:xfrm>
        </p:spPr>
        <p:txBody>
          <a:bodyPr anchor="b">
            <a:normAutofit/>
          </a:bodyPr>
          <a:lstStyle>
            <a:lvl1pPr marL="0" indent="0">
              <a:buNone/>
              <a:defRPr sz="1754" b="1">
                <a:latin typeface="Slate Pro" panose="02000506040000020004" pitchFamily="2" charset="0"/>
                <a:sym typeface="Slate Pro" panose="02000506040000020004" pitchFamily="2"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534670" y="2762541"/>
            <a:ext cx="4545159" cy="4063282"/>
          </a:xfrm>
        </p:spPr>
        <p:txBody>
          <a:bodyPr/>
          <a:lstStyle>
            <a:lvl1pPr>
              <a:defRPr>
                <a:latin typeface="Slate Pro" panose="02000506040000020004" pitchFamily="2" charset="0"/>
                <a:sym typeface="Slate Pro" panose="02000506040000020004" pitchFamily="2" charset="0"/>
              </a:defRPr>
            </a:lvl1pPr>
            <a:lvl2pPr>
              <a:defRPr>
                <a:latin typeface="Slate Pro" panose="02000506040000020004" pitchFamily="2" charset="0"/>
                <a:sym typeface="Slate Pro" panose="02000506040000020004" pitchFamily="2" charset="0"/>
              </a:defRPr>
            </a:lvl2pPr>
            <a:lvl3pPr>
              <a:defRPr>
                <a:latin typeface="Slate Pro" panose="02000506040000020004" pitchFamily="2" charset="0"/>
                <a:sym typeface="Slate Pro" panose="02000506040000020004" pitchFamily="2" charset="0"/>
              </a:defRPr>
            </a:lvl3pPr>
            <a:lvl4pPr>
              <a:defRPr>
                <a:latin typeface="Slate Pro" panose="02000506040000020004" pitchFamily="2" charset="0"/>
                <a:sym typeface="Slate Pro" panose="02000506040000020004" pitchFamily="2" charset="0"/>
              </a:defRPr>
            </a:lvl4pPr>
            <a:lvl5pPr>
              <a:defRPr>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3CF7D59-AB3D-3F5F-F8BE-608E38ACA203}"/>
              </a:ext>
            </a:extLst>
          </p:cNvPr>
          <p:cNvSpPr>
            <a:spLocks noGrp="1"/>
          </p:cNvSpPr>
          <p:nvPr>
            <p:ph type="body" sz="quarter" idx="3"/>
          </p:nvPr>
        </p:nvSpPr>
        <p:spPr>
          <a:xfrm>
            <a:off x="5613570" y="1853949"/>
            <a:ext cx="4546088" cy="908592"/>
          </a:xfrm>
        </p:spPr>
        <p:txBody>
          <a:bodyPr anchor="b">
            <a:normAutofit/>
          </a:bodyPr>
          <a:lstStyle>
            <a:lvl1pPr marL="0" indent="0">
              <a:buNone/>
              <a:defRPr sz="1754" b="1">
                <a:latin typeface="Slate Pro" panose="02000506040000020004" pitchFamily="2" charset="0"/>
                <a:sym typeface="Slate Pro" panose="02000506040000020004" pitchFamily="2"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en-US"/>
              <a:t>Click to edit Master text styles</a:t>
            </a:r>
          </a:p>
        </p:txBody>
      </p:sp>
      <p:sp>
        <p:nvSpPr>
          <p:cNvPr id="6" name="Content Placeholder 5">
            <a:extLst>
              <a:ext uri="{FF2B5EF4-FFF2-40B4-BE49-F238E27FC236}">
                <a16:creationId xmlns:a16="http://schemas.microsoft.com/office/drawing/2014/main" id="{E734B5B5-E169-82B3-4823-63269CF0A0C9}"/>
              </a:ext>
            </a:extLst>
          </p:cNvPr>
          <p:cNvSpPr>
            <a:spLocks noGrp="1"/>
          </p:cNvSpPr>
          <p:nvPr>
            <p:ph sz="quarter" idx="4"/>
          </p:nvPr>
        </p:nvSpPr>
        <p:spPr>
          <a:xfrm>
            <a:off x="5613570" y="2762541"/>
            <a:ext cx="4546088" cy="4063282"/>
          </a:xfrm>
        </p:spPr>
        <p:txBody>
          <a:bodyPr/>
          <a:lstStyle>
            <a:lvl1pPr>
              <a:defRPr>
                <a:latin typeface="Slate Pro" panose="02000506040000020004" pitchFamily="2" charset="0"/>
                <a:sym typeface="Slate Pro" panose="02000506040000020004" pitchFamily="2" charset="0"/>
              </a:defRPr>
            </a:lvl1pPr>
            <a:lvl2pPr>
              <a:defRPr>
                <a:latin typeface="Slate Pro" panose="02000506040000020004" pitchFamily="2" charset="0"/>
                <a:sym typeface="Slate Pro" panose="02000506040000020004" pitchFamily="2" charset="0"/>
              </a:defRPr>
            </a:lvl2pPr>
            <a:lvl3pPr>
              <a:defRPr>
                <a:latin typeface="Slate Pro" panose="02000506040000020004" pitchFamily="2" charset="0"/>
                <a:sym typeface="Slate Pro" panose="02000506040000020004" pitchFamily="2" charset="0"/>
              </a:defRPr>
            </a:lvl3pPr>
            <a:lvl4pPr>
              <a:defRPr>
                <a:latin typeface="Slate Pro" panose="02000506040000020004" pitchFamily="2" charset="0"/>
                <a:sym typeface="Slate Pro" panose="02000506040000020004" pitchFamily="2" charset="0"/>
              </a:defRPr>
            </a:lvl4pPr>
            <a:lvl5pPr>
              <a:defRPr>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lvl1pPr>
              <a:defRPr>
                <a:latin typeface="Slate Pro" panose="02000506040000020004" pitchFamily="2" charset="0"/>
                <a:sym typeface="Slate Pro" panose="02000506040000020004" pitchFamily="2" charset="0"/>
              </a:defRPr>
            </a:lvl1pPr>
          </a:lstStyle>
          <a:p>
            <a:r>
              <a:rPr lang="en-US"/>
              <a:t>Source:</a:t>
            </a:r>
          </a:p>
          <a:p>
            <a:r>
              <a:rPr lang="en-US"/>
              <a:t>Notes:</a:t>
            </a:r>
            <a:endParaRPr lang="en-US" dirty="0"/>
          </a:p>
        </p:txBody>
      </p:sp>
    </p:spTree>
    <p:extLst>
      <p:ext uri="{BB962C8B-B14F-4D97-AF65-F5344CB8AC3E}">
        <p14:creationId xmlns:p14="http://schemas.microsoft.com/office/powerpoint/2010/main" val="254911559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hree panel no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3020505189"/>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lvl1pPr>
              <a:defRPr>
                <a:latin typeface="Slate Pro" panose="02000506040000020004" pitchFamily="2" charset="0"/>
                <a:sym typeface="Slate Pro" panose="02000506040000020004"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534670" y="1853949"/>
            <a:ext cx="2877602" cy="908592"/>
          </a:xfrm>
        </p:spPr>
        <p:txBody>
          <a:bodyPr anchor="b">
            <a:normAutofit/>
          </a:bodyPr>
          <a:lstStyle>
            <a:lvl1pPr marL="0" indent="0">
              <a:buNone/>
              <a:defRPr sz="1228" b="1">
                <a:latin typeface="Slate Pro" panose="02000506040000020004" pitchFamily="2" charset="0"/>
                <a:sym typeface="Slate Pro" panose="02000506040000020004" pitchFamily="2"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534670" y="2762541"/>
            <a:ext cx="2877602" cy="4063282"/>
          </a:xfrm>
        </p:spPr>
        <p:txBody>
          <a:bodyPr>
            <a:normAutofit/>
          </a:bodyPr>
          <a:lstStyle>
            <a:lvl1pPr>
              <a:defRPr sz="1053">
                <a:latin typeface="Slate Pro" panose="02000506040000020004" pitchFamily="2" charset="0"/>
                <a:sym typeface="Slate Pro" panose="02000506040000020004" pitchFamily="2" charset="0"/>
              </a:defRPr>
            </a:lvl1pPr>
            <a:lvl2pPr>
              <a:defRPr sz="965">
                <a:latin typeface="Slate Pro" panose="02000506040000020004" pitchFamily="2" charset="0"/>
                <a:sym typeface="Slate Pro" panose="02000506040000020004" pitchFamily="2" charset="0"/>
              </a:defRPr>
            </a:lvl2pPr>
            <a:lvl3pPr>
              <a:defRPr sz="921">
                <a:latin typeface="Slate Pro" panose="02000506040000020004" pitchFamily="2" charset="0"/>
                <a:sym typeface="Slate Pro" panose="02000506040000020004" pitchFamily="2" charset="0"/>
              </a:defRPr>
            </a:lvl3pPr>
            <a:lvl4pPr>
              <a:defRPr sz="877">
                <a:latin typeface="Slate Pro" panose="02000506040000020004" pitchFamily="2" charset="0"/>
                <a:sym typeface="Slate Pro" panose="02000506040000020004" pitchFamily="2" charset="0"/>
              </a:defRPr>
            </a:lvl4pPr>
            <a:lvl5pPr>
              <a:defRPr sz="877">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lvl1pPr>
              <a:defRPr>
                <a:latin typeface="Slate Pro" panose="02000506040000020004" pitchFamily="2" charset="0"/>
                <a:sym typeface="Slate Pro" panose="02000506040000020004" pitchFamily="2" charset="0"/>
              </a:defRPr>
            </a:lvl1pPr>
          </a:lstStyle>
          <a:p>
            <a:r>
              <a:rPr lang="en-US"/>
              <a:t>Source:</a:t>
            </a:r>
          </a:p>
          <a:p>
            <a:r>
              <a:rPr lang="en-US"/>
              <a:t>Notes:</a:t>
            </a:r>
            <a:endParaRPr lang="en-US" dirty="0"/>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7281130" y="1853949"/>
            <a:ext cx="2877601" cy="908592"/>
          </a:xfrm>
        </p:spPr>
        <p:txBody>
          <a:bodyPr anchor="b">
            <a:normAutofit/>
          </a:bodyPr>
          <a:lstStyle>
            <a:lvl1pPr marL="0" indent="0">
              <a:buNone/>
              <a:defRPr sz="1228" b="1">
                <a:latin typeface="Slate Pro" panose="02000506040000020004" pitchFamily="2" charset="0"/>
                <a:sym typeface="Slate Pro" panose="02000506040000020004" pitchFamily="2"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7281130" y="2762541"/>
            <a:ext cx="2877601" cy="4063282"/>
          </a:xfrm>
        </p:spPr>
        <p:txBody>
          <a:bodyPr>
            <a:normAutofit/>
          </a:bodyPr>
          <a:lstStyle>
            <a:lvl1pPr>
              <a:defRPr sz="1053">
                <a:latin typeface="Slate Pro" panose="02000506040000020004" pitchFamily="2" charset="0"/>
                <a:sym typeface="Slate Pro" panose="02000506040000020004" pitchFamily="2" charset="0"/>
              </a:defRPr>
            </a:lvl1pPr>
            <a:lvl2pPr>
              <a:defRPr sz="965">
                <a:latin typeface="Slate Pro" panose="02000506040000020004" pitchFamily="2" charset="0"/>
                <a:sym typeface="Slate Pro" panose="02000506040000020004" pitchFamily="2" charset="0"/>
              </a:defRPr>
            </a:lvl2pPr>
            <a:lvl3pPr>
              <a:defRPr sz="921">
                <a:latin typeface="Slate Pro" panose="02000506040000020004" pitchFamily="2" charset="0"/>
                <a:sym typeface="Slate Pro" panose="02000506040000020004" pitchFamily="2" charset="0"/>
              </a:defRPr>
            </a:lvl3pPr>
            <a:lvl4pPr>
              <a:defRPr sz="877">
                <a:latin typeface="Slate Pro" panose="02000506040000020004" pitchFamily="2" charset="0"/>
                <a:sym typeface="Slate Pro" panose="02000506040000020004" pitchFamily="2" charset="0"/>
              </a:defRPr>
            </a:lvl4pPr>
            <a:lvl5pPr>
              <a:defRPr sz="877">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B3D2EAEA-4A1A-4BD0-AAA4-E823F3352FAE}"/>
              </a:ext>
            </a:extLst>
          </p:cNvPr>
          <p:cNvSpPr>
            <a:spLocks noGrp="1"/>
          </p:cNvSpPr>
          <p:nvPr>
            <p:ph type="body" idx="15"/>
          </p:nvPr>
        </p:nvSpPr>
        <p:spPr>
          <a:xfrm>
            <a:off x="3907899" y="1853949"/>
            <a:ext cx="2877602" cy="908592"/>
          </a:xfrm>
        </p:spPr>
        <p:txBody>
          <a:bodyPr anchor="b">
            <a:normAutofit/>
          </a:bodyPr>
          <a:lstStyle>
            <a:lvl1pPr marL="0" indent="0">
              <a:buNone/>
              <a:defRPr sz="1228" b="1">
                <a:latin typeface="Slate Pro" panose="02000506040000020004" pitchFamily="2" charset="0"/>
                <a:sym typeface="Slate Pro" panose="02000506040000020004" pitchFamily="2"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en-US"/>
              <a:t>Click to edit Master text styles</a:t>
            </a:r>
          </a:p>
        </p:txBody>
      </p:sp>
      <p:sp>
        <p:nvSpPr>
          <p:cNvPr id="14" name="Content Placeholder 3">
            <a:extLst>
              <a:ext uri="{FF2B5EF4-FFF2-40B4-BE49-F238E27FC236}">
                <a16:creationId xmlns:a16="http://schemas.microsoft.com/office/drawing/2014/main" id="{F1A95F98-B444-45B3-B26F-E3A566F5AD24}"/>
              </a:ext>
            </a:extLst>
          </p:cNvPr>
          <p:cNvSpPr>
            <a:spLocks noGrp="1"/>
          </p:cNvSpPr>
          <p:nvPr>
            <p:ph sz="half" idx="16"/>
          </p:nvPr>
        </p:nvSpPr>
        <p:spPr>
          <a:xfrm>
            <a:off x="3907899" y="2762541"/>
            <a:ext cx="2877602" cy="4063282"/>
          </a:xfrm>
        </p:spPr>
        <p:txBody>
          <a:bodyPr>
            <a:normAutofit/>
          </a:bodyPr>
          <a:lstStyle>
            <a:lvl1pPr>
              <a:defRPr sz="1053">
                <a:latin typeface="Slate Pro" panose="02000506040000020004" pitchFamily="2" charset="0"/>
                <a:sym typeface="Slate Pro" panose="02000506040000020004" pitchFamily="2" charset="0"/>
              </a:defRPr>
            </a:lvl1pPr>
            <a:lvl2pPr>
              <a:defRPr sz="965">
                <a:latin typeface="Slate Pro" panose="02000506040000020004" pitchFamily="2" charset="0"/>
                <a:sym typeface="Slate Pro" panose="02000506040000020004" pitchFamily="2" charset="0"/>
              </a:defRPr>
            </a:lvl2pPr>
            <a:lvl3pPr>
              <a:defRPr sz="921">
                <a:latin typeface="Slate Pro" panose="02000506040000020004" pitchFamily="2" charset="0"/>
                <a:sym typeface="Slate Pro" panose="02000506040000020004" pitchFamily="2" charset="0"/>
              </a:defRPr>
            </a:lvl3pPr>
            <a:lvl4pPr>
              <a:defRPr sz="877">
                <a:latin typeface="Slate Pro" panose="02000506040000020004" pitchFamily="2" charset="0"/>
                <a:sym typeface="Slate Pro" panose="02000506040000020004" pitchFamily="2" charset="0"/>
              </a:defRPr>
            </a:lvl4pPr>
            <a:lvl5pPr>
              <a:defRPr sz="877">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0822192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our panel small text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107741767"/>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393" y="1751"/>
                        <a:ext cx="1393" cy="175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lvl1pPr>
              <a:defRPr>
                <a:latin typeface="Slate Pro" panose="02000506040000020004" pitchFamily="2" charset="0"/>
                <a:sym typeface="Slate Pro" panose="02000506040000020004"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543888" y="1785383"/>
            <a:ext cx="2249356" cy="908592"/>
          </a:xfrm>
        </p:spPr>
        <p:txBody>
          <a:bodyPr anchor="b">
            <a:normAutofit/>
          </a:bodyPr>
          <a:lstStyle>
            <a:lvl1pPr marL="0" indent="0">
              <a:buNone/>
              <a:defRPr sz="1228" b="1">
                <a:latin typeface="Slate Pro" panose="02000506040000020004" pitchFamily="2" charset="0"/>
                <a:sym typeface="Slate Pro" panose="02000506040000020004" pitchFamily="2"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543888" y="2768669"/>
            <a:ext cx="2249355" cy="4063282"/>
          </a:xfrm>
        </p:spPr>
        <p:txBody>
          <a:bodyPr>
            <a:normAutofit/>
          </a:bodyPr>
          <a:lstStyle>
            <a:lvl1pPr>
              <a:defRPr sz="1228">
                <a:latin typeface="Slate Pro" panose="02000506040000020004" pitchFamily="2" charset="0"/>
                <a:sym typeface="Slate Pro" panose="02000506040000020004" pitchFamily="2" charset="0"/>
              </a:defRPr>
            </a:lvl1pPr>
            <a:lvl2pPr>
              <a:defRPr sz="1053">
                <a:latin typeface="Slate Pro" panose="02000506040000020004" pitchFamily="2" charset="0"/>
                <a:sym typeface="Slate Pro" panose="02000506040000020004" pitchFamily="2" charset="0"/>
              </a:defRPr>
            </a:lvl2pPr>
            <a:lvl3pPr>
              <a:defRPr sz="965">
                <a:latin typeface="Slate Pro" panose="02000506040000020004" pitchFamily="2" charset="0"/>
                <a:sym typeface="Slate Pro" panose="02000506040000020004" pitchFamily="2" charset="0"/>
              </a:defRPr>
            </a:lvl3pPr>
            <a:lvl4pPr>
              <a:defRPr sz="921">
                <a:latin typeface="Slate Pro" panose="02000506040000020004" pitchFamily="2" charset="0"/>
                <a:sym typeface="Slate Pro" panose="02000506040000020004" pitchFamily="2" charset="0"/>
              </a:defRPr>
            </a:lvl4pPr>
            <a:lvl5pPr>
              <a:defRPr sz="921">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lvl1pPr>
              <a:defRPr>
                <a:latin typeface="Slate Pro" panose="02000506040000020004" pitchFamily="2" charset="0"/>
                <a:sym typeface="Slate Pro" panose="02000506040000020004" pitchFamily="2" charset="0"/>
              </a:defRPr>
            </a:lvl1pPr>
          </a:lstStyle>
          <a:p>
            <a:r>
              <a:rPr lang="en-US"/>
              <a:t>Source:</a:t>
            </a:r>
          </a:p>
          <a:p>
            <a:r>
              <a:rPr lang="en-US"/>
              <a:t>Notes:</a:t>
            </a:r>
            <a:endParaRPr lang="en-US" dirty="0"/>
          </a:p>
        </p:txBody>
      </p:sp>
      <p:sp>
        <p:nvSpPr>
          <p:cNvPr id="14" name="Text Placeholder 2">
            <a:extLst>
              <a:ext uri="{FF2B5EF4-FFF2-40B4-BE49-F238E27FC236}">
                <a16:creationId xmlns:a16="http://schemas.microsoft.com/office/drawing/2014/main" id="{C178CED2-08EF-4CF6-A179-4392DD351445}"/>
              </a:ext>
            </a:extLst>
          </p:cNvPr>
          <p:cNvSpPr>
            <a:spLocks noGrp="1"/>
          </p:cNvSpPr>
          <p:nvPr>
            <p:ph type="body" idx="15"/>
          </p:nvPr>
        </p:nvSpPr>
        <p:spPr>
          <a:xfrm>
            <a:off x="2970081" y="1785383"/>
            <a:ext cx="2249356" cy="908592"/>
          </a:xfrm>
        </p:spPr>
        <p:txBody>
          <a:bodyPr anchor="b">
            <a:normAutofit/>
          </a:bodyPr>
          <a:lstStyle>
            <a:lvl1pPr marL="0" indent="0">
              <a:buNone/>
              <a:defRPr sz="1228" b="1">
                <a:latin typeface="Slate Pro" panose="02000506040000020004" pitchFamily="2" charset="0"/>
                <a:sym typeface="Slate Pro" panose="02000506040000020004" pitchFamily="2"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en-US"/>
              <a:t>Click to edit Master text styles</a:t>
            </a:r>
          </a:p>
        </p:txBody>
      </p:sp>
      <p:sp>
        <p:nvSpPr>
          <p:cNvPr id="22" name="Content Placeholder 3">
            <a:extLst>
              <a:ext uri="{FF2B5EF4-FFF2-40B4-BE49-F238E27FC236}">
                <a16:creationId xmlns:a16="http://schemas.microsoft.com/office/drawing/2014/main" id="{CB1AC188-4440-4EA7-A8C4-FD8FE5FF5D07}"/>
              </a:ext>
            </a:extLst>
          </p:cNvPr>
          <p:cNvSpPr>
            <a:spLocks noGrp="1"/>
          </p:cNvSpPr>
          <p:nvPr>
            <p:ph sz="half" idx="16"/>
          </p:nvPr>
        </p:nvSpPr>
        <p:spPr>
          <a:xfrm>
            <a:off x="2970081" y="2768669"/>
            <a:ext cx="2249354" cy="4063282"/>
          </a:xfrm>
        </p:spPr>
        <p:txBody>
          <a:bodyPr>
            <a:normAutofit/>
          </a:bodyPr>
          <a:lstStyle>
            <a:lvl1pPr>
              <a:defRPr sz="1228">
                <a:latin typeface="Slate Pro" panose="02000506040000020004" pitchFamily="2" charset="0"/>
                <a:sym typeface="Slate Pro" panose="02000506040000020004" pitchFamily="2" charset="0"/>
              </a:defRPr>
            </a:lvl1pPr>
            <a:lvl2pPr>
              <a:defRPr sz="1053">
                <a:latin typeface="Slate Pro" panose="02000506040000020004" pitchFamily="2" charset="0"/>
                <a:sym typeface="Slate Pro" panose="02000506040000020004" pitchFamily="2" charset="0"/>
              </a:defRPr>
            </a:lvl2pPr>
            <a:lvl3pPr>
              <a:defRPr sz="965">
                <a:latin typeface="Slate Pro" panose="02000506040000020004" pitchFamily="2" charset="0"/>
                <a:sym typeface="Slate Pro" panose="02000506040000020004" pitchFamily="2" charset="0"/>
              </a:defRPr>
            </a:lvl3pPr>
            <a:lvl4pPr>
              <a:defRPr sz="921">
                <a:latin typeface="Slate Pro" panose="02000506040000020004" pitchFamily="2" charset="0"/>
                <a:sym typeface="Slate Pro" panose="02000506040000020004" pitchFamily="2" charset="0"/>
              </a:defRPr>
            </a:lvl4pPr>
            <a:lvl5pPr>
              <a:defRPr sz="921">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2">
            <a:extLst>
              <a:ext uri="{FF2B5EF4-FFF2-40B4-BE49-F238E27FC236}">
                <a16:creationId xmlns:a16="http://schemas.microsoft.com/office/drawing/2014/main" id="{EA1EBFA0-4A27-4371-8AF1-C2D421D12632}"/>
              </a:ext>
            </a:extLst>
          </p:cNvPr>
          <p:cNvSpPr>
            <a:spLocks noGrp="1"/>
          </p:cNvSpPr>
          <p:nvPr>
            <p:ph type="body" idx="17"/>
          </p:nvPr>
        </p:nvSpPr>
        <p:spPr>
          <a:xfrm>
            <a:off x="7900158" y="1779255"/>
            <a:ext cx="2249356" cy="908592"/>
          </a:xfrm>
        </p:spPr>
        <p:txBody>
          <a:bodyPr anchor="b">
            <a:normAutofit/>
          </a:bodyPr>
          <a:lstStyle>
            <a:lvl1pPr marL="0" indent="0">
              <a:buNone/>
              <a:defRPr sz="1228" b="1">
                <a:latin typeface="Slate Pro" panose="02000506040000020004" pitchFamily="2" charset="0"/>
                <a:sym typeface="Slate Pro" panose="02000506040000020004" pitchFamily="2"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en-US"/>
              <a:t>Click to edit Master text styles</a:t>
            </a:r>
          </a:p>
        </p:txBody>
      </p:sp>
      <p:sp>
        <p:nvSpPr>
          <p:cNvPr id="24" name="Content Placeholder 3">
            <a:extLst>
              <a:ext uri="{FF2B5EF4-FFF2-40B4-BE49-F238E27FC236}">
                <a16:creationId xmlns:a16="http://schemas.microsoft.com/office/drawing/2014/main" id="{78971224-A4C3-4B38-8487-E75903A9B75C}"/>
              </a:ext>
            </a:extLst>
          </p:cNvPr>
          <p:cNvSpPr>
            <a:spLocks noGrp="1"/>
          </p:cNvSpPr>
          <p:nvPr>
            <p:ph sz="half" idx="18"/>
          </p:nvPr>
        </p:nvSpPr>
        <p:spPr>
          <a:xfrm>
            <a:off x="7900158" y="2768669"/>
            <a:ext cx="2249354" cy="4063282"/>
          </a:xfrm>
        </p:spPr>
        <p:txBody>
          <a:bodyPr>
            <a:normAutofit/>
          </a:bodyPr>
          <a:lstStyle>
            <a:lvl1pPr>
              <a:defRPr sz="1228">
                <a:latin typeface="Slate Pro" panose="02000506040000020004" pitchFamily="2" charset="0"/>
                <a:sym typeface="Slate Pro" panose="02000506040000020004" pitchFamily="2" charset="0"/>
              </a:defRPr>
            </a:lvl1pPr>
            <a:lvl2pPr>
              <a:defRPr sz="1053">
                <a:latin typeface="Slate Pro" panose="02000506040000020004" pitchFamily="2" charset="0"/>
                <a:sym typeface="Slate Pro" panose="02000506040000020004" pitchFamily="2" charset="0"/>
              </a:defRPr>
            </a:lvl2pPr>
            <a:lvl3pPr>
              <a:defRPr sz="965">
                <a:latin typeface="Slate Pro" panose="02000506040000020004" pitchFamily="2" charset="0"/>
                <a:sym typeface="Slate Pro" panose="02000506040000020004" pitchFamily="2" charset="0"/>
              </a:defRPr>
            </a:lvl3pPr>
            <a:lvl4pPr>
              <a:defRPr sz="921">
                <a:latin typeface="Slate Pro" panose="02000506040000020004" pitchFamily="2" charset="0"/>
                <a:sym typeface="Slate Pro" panose="02000506040000020004" pitchFamily="2" charset="0"/>
              </a:defRPr>
            </a:lvl4pPr>
            <a:lvl5pPr>
              <a:defRPr sz="921">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2">
            <a:extLst>
              <a:ext uri="{FF2B5EF4-FFF2-40B4-BE49-F238E27FC236}">
                <a16:creationId xmlns:a16="http://schemas.microsoft.com/office/drawing/2014/main" id="{4F7C2B96-4B20-46A3-A648-DB8B6AEDC023}"/>
              </a:ext>
            </a:extLst>
          </p:cNvPr>
          <p:cNvSpPr>
            <a:spLocks noGrp="1"/>
          </p:cNvSpPr>
          <p:nvPr>
            <p:ph type="body" idx="19"/>
          </p:nvPr>
        </p:nvSpPr>
        <p:spPr>
          <a:xfrm>
            <a:off x="5468985" y="1779255"/>
            <a:ext cx="2249356" cy="908592"/>
          </a:xfrm>
        </p:spPr>
        <p:txBody>
          <a:bodyPr anchor="b">
            <a:normAutofit/>
          </a:bodyPr>
          <a:lstStyle>
            <a:lvl1pPr marL="0" indent="0">
              <a:buNone/>
              <a:defRPr sz="1228" b="1">
                <a:latin typeface="Slate Pro" panose="02000506040000020004" pitchFamily="2" charset="0"/>
                <a:sym typeface="Slate Pro" panose="02000506040000020004" pitchFamily="2"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en-US"/>
              <a:t>Click to edit Master text styles</a:t>
            </a:r>
          </a:p>
        </p:txBody>
      </p:sp>
      <p:sp>
        <p:nvSpPr>
          <p:cNvPr id="26" name="Content Placeholder 3">
            <a:extLst>
              <a:ext uri="{FF2B5EF4-FFF2-40B4-BE49-F238E27FC236}">
                <a16:creationId xmlns:a16="http://schemas.microsoft.com/office/drawing/2014/main" id="{0E5215DC-8B13-45E7-AC26-B09A437B5B6E}"/>
              </a:ext>
            </a:extLst>
          </p:cNvPr>
          <p:cNvSpPr>
            <a:spLocks noGrp="1"/>
          </p:cNvSpPr>
          <p:nvPr>
            <p:ph sz="half" idx="20"/>
          </p:nvPr>
        </p:nvSpPr>
        <p:spPr>
          <a:xfrm>
            <a:off x="5473964" y="2768669"/>
            <a:ext cx="2249354" cy="4063282"/>
          </a:xfrm>
        </p:spPr>
        <p:txBody>
          <a:bodyPr>
            <a:normAutofit/>
          </a:bodyPr>
          <a:lstStyle>
            <a:lvl1pPr>
              <a:defRPr sz="1228">
                <a:latin typeface="Slate Pro" panose="02000506040000020004" pitchFamily="2" charset="0"/>
                <a:sym typeface="Slate Pro" panose="02000506040000020004" pitchFamily="2" charset="0"/>
              </a:defRPr>
            </a:lvl1pPr>
            <a:lvl2pPr>
              <a:defRPr sz="1053">
                <a:latin typeface="Slate Pro" panose="02000506040000020004" pitchFamily="2" charset="0"/>
                <a:sym typeface="Slate Pro" panose="02000506040000020004" pitchFamily="2" charset="0"/>
              </a:defRPr>
            </a:lvl2pPr>
            <a:lvl3pPr>
              <a:defRPr sz="965">
                <a:latin typeface="Slate Pro" panose="02000506040000020004" pitchFamily="2" charset="0"/>
                <a:sym typeface="Slate Pro" panose="02000506040000020004" pitchFamily="2" charset="0"/>
              </a:defRPr>
            </a:lvl3pPr>
            <a:lvl4pPr>
              <a:defRPr sz="921">
                <a:latin typeface="Slate Pro" panose="02000506040000020004" pitchFamily="2" charset="0"/>
                <a:sym typeface="Slate Pro" panose="02000506040000020004" pitchFamily="2" charset="0"/>
              </a:defRPr>
            </a:lvl4pPr>
            <a:lvl5pPr>
              <a:defRPr sz="921">
                <a:latin typeface="Slate Pro" panose="02000506040000020004" pitchFamily="2" charset="0"/>
                <a:sym typeface="Slate Pro" panose="02000506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8452821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tags" Target="../tags/tag2.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slideLayout" Target="../slideLayouts/slideLayout29.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29" Type="http://schemas.openxmlformats.org/officeDocument/2006/relationships/tags" Target="../tags/tag6.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32" Type="http://schemas.openxmlformats.org/officeDocument/2006/relationships/image" Target="../media/image4.png"/><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28" Type="http://schemas.openxmlformats.org/officeDocument/2006/relationships/theme" Target="../theme/theme2.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31" Type="http://schemas.openxmlformats.org/officeDocument/2006/relationships/image" Target="../media/image3.emf"/><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slideLayout" Target="../slideLayouts/slideLayout30.xml"/><Relationship Id="rId30" Type="http://schemas.openxmlformats.org/officeDocument/2006/relationships/oleObject" Target="../embeddings/oleObject5.bin"/></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34" Type="http://schemas.openxmlformats.org/officeDocument/2006/relationships/image" Target="../media/image4.png"/><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image" Target="../media/image3.emf"/><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oleObject" Target="../embeddings/oleObject33.bin"/><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tags" Target="../tags/tag34.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theme" Target="../theme/theme3.xml"/><Relationship Id="rId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19D9FF8-D4DD-5155-C6B3-856995690708}"/>
              </a:ext>
            </a:extLst>
          </p:cNvPr>
          <p:cNvGraphicFramePr>
            <a:graphicFrameLocks noChangeAspect="1"/>
          </p:cNvGraphicFramePr>
          <p:nvPr userDrawn="1">
            <p:custDataLst>
              <p:tags r:id="rId5"/>
            </p:custDataLst>
            <p:extLst>
              <p:ext uri="{D42A27DB-BD31-4B8C-83A1-F6EECF244321}">
                <p14:modId xmlns:p14="http://schemas.microsoft.com/office/powerpoint/2010/main" val="13127546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5" progId="TCLayout.ActiveDocument.1">
                  <p:embed/>
                </p:oleObj>
              </mc:Choice>
              <mc:Fallback>
                <p:oleObj name="think-cell Slide" r:id="rId6" imgW="404" imgH="405" progId="TCLayout.ActiveDocument.1">
                  <p:embed/>
                  <p:pic>
                    <p:nvPicPr>
                      <p:cNvPr id="7" name="Object 6" hidden="1">
                        <a:extLst>
                          <a:ext uri="{FF2B5EF4-FFF2-40B4-BE49-F238E27FC236}">
                            <a16:creationId xmlns:a16="http://schemas.microsoft.com/office/drawing/2014/main" id="{119D9FF8-D4DD-5155-C6B3-85699569070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6" name="bg object 16"/>
          <p:cNvSpPr/>
          <p:nvPr/>
        </p:nvSpPr>
        <p:spPr>
          <a:xfrm>
            <a:off x="0" y="7065010"/>
            <a:ext cx="10692130" cy="495300"/>
          </a:xfrm>
          <a:custGeom>
            <a:avLst/>
            <a:gdLst/>
            <a:ahLst/>
            <a:cxnLst/>
            <a:rect l="l" t="t" r="r" b="b"/>
            <a:pathLst>
              <a:path w="10692130" h="495300">
                <a:moveTo>
                  <a:pt x="10692003" y="0"/>
                </a:moveTo>
                <a:lnTo>
                  <a:pt x="0" y="0"/>
                </a:lnTo>
                <a:lnTo>
                  <a:pt x="0" y="494995"/>
                </a:lnTo>
                <a:lnTo>
                  <a:pt x="10692003" y="494995"/>
                </a:lnTo>
                <a:lnTo>
                  <a:pt x="10692003" y="0"/>
                </a:lnTo>
                <a:close/>
              </a:path>
            </a:pathLst>
          </a:custGeom>
          <a:solidFill>
            <a:srgbClr val="38639F"/>
          </a:solidFill>
        </p:spPr>
        <p:txBody>
          <a:bodyPr wrap="square" lIns="0" tIns="0" rIns="0" bIns="0" rtlCol="0"/>
          <a:lstStyle/>
          <a:p>
            <a:endParaRPr>
              <a:solidFill>
                <a:schemeClr val="accent1">
                  <a:lumMod val="20000"/>
                  <a:lumOff val="80000"/>
                </a:schemeClr>
              </a:solidFill>
              <a:latin typeface="Slate Pro" panose="02000506040000020004" pitchFamily="2" charset="0"/>
              <a:sym typeface="Slate Pro" panose="02000506040000020004" pitchFamily="2" charset="0"/>
            </a:endParaRPr>
          </a:p>
        </p:txBody>
      </p:sp>
      <p:sp>
        <p:nvSpPr>
          <p:cNvPr id="2" name="Holder 2"/>
          <p:cNvSpPr>
            <a:spLocks noGrp="1"/>
          </p:cNvSpPr>
          <p:nvPr>
            <p:ph type="title"/>
          </p:nvPr>
        </p:nvSpPr>
        <p:spPr>
          <a:xfrm>
            <a:off x="500299" y="402872"/>
            <a:ext cx="9692800" cy="566419"/>
          </a:xfrm>
          <a:prstGeom prst="rect">
            <a:avLst/>
          </a:prstGeom>
        </p:spPr>
        <p:txBody>
          <a:bodyPr wrap="square" lIns="0" tIns="0" rIns="0" bIns="0">
            <a:spAutoFit/>
          </a:bodyPr>
          <a:lstStyle>
            <a:lvl1pPr>
              <a:defRPr sz="3550" b="1" i="0">
                <a:solidFill>
                  <a:srgbClr val="DA291C"/>
                </a:solidFill>
                <a:latin typeface="Arial"/>
                <a:cs typeface="Arial"/>
              </a:defRPr>
            </a:lvl1pPr>
          </a:lstStyle>
          <a:p>
            <a:endParaRPr dirty="0"/>
          </a:p>
        </p:txBody>
      </p:sp>
      <p:sp>
        <p:nvSpPr>
          <p:cNvPr id="3" name="Holder 3"/>
          <p:cNvSpPr>
            <a:spLocks noGrp="1"/>
          </p:cNvSpPr>
          <p:nvPr>
            <p:ph type="body" idx="1"/>
          </p:nvPr>
        </p:nvSpPr>
        <p:spPr>
          <a:xfrm>
            <a:off x="530999" y="1670827"/>
            <a:ext cx="9634855" cy="276999"/>
          </a:xfrm>
          <a:prstGeom prst="rect">
            <a:avLst/>
          </a:prstGeom>
        </p:spPr>
        <p:txBody>
          <a:bodyPr wrap="square" lIns="0" tIns="0" rIns="0" bIns="0">
            <a:spAutoFit/>
          </a:bodyPr>
          <a:lstStyle>
            <a:lvl1pPr>
              <a:defRPr b="0" i="0">
                <a:solidFill>
                  <a:schemeClr val="tx1"/>
                </a:solidFill>
              </a:defRPr>
            </a:lvl1pPr>
          </a:lstStyle>
          <a:p>
            <a:endParaRPr/>
          </a:p>
        </p:txBody>
      </p:sp>
      <p:sp>
        <p:nvSpPr>
          <p:cNvPr id="6" name="Holder 6"/>
          <p:cNvSpPr>
            <a:spLocks noGrp="1"/>
          </p:cNvSpPr>
          <p:nvPr>
            <p:ph type="sldNum" sz="quarter" idx="7"/>
          </p:nvPr>
        </p:nvSpPr>
        <p:spPr>
          <a:xfrm>
            <a:off x="9956610" y="7265289"/>
            <a:ext cx="243204" cy="143052"/>
          </a:xfrm>
          <a:prstGeom prst="rect">
            <a:avLst/>
          </a:prstGeom>
        </p:spPr>
        <p:txBody>
          <a:bodyPr wrap="square" lIns="0" tIns="0" rIns="0" bIns="0">
            <a:spAutoFit/>
          </a:bodyPr>
          <a:lstStyle>
            <a:lvl1pPr>
              <a:defRPr sz="1100" b="1" i="0">
                <a:solidFill>
                  <a:schemeClr val="bg1"/>
                </a:solidFill>
                <a:latin typeface="Slate Pro" panose="02000506040000020004" pitchFamily="2" charset="0"/>
                <a:cs typeface="Arial"/>
                <a:sym typeface="Slate Pro" panose="02000506040000020004" pitchFamily="2" charset="0"/>
              </a:defRPr>
            </a:lvl1pPr>
          </a:lstStyle>
          <a:p>
            <a:pPr marL="38100">
              <a:lnSpc>
                <a:spcPts val="1115"/>
              </a:lnSpc>
            </a:pPr>
            <a:fld id="{81D60167-4931-47E6-BA6A-407CBD079E47}" type="slidenum">
              <a:rPr lang="en-US" spc="-25" smtClean="0"/>
              <a:pPr marL="38100">
                <a:lnSpc>
                  <a:spcPts val="1115"/>
                </a:lnSpc>
              </a:pPr>
              <a:t>‹#›</a:t>
            </a:fld>
            <a:endParaRPr lang="en-US" spc="-25"/>
          </a:p>
        </p:txBody>
      </p:sp>
      <p:sp>
        <p:nvSpPr>
          <p:cNvPr id="5" name="Holder 4">
            <a:extLst>
              <a:ext uri="{FF2B5EF4-FFF2-40B4-BE49-F238E27FC236}">
                <a16:creationId xmlns:a16="http://schemas.microsoft.com/office/drawing/2014/main" id="{E12765C5-0228-1A86-AA61-AB38E4A6B8D8}"/>
              </a:ext>
            </a:extLst>
          </p:cNvPr>
          <p:cNvSpPr>
            <a:spLocks noGrp="1"/>
          </p:cNvSpPr>
          <p:nvPr>
            <p:ph type="ftr" sz="quarter" idx="3"/>
          </p:nvPr>
        </p:nvSpPr>
        <p:spPr>
          <a:xfrm>
            <a:off x="7167026" y="7274483"/>
            <a:ext cx="2647950" cy="115416"/>
          </a:xfrm>
          <a:prstGeom prst="rect">
            <a:avLst/>
          </a:prstGeom>
        </p:spPr>
        <p:txBody>
          <a:bodyPr lIns="0" tIns="0" rIns="0" bIns="0"/>
          <a:lstStyle>
            <a:lvl1pPr algn="r">
              <a:defRPr sz="900" b="0" i="0">
                <a:solidFill>
                  <a:schemeClr val="bg1"/>
                </a:solidFill>
                <a:latin typeface="Avenir Next LT Pro" panose="020B0504020202020204"/>
                <a:cs typeface="Arial"/>
              </a:defRPr>
            </a:lvl1pPr>
          </a:lstStyle>
          <a:p>
            <a:pPr marL="12700">
              <a:lnSpc>
                <a:spcPts val="930"/>
              </a:lnSpc>
            </a:pPr>
            <a:r>
              <a:rPr lang="en-US">
                <a:latin typeface="Slate Pro" panose="02000506040000020004" pitchFamily="2" charset="0"/>
              </a:rPr>
              <a:t>ACME </a:t>
            </a:r>
            <a:r>
              <a:rPr lang="en-US" spc="-40">
                <a:latin typeface="Slate Pro" panose="02000506040000020004" pitchFamily="2" charset="0"/>
              </a:rPr>
              <a:t>Partner PROGRAM GUIDE</a:t>
            </a:r>
            <a:endParaRPr lang="en-US" spc="-10">
              <a:latin typeface="Slate Pro" panose="02000506040000020004" pitchFamily="2"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defRPr>
          <a:latin typeface="Slate Pro" panose="02000506040000020004" pitchFamily="2" charset="0"/>
          <a:ea typeface="+mj-ea"/>
          <a:cs typeface="+mj-cs"/>
          <a:sym typeface="Slate Pro" panose="02000506040000020004" pitchFamily="2" charset="0"/>
        </a:defRPr>
      </a:lvl1pPr>
    </p:titleStyle>
    <p:bodyStyle>
      <a:lvl1pPr marL="0">
        <a:defRPr>
          <a:latin typeface="Slate Pro" panose="02000506040000020004" pitchFamily="2" charset="0"/>
          <a:ea typeface="+mn-ea"/>
          <a:cs typeface="+mn-cs"/>
          <a:sym typeface="Slate Pro" panose="02000506040000020004" pitchFamily="2"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38E2F1A-B34E-D69C-A57E-330971B04075}"/>
              </a:ext>
            </a:extLst>
          </p:cNvPr>
          <p:cNvGraphicFramePr>
            <a:graphicFrameLocks noChangeAspect="1"/>
          </p:cNvGraphicFramePr>
          <p:nvPr>
            <p:custDataLst>
              <p:tags r:id="rId29"/>
            </p:custDataLst>
            <p:extLst>
              <p:ext uri="{D42A27DB-BD31-4B8C-83A1-F6EECF244321}">
                <p14:modId xmlns:p14="http://schemas.microsoft.com/office/powerpoint/2010/main" val="3090341491"/>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0" imgW="410" imgH="409" progId="TCLayout.ActiveDocument.1">
                  <p:embed/>
                </p:oleObj>
              </mc:Choice>
              <mc:Fallback>
                <p:oleObj name="think-cell Slide" r:id="rId30" imgW="410" imgH="409" progId="TCLayout.ActiveDocument.1">
                  <p:embed/>
                  <p:pic>
                    <p:nvPicPr>
                      <p:cNvPr id="9" name="Object 8" hidden="1">
                        <a:extLst>
                          <a:ext uri="{FF2B5EF4-FFF2-40B4-BE49-F238E27FC236}">
                            <a16:creationId xmlns:a16="http://schemas.microsoft.com/office/drawing/2014/main" id="{B38E2F1A-B34E-D69C-A57E-330971B04075}"/>
                          </a:ext>
                        </a:extLst>
                      </p:cNvPr>
                      <p:cNvPicPr/>
                      <p:nvPr/>
                    </p:nvPicPr>
                    <p:blipFill>
                      <a:blip r:embed="rId31"/>
                      <a:stretch>
                        <a:fillRect/>
                      </a:stretch>
                    </p:blipFill>
                    <p:spPr>
                      <a:xfrm>
                        <a:off x="1393" y="1751"/>
                        <a:ext cx="1393" cy="1751"/>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A89C0743-AA73-0840-B62D-0DD1135607D8}"/>
              </a:ext>
            </a:extLst>
          </p:cNvPr>
          <p:cNvSpPr>
            <a:spLocks noGrp="1"/>
          </p:cNvSpPr>
          <p:nvPr>
            <p:ph type="title"/>
          </p:nvPr>
        </p:nvSpPr>
        <p:spPr>
          <a:xfrm>
            <a:off x="534670" y="41453"/>
            <a:ext cx="9614842" cy="846771"/>
          </a:xfrm>
          <a:prstGeom prst="rect">
            <a:avLst/>
          </a:prstGeom>
        </p:spPr>
        <p:txBody>
          <a:bodyPr vert="horz" lIns="91440" tIns="0" rIns="9144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7B93CF6-2309-4345-AA1D-B104C260F806}"/>
              </a:ext>
            </a:extLst>
          </p:cNvPr>
          <p:cNvSpPr>
            <a:spLocks noGrp="1"/>
          </p:cNvSpPr>
          <p:nvPr>
            <p:ph type="body" idx="1"/>
          </p:nvPr>
        </p:nvSpPr>
        <p:spPr>
          <a:xfrm>
            <a:off x="534670" y="1773359"/>
            <a:ext cx="9614842" cy="50332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528CDE71-B946-DC7D-EEDB-2B57293F9294}"/>
              </a:ext>
            </a:extLst>
          </p:cNvPr>
          <p:cNvCxnSpPr>
            <a:cxnSpLocks/>
          </p:cNvCxnSpPr>
          <p:nvPr/>
        </p:nvCxnSpPr>
        <p:spPr>
          <a:xfrm>
            <a:off x="505545" y="-2100"/>
            <a:ext cx="0" cy="933877"/>
          </a:xfrm>
          <a:prstGeom prst="line">
            <a:avLst/>
          </a:prstGeom>
          <a:ln w="6350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5AB39C8-5319-0E6E-2410-4700706DC186}"/>
              </a:ext>
            </a:extLst>
          </p:cNvPr>
          <p:cNvSpPr txBox="1"/>
          <p:nvPr/>
        </p:nvSpPr>
        <p:spPr>
          <a:xfrm>
            <a:off x="9882616" y="7129311"/>
            <a:ext cx="266896" cy="148502"/>
          </a:xfrm>
          <a:prstGeom prst="rect">
            <a:avLst/>
          </a:prstGeom>
          <a:noFill/>
        </p:spPr>
        <p:txBody>
          <a:bodyPr wrap="square" lIns="0" tIns="0" rIns="0" bIns="0" rtlCol="0" anchor="ctr">
            <a:spAutoFit/>
          </a:bodyPr>
          <a:lstStyle/>
          <a:p>
            <a:pPr algn="r"/>
            <a:fld id="{DA4F3246-57E6-4D23-B4C0-B33CEEC38083}" type="slidenum">
              <a:rPr lang="en-US" sz="965" smtClean="0">
                <a:solidFill>
                  <a:schemeClr val="tx1"/>
                </a:solidFill>
                <a:latin typeface="Slate Pro" panose="02000506040000020004" pitchFamily="2" charset="0"/>
                <a:sym typeface="Slate Pro" panose="02000506040000020004" pitchFamily="2" charset="0"/>
              </a:rPr>
              <a:pPr algn="r"/>
              <a:t>‹#›</a:t>
            </a:fld>
            <a:endParaRPr lang="en-US" sz="965" dirty="0">
              <a:solidFill>
                <a:schemeClr val="tx1"/>
              </a:solidFill>
              <a:latin typeface="Slate Pro" panose="02000506040000020004" pitchFamily="2" charset="0"/>
              <a:sym typeface="Slate Pro" panose="02000506040000020004" pitchFamily="2" charset="0"/>
            </a:endParaRPr>
          </a:p>
        </p:txBody>
      </p:sp>
      <p:pic>
        <p:nvPicPr>
          <p:cNvPr id="33" name="Picture 32" descr="Logo&#10;&#10;Description automatically generated">
            <a:extLst>
              <a:ext uri="{FF2B5EF4-FFF2-40B4-BE49-F238E27FC236}">
                <a16:creationId xmlns:a16="http://schemas.microsoft.com/office/drawing/2014/main" id="{413FB830-EF07-2827-2E9A-C62AEEB66DF9}"/>
              </a:ext>
            </a:extLst>
          </p:cNvPr>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543889" y="7058816"/>
            <a:ext cx="543889" cy="289495"/>
          </a:xfrm>
          <a:prstGeom prst="rect">
            <a:avLst/>
          </a:prstGeom>
        </p:spPr>
      </p:pic>
      <p:sp>
        <p:nvSpPr>
          <p:cNvPr id="4" name="Footer Placeholder 3">
            <a:extLst>
              <a:ext uri="{FF2B5EF4-FFF2-40B4-BE49-F238E27FC236}">
                <a16:creationId xmlns:a16="http://schemas.microsoft.com/office/drawing/2014/main" id="{00E893C4-3B90-E1F1-32DC-B0057DB39E54}"/>
              </a:ext>
            </a:extLst>
          </p:cNvPr>
          <p:cNvSpPr>
            <a:spLocks noGrp="1"/>
          </p:cNvSpPr>
          <p:nvPr>
            <p:ph type="ftr" sz="quarter" idx="3"/>
          </p:nvPr>
        </p:nvSpPr>
        <p:spPr>
          <a:xfrm>
            <a:off x="1338700" y="7002238"/>
            <a:ext cx="5612010" cy="402652"/>
          </a:xfrm>
          <a:prstGeom prst="rect">
            <a:avLst/>
          </a:prstGeom>
        </p:spPr>
        <p:txBody>
          <a:bodyPr vert="horz" lIns="91440" tIns="45720" rIns="91440" bIns="45720" rtlCol="0" anchor="ctr"/>
          <a:lstStyle>
            <a:lvl1pPr algn="l">
              <a:defRPr sz="702" i="1">
                <a:solidFill>
                  <a:schemeClr val="tx1"/>
                </a:solidFill>
                <a:latin typeface="Slate Pro" panose="02000506040000020004" pitchFamily="2" charset="0"/>
                <a:sym typeface="Slate Pro" panose="02000506040000020004" pitchFamily="2" charset="0"/>
              </a:defRPr>
            </a:lvl1pPr>
          </a:lstStyle>
          <a:p>
            <a:r>
              <a:rPr lang="en-US"/>
              <a:t>Source:</a:t>
            </a:r>
          </a:p>
          <a:p>
            <a:r>
              <a:rPr lang="en-US"/>
              <a:t>Notes:</a:t>
            </a:r>
            <a:endParaRPr lang="en-US" dirty="0"/>
          </a:p>
        </p:txBody>
      </p:sp>
      <p:sp>
        <p:nvSpPr>
          <p:cNvPr id="5" name="TextBox 4">
            <a:extLst>
              <a:ext uri="{FF2B5EF4-FFF2-40B4-BE49-F238E27FC236}">
                <a16:creationId xmlns:a16="http://schemas.microsoft.com/office/drawing/2014/main" id="{D2F644A6-12F2-3B17-6083-EE09484EBFF5}"/>
              </a:ext>
            </a:extLst>
          </p:cNvPr>
          <p:cNvSpPr txBox="1"/>
          <p:nvPr/>
        </p:nvSpPr>
        <p:spPr>
          <a:xfrm>
            <a:off x="6013926" y="7385634"/>
            <a:ext cx="4135586" cy="80920"/>
          </a:xfrm>
          <a:prstGeom prst="rect">
            <a:avLst/>
          </a:prstGeom>
          <a:noFill/>
        </p:spPr>
        <p:txBody>
          <a:bodyPr wrap="square" lIns="0" tIns="0" rIns="0" bIns="0" rtlCol="0">
            <a:spAutoFit/>
          </a:bodyPr>
          <a:lstStyle/>
          <a:p>
            <a:pPr algn="r"/>
            <a:r>
              <a:rPr lang="en-US" sz="526" dirty="0">
                <a:solidFill>
                  <a:srgbClr val="A0A0A0"/>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232598709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 id="2147483692" r:id="rId27"/>
  </p:sldLayoutIdLst>
  <p:hf sldNum="0" hdr="0" ftr="0" dt="0"/>
  <p:txStyles>
    <p:titleStyle>
      <a:lvl1pPr algn="l" defTabSz="802020" rtl="0" eaLnBrk="1" latinLnBrk="0" hangingPunct="1">
        <a:lnSpc>
          <a:spcPct val="90000"/>
        </a:lnSpc>
        <a:spcBef>
          <a:spcPct val="0"/>
        </a:spcBef>
        <a:buNone/>
        <a:defRPr sz="2105" b="1" kern="1200">
          <a:solidFill>
            <a:schemeClr val="tx1"/>
          </a:solidFill>
          <a:latin typeface="Slate Pro" panose="02000506040000020004" pitchFamily="2" charset="0"/>
          <a:ea typeface="+mj-ea"/>
          <a:cs typeface="+mj-cs"/>
          <a:sym typeface="Slate Pro" panose="02000506040000020004" pitchFamily="2" charset="0"/>
        </a:defRPr>
      </a:lvl1pPr>
    </p:titleStyle>
    <p:bodyStyle>
      <a:lvl1pPr marL="0" indent="0" algn="l" defTabSz="802020" rtl="0" eaLnBrk="1" latinLnBrk="0" hangingPunct="1">
        <a:lnSpc>
          <a:spcPct val="90000"/>
        </a:lnSpc>
        <a:spcBef>
          <a:spcPts val="877"/>
        </a:spcBef>
        <a:buFont typeface="Arial" panose="020B0604020202020204" pitchFamily="34" charset="0"/>
        <a:buNone/>
        <a:defRPr sz="1403" kern="1200">
          <a:solidFill>
            <a:schemeClr val="tx1"/>
          </a:solidFill>
          <a:latin typeface="Slate Pro" panose="02000506040000020004" pitchFamily="2" charset="0"/>
          <a:ea typeface="+mn-ea"/>
          <a:cs typeface="+mn-cs"/>
          <a:sym typeface="Slate Pro" panose="02000506040000020004" pitchFamily="2" charset="0"/>
        </a:defRPr>
      </a:lvl1pPr>
      <a:lvl2pPr marL="203290" indent="-203290" algn="l" defTabSz="802020" rtl="0" eaLnBrk="1" latinLnBrk="0" hangingPunct="1">
        <a:lnSpc>
          <a:spcPct val="90000"/>
        </a:lnSpc>
        <a:spcBef>
          <a:spcPts val="439"/>
        </a:spcBef>
        <a:buFont typeface="Arial" panose="020B0604020202020204" pitchFamily="34" charset="0"/>
        <a:buChar char="•"/>
        <a:defRPr sz="1228" kern="1200">
          <a:solidFill>
            <a:schemeClr val="tx1"/>
          </a:solidFill>
          <a:latin typeface="Slate Pro" panose="02000506040000020004" pitchFamily="2" charset="0"/>
          <a:ea typeface="+mn-ea"/>
          <a:cs typeface="+mn-cs"/>
          <a:sym typeface="Slate Pro" panose="02000506040000020004" pitchFamily="2" charset="0"/>
        </a:defRPr>
      </a:lvl2pPr>
      <a:lvl3pPr marL="405188" indent="-201898" algn="l" defTabSz="802020" rtl="0" eaLnBrk="1" latinLnBrk="0" hangingPunct="1">
        <a:lnSpc>
          <a:spcPct val="90000"/>
        </a:lnSpc>
        <a:spcBef>
          <a:spcPts val="439"/>
        </a:spcBef>
        <a:buFont typeface="Courier New" panose="02070309020205020404" pitchFamily="49" charset="0"/>
        <a:buChar char="o"/>
        <a:defRPr sz="1053" kern="1200">
          <a:solidFill>
            <a:schemeClr val="tx1"/>
          </a:solidFill>
          <a:latin typeface="Slate Pro" panose="02000506040000020004" pitchFamily="2" charset="0"/>
          <a:ea typeface="+mn-ea"/>
          <a:cs typeface="+mn-cs"/>
          <a:sym typeface="Slate Pro" panose="02000506040000020004" pitchFamily="2" charset="0"/>
        </a:defRPr>
      </a:lvl3pPr>
      <a:lvl4pPr marL="598730" indent="-193544" algn="l" defTabSz="802020" rtl="0" eaLnBrk="1" latinLnBrk="0" hangingPunct="1">
        <a:lnSpc>
          <a:spcPct val="90000"/>
        </a:lnSpc>
        <a:spcBef>
          <a:spcPts val="439"/>
        </a:spcBef>
        <a:buFont typeface="Avenir Next LT Pro" panose="020B0504020202020204" pitchFamily="34" charset="0"/>
        <a:buChar char="−"/>
        <a:defRPr sz="965" kern="1200">
          <a:solidFill>
            <a:schemeClr val="tx1"/>
          </a:solidFill>
          <a:latin typeface="Slate Pro" panose="02000506040000020004" pitchFamily="2" charset="0"/>
          <a:ea typeface="+mn-ea"/>
          <a:cs typeface="+mn-cs"/>
          <a:sym typeface="Slate Pro" panose="02000506040000020004" pitchFamily="2" charset="0"/>
        </a:defRPr>
      </a:lvl4pPr>
      <a:lvl5pPr marL="756072" indent="-157341" algn="l" defTabSz="802020" rtl="0" eaLnBrk="1" latinLnBrk="0" hangingPunct="1">
        <a:lnSpc>
          <a:spcPct val="90000"/>
        </a:lnSpc>
        <a:spcBef>
          <a:spcPts val="439"/>
        </a:spcBef>
        <a:buFont typeface="Arial" panose="020B0604020202020204" pitchFamily="34" charset="0"/>
        <a:buChar char="•"/>
        <a:defRPr sz="965" kern="1200">
          <a:solidFill>
            <a:schemeClr val="tx1"/>
          </a:solidFill>
          <a:latin typeface="Slate Pro" panose="02000506040000020004" pitchFamily="2" charset="0"/>
          <a:ea typeface="+mn-ea"/>
          <a:cs typeface="+mn-cs"/>
          <a:sym typeface="Slate Pro" panose="02000506040000020004" pitchFamily="2" charset="0"/>
        </a:defRPr>
      </a:lvl5pPr>
      <a:lvl6pPr marL="220555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56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57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58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en-US"/>
      </a:defPPr>
      <a:lvl1pPr marL="0" algn="l" defTabSz="802020" rtl="0" eaLnBrk="1" latinLnBrk="0" hangingPunct="1">
        <a:defRPr sz="1579" kern="1200">
          <a:solidFill>
            <a:schemeClr val="tx1"/>
          </a:solidFill>
          <a:latin typeface="+mn-lt"/>
          <a:ea typeface="+mn-ea"/>
          <a:cs typeface="+mn-cs"/>
        </a:defRPr>
      </a:lvl1pPr>
      <a:lvl2pPr marL="401010" algn="l" defTabSz="802020" rtl="0" eaLnBrk="1" latinLnBrk="0" hangingPunct="1">
        <a:defRPr sz="1579" kern="1200">
          <a:solidFill>
            <a:schemeClr val="tx1"/>
          </a:solidFill>
          <a:latin typeface="+mn-lt"/>
          <a:ea typeface="+mn-ea"/>
          <a:cs typeface="+mn-cs"/>
        </a:defRPr>
      </a:lvl2pPr>
      <a:lvl3pPr marL="802020" algn="l" defTabSz="802020" rtl="0" eaLnBrk="1" latinLnBrk="0" hangingPunct="1">
        <a:defRPr sz="1579" kern="1200">
          <a:solidFill>
            <a:schemeClr val="tx1"/>
          </a:solidFill>
          <a:latin typeface="+mn-lt"/>
          <a:ea typeface="+mn-ea"/>
          <a:cs typeface="+mn-cs"/>
        </a:defRPr>
      </a:lvl3pPr>
      <a:lvl4pPr marL="1203030" algn="l" defTabSz="802020" rtl="0" eaLnBrk="1" latinLnBrk="0" hangingPunct="1">
        <a:defRPr sz="1579" kern="1200">
          <a:solidFill>
            <a:schemeClr val="tx1"/>
          </a:solidFill>
          <a:latin typeface="+mn-lt"/>
          <a:ea typeface="+mn-ea"/>
          <a:cs typeface="+mn-cs"/>
        </a:defRPr>
      </a:lvl4pPr>
      <a:lvl5pPr marL="1604040" algn="l" defTabSz="802020" rtl="0" eaLnBrk="1" latinLnBrk="0" hangingPunct="1">
        <a:defRPr sz="1579" kern="1200">
          <a:solidFill>
            <a:schemeClr val="tx1"/>
          </a:solidFill>
          <a:latin typeface="+mn-lt"/>
          <a:ea typeface="+mn-ea"/>
          <a:cs typeface="+mn-cs"/>
        </a:defRPr>
      </a:lvl5pPr>
      <a:lvl6pPr marL="2005051" algn="l" defTabSz="802020" rtl="0" eaLnBrk="1" latinLnBrk="0" hangingPunct="1">
        <a:defRPr sz="1579" kern="1200">
          <a:solidFill>
            <a:schemeClr val="tx1"/>
          </a:solidFill>
          <a:latin typeface="+mn-lt"/>
          <a:ea typeface="+mn-ea"/>
          <a:cs typeface="+mn-cs"/>
        </a:defRPr>
      </a:lvl6pPr>
      <a:lvl7pPr marL="2406061" algn="l" defTabSz="802020" rtl="0" eaLnBrk="1" latinLnBrk="0" hangingPunct="1">
        <a:defRPr sz="1579" kern="1200">
          <a:solidFill>
            <a:schemeClr val="tx1"/>
          </a:solidFill>
          <a:latin typeface="+mn-lt"/>
          <a:ea typeface="+mn-ea"/>
          <a:cs typeface="+mn-cs"/>
        </a:defRPr>
      </a:lvl7pPr>
      <a:lvl8pPr marL="2807071" algn="l" defTabSz="802020" rtl="0" eaLnBrk="1" latinLnBrk="0" hangingPunct="1">
        <a:defRPr sz="1579" kern="1200">
          <a:solidFill>
            <a:schemeClr val="tx1"/>
          </a:solidFill>
          <a:latin typeface="+mn-lt"/>
          <a:ea typeface="+mn-ea"/>
          <a:cs typeface="+mn-cs"/>
        </a:defRPr>
      </a:lvl8pPr>
      <a:lvl9pPr marL="3208081" algn="l" defTabSz="802020" rtl="0" eaLnBrk="1" latinLnBrk="0" hangingPunct="1">
        <a:defRPr sz="157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96">
          <p15:clr>
            <a:srgbClr val="F26B43"/>
          </p15:clr>
        </p15:guide>
        <p15:guide id="4" pos="384">
          <p15:clr>
            <a:srgbClr val="F26B43"/>
          </p15:clr>
        </p15:guide>
        <p15:guide id="5" orient="horz" pos="38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38E2F1A-B34E-D69C-A57E-330971B04075}"/>
              </a:ext>
            </a:extLst>
          </p:cNvPr>
          <p:cNvGraphicFramePr>
            <a:graphicFrameLocks noChangeAspect="1"/>
          </p:cNvGraphicFramePr>
          <p:nvPr>
            <p:custDataLst>
              <p:tags r:id="rId31"/>
            </p:custDataLst>
            <p:extLst>
              <p:ext uri="{D42A27DB-BD31-4B8C-83A1-F6EECF244321}">
                <p14:modId xmlns:p14="http://schemas.microsoft.com/office/powerpoint/2010/main" val="1074744093"/>
              </p:ext>
            </p:extLst>
          </p:nvPr>
        </p:nvGraphicFramePr>
        <p:xfrm>
          <a:off x="1393" y="1751"/>
          <a:ext cx="1393" cy="1751"/>
        </p:xfrm>
        <a:graphic>
          <a:graphicData uri="http://schemas.openxmlformats.org/presentationml/2006/ole">
            <mc:AlternateContent xmlns:mc="http://schemas.openxmlformats.org/markup-compatibility/2006">
              <mc:Choice xmlns:v="urn:schemas-microsoft-com:vml" Requires="v">
                <p:oleObj name="think-cell Slide" r:id="rId32" imgW="410" imgH="409" progId="TCLayout.ActiveDocument.1">
                  <p:embed/>
                </p:oleObj>
              </mc:Choice>
              <mc:Fallback>
                <p:oleObj name="think-cell Slide" r:id="rId32" imgW="410" imgH="409" progId="TCLayout.ActiveDocument.1">
                  <p:embed/>
                  <p:pic>
                    <p:nvPicPr>
                      <p:cNvPr id="9" name="Object 8" hidden="1">
                        <a:extLst>
                          <a:ext uri="{FF2B5EF4-FFF2-40B4-BE49-F238E27FC236}">
                            <a16:creationId xmlns:a16="http://schemas.microsoft.com/office/drawing/2014/main" id="{B38E2F1A-B34E-D69C-A57E-330971B04075}"/>
                          </a:ext>
                        </a:extLst>
                      </p:cNvPr>
                      <p:cNvPicPr/>
                      <p:nvPr/>
                    </p:nvPicPr>
                    <p:blipFill>
                      <a:blip r:embed="rId33"/>
                      <a:stretch>
                        <a:fillRect/>
                      </a:stretch>
                    </p:blipFill>
                    <p:spPr>
                      <a:xfrm>
                        <a:off x="1393" y="1751"/>
                        <a:ext cx="1393" cy="1751"/>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A89C0743-AA73-0840-B62D-0DD1135607D8}"/>
              </a:ext>
            </a:extLst>
          </p:cNvPr>
          <p:cNvSpPr>
            <a:spLocks noGrp="1"/>
          </p:cNvSpPr>
          <p:nvPr>
            <p:ph type="title"/>
          </p:nvPr>
        </p:nvSpPr>
        <p:spPr>
          <a:xfrm>
            <a:off x="534670" y="41453"/>
            <a:ext cx="9614842" cy="846771"/>
          </a:xfrm>
          <a:prstGeom prst="rect">
            <a:avLst/>
          </a:prstGeom>
        </p:spPr>
        <p:txBody>
          <a:bodyPr vert="horz" lIns="91440" tIns="0" rIns="9144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7B93CF6-2309-4345-AA1D-B104C260F806}"/>
              </a:ext>
            </a:extLst>
          </p:cNvPr>
          <p:cNvSpPr>
            <a:spLocks noGrp="1"/>
          </p:cNvSpPr>
          <p:nvPr>
            <p:ph type="body" idx="1"/>
          </p:nvPr>
        </p:nvSpPr>
        <p:spPr>
          <a:xfrm>
            <a:off x="534670" y="1773359"/>
            <a:ext cx="9614842" cy="50332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528CDE71-B946-DC7D-EEDB-2B57293F9294}"/>
              </a:ext>
            </a:extLst>
          </p:cNvPr>
          <p:cNvCxnSpPr>
            <a:cxnSpLocks/>
          </p:cNvCxnSpPr>
          <p:nvPr/>
        </p:nvCxnSpPr>
        <p:spPr>
          <a:xfrm>
            <a:off x="505545" y="-2100"/>
            <a:ext cx="0" cy="933877"/>
          </a:xfrm>
          <a:prstGeom prst="line">
            <a:avLst/>
          </a:prstGeom>
          <a:ln w="6350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5AB39C8-5319-0E6E-2410-4700706DC186}"/>
              </a:ext>
            </a:extLst>
          </p:cNvPr>
          <p:cNvSpPr txBox="1"/>
          <p:nvPr/>
        </p:nvSpPr>
        <p:spPr>
          <a:xfrm>
            <a:off x="9882616" y="7129311"/>
            <a:ext cx="266896" cy="148502"/>
          </a:xfrm>
          <a:prstGeom prst="rect">
            <a:avLst/>
          </a:prstGeom>
          <a:noFill/>
        </p:spPr>
        <p:txBody>
          <a:bodyPr wrap="square" lIns="0" tIns="0" rIns="0" bIns="0" rtlCol="0" anchor="ctr">
            <a:spAutoFit/>
          </a:bodyPr>
          <a:lstStyle/>
          <a:p>
            <a:pPr algn="r"/>
            <a:fld id="{DA4F3246-57E6-4D23-B4C0-B33CEEC38083}" type="slidenum">
              <a:rPr lang="en-US" sz="965" smtClean="0">
                <a:solidFill>
                  <a:schemeClr val="tx1"/>
                </a:solidFill>
                <a:latin typeface="Slate Pro" panose="02000506040000020004" pitchFamily="2" charset="0"/>
                <a:sym typeface="Slate Pro" panose="02000506040000020004" pitchFamily="2" charset="0"/>
              </a:rPr>
              <a:pPr algn="r"/>
              <a:t>‹#›</a:t>
            </a:fld>
            <a:endParaRPr lang="en-US" sz="965" dirty="0">
              <a:solidFill>
                <a:schemeClr val="tx1"/>
              </a:solidFill>
              <a:latin typeface="Slate Pro" panose="02000506040000020004" pitchFamily="2" charset="0"/>
              <a:sym typeface="Slate Pro" panose="02000506040000020004" pitchFamily="2" charset="0"/>
            </a:endParaRPr>
          </a:p>
        </p:txBody>
      </p:sp>
      <p:pic>
        <p:nvPicPr>
          <p:cNvPr id="33" name="Picture 32" descr="Logo&#10;&#10;Description automatically generated">
            <a:extLst>
              <a:ext uri="{FF2B5EF4-FFF2-40B4-BE49-F238E27FC236}">
                <a16:creationId xmlns:a16="http://schemas.microsoft.com/office/drawing/2014/main" id="{413FB830-EF07-2827-2E9A-C62AEEB66DF9}"/>
              </a:ext>
            </a:extLst>
          </p:cNvPr>
          <p:cNvPicPr>
            <a:picLocks noChangeAspect="1"/>
          </p:cNvPicPr>
          <p:nvPr/>
        </p:nvPicPr>
        <p:blipFill>
          <a:blip r:embed="rId34" cstate="email">
            <a:extLst>
              <a:ext uri="{28A0092B-C50C-407E-A947-70E740481C1C}">
                <a14:useLocalDpi xmlns:a14="http://schemas.microsoft.com/office/drawing/2010/main"/>
              </a:ext>
            </a:extLst>
          </a:blip>
          <a:stretch>
            <a:fillRect/>
          </a:stretch>
        </p:blipFill>
        <p:spPr>
          <a:xfrm>
            <a:off x="543889" y="7058816"/>
            <a:ext cx="543889" cy="289495"/>
          </a:xfrm>
          <a:prstGeom prst="rect">
            <a:avLst/>
          </a:prstGeom>
        </p:spPr>
      </p:pic>
      <p:sp>
        <p:nvSpPr>
          <p:cNvPr id="4" name="Footer Placeholder 3">
            <a:extLst>
              <a:ext uri="{FF2B5EF4-FFF2-40B4-BE49-F238E27FC236}">
                <a16:creationId xmlns:a16="http://schemas.microsoft.com/office/drawing/2014/main" id="{00E893C4-3B90-E1F1-32DC-B0057DB39E54}"/>
              </a:ext>
            </a:extLst>
          </p:cNvPr>
          <p:cNvSpPr>
            <a:spLocks noGrp="1"/>
          </p:cNvSpPr>
          <p:nvPr>
            <p:ph type="ftr" sz="quarter" idx="3"/>
          </p:nvPr>
        </p:nvSpPr>
        <p:spPr>
          <a:xfrm>
            <a:off x="1338700" y="7002238"/>
            <a:ext cx="5612010" cy="402652"/>
          </a:xfrm>
          <a:prstGeom prst="rect">
            <a:avLst/>
          </a:prstGeom>
        </p:spPr>
        <p:txBody>
          <a:bodyPr vert="horz" lIns="91440" tIns="45720" rIns="91440" bIns="45720" rtlCol="0" anchor="ctr"/>
          <a:lstStyle>
            <a:lvl1pPr algn="l">
              <a:defRPr sz="702" i="1">
                <a:solidFill>
                  <a:schemeClr val="tx1"/>
                </a:solidFill>
                <a:latin typeface="Slate Pro" panose="02000506040000020004" pitchFamily="2" charset="0"/>
                <a:sym typeface="Slate Pro" panose="02000506040000020004" pitchFamily="2" charset="0"/>
              </a:defRPr>
            </a:lvl1pPr>
          </a:lstStyle>
          <a:p>
            <a:r>
              <a:rPr lang="en-US"/>
              <a:t>Source:</a:t>
            </a:r>
          </a:p>
          <a:p>
            <a:r>
              <a:rPr lang="en-US"/>
              <a:t>Notes:</a:t>
            </a:r>
            <a:endParaRPr lang="en-US" dirty="0"/>
          </a:p>
        </p:txBody>
      </p:sp>
      <p:sp>
        <p:nvSpPr>
          <p:cNvPr id="5" name="TextBox 4">
            <a:extLst>
              <a:ext uri="{FF2B5EF4-FFF2-40B4-BE49-F238E27FC236}">
                <a16:creationId xmlns:a16="http://schemas.microsoft.com/office/drawing/2014/main" id="{D2F644A6-12F2-3B17-6083-EE09484EBFF5}"/>
              </a:ext>
            </a:extLst>
          </p:cNvPr>
          <p:cNvSpPr txBox="1"/>
          <p:nvPr/>
        </p:nvSpPr>
        <p:spPr>
          <a:xfrm>
            <a:off x="6013926" y="7385634"/>
            <a:ext cx="4135586" cy="80920"/>
          </a:xfrm>
          <a:prstGeom prst="rect">
            <a:avLst/>
          </a:prstGeom>
          <a:noFill/>
        </p:spPr>
        <p:txBody>
          <a:bodyPr wrap="square" lIns="0" tIns="0" rIns="0" bIns="0" rtlCol="0">
            <a:spAutoFit/>
          </a:bodyPr>
          <a:lstStyle/>
          <a:p>
            <a:pPr algn="r"/>
            <a:r>
              <a:rPr lang="en-US" sz="526" dirty="0">
                <a:solidFill>
                  <a:srgbClr val="A0A0A0"/>
                </a:solidFill>
                <a:latin typeface="Slate Pro" panose="02000506040000020004" pitchFamily="2" charset="0"/>
                <a:sym typeface="Slate Pro" panose="02000506040000020004" pitchFamily="2" charset="0"/>
              </a:rPr>
              <a:t>Includes content supplied by Sales Benchmark Index; Copyright © Sales Benchmark Index, 2023</a:t>
            </a:r>
          </a:p>
        </p:txBody>
      </p:sp>
    </p:spTree>
    <p:extLst>
      <p:ext uri="{BB962C8B-B14F-4D97-AF65-F5344CB8AC3E}">
        <p14:creationId xmlns:p14="http://schemas.microsoft.com/office/powerpoint/2010/main" val="270766822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 id="2147483721" r:id="rId28"/>
    <p:sldLayoutId id="2147483722" r:id="rId29"/>
  </p:sldLayoutIdLst>
  <p:hf sldNum="0" hdr="0" ftr="0" dt="0"/>
  <p:txStyles>
    <p:titleStyle>
      <a:lvl1pPr algn="l" defTabSz="802020" rtl="0" eaLnBrk="1" latinLnBrk="0" hangingPunct="1">
        <a:lnSpc>
          <a:spcPct val="90000"/>
        </a:lnSpc>
        <a:spcBef>
          <a:spcPct val="0"/>
        </a:spcBef>
        <a:buNone/>
        <a:defRPr sz="2105" b="1" kern="1200">
          <a:solidFill>
            <a:schemeClr val="tx1"/>
          </a:solidFill>
          <a:latin typeface="Slate Pro" panose="02000506040000020004" pitchFamily="2" charset="0"/>
          <a:ea typeface="+mj-ea"/>
          <a:cs typeface="+mj-cs"/>
          <a:sym typeface="Slate Pro" panose="02000506040000020004" pitchFamily="2" charset="0"/>
        </a:defRPr>
      </a:lvl1pPr>
    </p:titleStyle>
    <p:bodyStyle>
      <a:lvl1pPr marL="0" indent="0" algn="l" defTabSz="802020" rtl="0" eaLnBrk="1" latinLnBrk="0" hangingPunct="1">
        <a:lnSpc>
          <a:spcPct val="90000"/>
        </a:lnSpc>
        <a:spcBef>
          <a:spcPts val="877"/>
        </a:spcBef>
        <a:buFont typeface="Arial" panose="020B0604020202020204" pitchFamily="34" charset="0"/>
        <a:buNone/>
        <a:defRPr sz="1403" kern="1200">
          <a:solidFill>
            <a:schemeClr val="tx1"/>
          </a:solidFill>
          <a:latin typeface="Slate Pro" panose="02000506040000020004" pitchFamily="2" charset="0"/>
          <a:ea typeface="+mn-ea"/>
          <a:cs typeface="+mn-cs"/>
          <a:sym typeface="Slate Pro" panose="02000506040000020004" pitchFamily="2" charset="0"/>
        </a:defRPr>
      </a:lvl1pPr>
      <a:lvl2pPr marL="203290" indent="-203290" algn="l" defTabSz="802020" rtl="0" eaLnBrk="1" latinLnBrk="0" hangingPunct="1">
        <a:lnSpc>
          <a:spcPct val="90000"/>
        </a:lnSpc>
        <a:spcBef>
          <a:spcPts val="439"/>
        </a:spcBef>
        <a:buFont typeface="Arial" panose="020B0604020202020204" pitchFamily="34" charset="0"/>
        <a:buChar char="•"/>
        <a:defRPr sz="1228" kern="1200">
          <a:solidFill>
            <a:schemeClr val="tx1"/>
          </a:solidFill>
          <a:latin typeface="Slate Pro" panose="02000506040000020004" pitchFamily="2" charset="0"/>
          <a:ea typeface="+mn-ea"/>
          <a:cs typeface="+mn-cs"/>
          <a:sym typeface="Slate Pro" panose="02000506040000020004" pitchFamily="2" charset="0"/>
        </a:defRPr>
      </a:lvl2pPr>
      <a:lvl3pPr marL="405188" indent="-201898" algn="l" defTabSz="802020" rtl="0" eaLnBrk="1" latinLnBrk="0" hangingPunct="1">
        <a:lnSpc>
          <a:spcPct val="90000"/>
        </a:lnSpc>
        <a:spcBef>
          <a:spcPts val="439"/>
        </a:spcBef>
        <a:buFont typeface="Courier New" panose="02070309020205020404" pitchFamily="49" charset="0"/>
        <a:buChar char="o"/>
        <a:defRPr sz="1053" kern="1200">
          <a:solidFill>
            <a:schemeClr val="tx1"/>
          </a:solidFill>
          <a:latin typeface="Slate Pro" panose="02000506040000020004" pitchFamily="2" charset="0"/>
          <a:ea typeface="+mn-ea"/>
          <a:cs typeface="+mn-cs"/>
          <a:sym typeface="Slate Pro" panose="02000506040000020004" pitchFamily="2" charset="0"/>
        </a:defRPr>
      </a:lvl3pPr>
      <a:lvl4pPr marL="598730" indent="-193544" algn="l" defTabSz="802020" rtl="0" eaLnBrk="1" latinLnBrk="0" hangingPunct="1">
        <a:lnSpc>
          <a:spcPct val="90000"/>
        </a:lnSpc>
        <a:spcBef>
          <a:spcPts val="439"/>
        </a:spcBef>
        <a:buFont typeface="Avenir Next LT Pro" panose="020B0504020202020204" pitchFamily="34" charset="0"/>
        <a:buChar char="−"/>
        <a:defRPr sz="965" kern="1200">
          <a:solidFill>
            <a:schemeClr val="tx1"/>
          </a:solidFill>
          <a:latin typeface="Slate Pro" panose="02000506040000020004" pitchFamily="2" charset="0"/>
          <a:ea typeface="+mn-ea"/>
          <a:cs typeface="+mn-cs"/>
          <a:sym typeface="Slate Pro" panose="02000506040000020004" pitchFamily="2" charset="0"/>
        </a:defRPr>
      </a:lvl4pPr>
      <a:lvl5pPr marL="756072" indent="-157341" algn="l" defTabSz="802020" rtl="0" eaLnBrk="1" latinLnBrk="0" hangingPunct="1">
        <a:lnSpc>
          <a:spcPct val="90000"/>
        </a:lnSpc>
        <a:spcBef>
          <a:spcPts val="439"/>
        </a:spcBef>
        <a:buFont typeface="Arial" panose="020B0604020202020204" pitchFamily="34" charset="0"/>
        <a:buChar char="•"/>
        <a:defRPr sz="965" kern="1200">
          <a:solidFill>
            <a:schemeClr val="tx1"/>
          </a:solidFill>
          <a:latin typeface="Slate Pro" panose="02000506040000020004" pitchFamily="2" charset="0"/>
          <a:ea typeface="+mn-ea"/>
          <a:cs typeface="+mn-cs"/>
          <a:sym typeface="Slate Pro" panose="02000506040000020004" pitchFamily="2" charset="0"/>
        </a:defRPr>
      </a:lvl5pPr>
      <a:lvl6pPr marL="220555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56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57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58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en-US"/>
      </a:defPPr>
      <a:lvl1pPr marL="0" algn="l" defTabSz="802020" rtl="0" eaLnBrk="1" latinLnBrk="0" hangingPunct="1">
        <a:defRPr sz="1579" kern="1200">
          <a:solidFill>
            <a:schemeClr val="tx1"/>
          </a:solidFill>
          <a:latin typeface="+mn-lt"/>
          <a:ea typeface="+mn-ea"/>
          <a:cs typeface="+mn-cs"/>
        </a:defRPr>
      </a:lvl1pPr>
      <a:lvl2pPr marL="401010" algn="l" defTabSz="802020" rtl="0" eaLnBrk="1" latinLnBrk="0" hangingPunct="1">
        <a:defRPr sz="1579" kern="1200">
          <a:solidFill>
            <a:schemeClr val="tx1"/>
          </a:solidFill>
          <a:latin typeface="+mn-lt"/>
          <a:ea typeface="+mn-ea"/>
          <a:cs typeface="+mn-cs"/>
        </a:defRPr>
      </a:lvl2pPr>
      <a:lvl3pPr marL="802020" algn="l" defTabSz="802020" rtl="0" eaLnBrk="1" latinLnBrk="0" hangingPunct="1">
        <a:defRPr sz="1579" kern="1200">
          <a:solidFill>
            <a:schemeClr val="tx1"/>
          </a:solidFill>
          <a:latin typeface="+mn-lt"/>
          <a:ea typeface="+mn-ea"/>
          <a:cs typeface="+mn-cs"/>
        </a:defRPr>
      </a:lvl3pPr>
      <a:lvl4pPr marL="1203030" algn="l" defTabSz="802020" rtl="0" eaLnBrk="1" latinLnBrk="0" hangingPunct="1">
        <a:defRPr sz="1579" kern="1200">
          <a:solidFill>
            <a:schemeClr val="tx1"/>
          </a:solidFill>
          <a:latin typeface="+mn-lt"/>
          <a:ea typeface="+mn-ea"/>
          <a:cs typeface="+mn-cs"/>
        </a:defRPr>
      </a:lvl4pPr>
      <a:lvl5pPr marL="1604040" algn="l" defTabSz="802020" rtl="0" eaLnBrk="1" latinLnBrk="0" hangingPunct="1">
        <a:defRPr sz="1579" kern="1200">
          <a:solidFill>
            <a:schemeClr val="tx1"/>
          </a:solidFill>
          <a:latin typeface="+mn-lt"/>
          <a:ea typeface="+mn-ea"/>
          <a:cs typeface="+mn-cs"/>
        </a:defRPr>
      </a:lvl5pPr>
      <a:lvl6pPr marL="2005051" algn="l" defTabSz="802020" rtl="0" eaLnBrk="1" latinLnBrk="0" hangingPunct="1">
        <a:defRPr sz="1579" kern="1200">
          <a:solidFill>
            <a:schemeClr val="tx1"/>
          </a:solidFill>
          <a:latin typeface="+mn-lt"/>
          <a:ea typeface="+mn-ea"/>
          <a:cs typeface="+mn-cs"/>
        </a:defRPr>
      </a:lvl6pPr>
      <a:lvl7pPr marL="2406061" algn="l" defTabSz="802020" rtl="0" eaLnBrk="1" latinLnBrk="0" hangingPunct="1">
        <a:defRPr sz="1579" kern="1200">
          <a:solidFill>
            <a:schemeClr val="tx1"/>
          </a:solidFill>
          <a:latin typeface="+mn-lt"/>
          <a:ea typeface="+mn-ea"/>
          <a:cs typeface="+mn-cs"/>
        </a:defRPr>
      </a:lvl7pPr>
      <a:lvl8pPr marL="2807071" algn="l" defTabSz="802020" rtl="0" eaLnBrk="1" latinLnBrk="0" hangingPunct="1">
        <a:defRPr sz="1579" kern="1200">
          <a:solidFill>
            <a:schemeClr val="tx1"/>
          </a:solidFill>
          <a:latin typeface="+mn-lt"/>
          <a:ea typeface="+mn-ea"/>
          <a:cs typeface="+mn-cs"/>
        </a:defRPr>
      </a:lvl8pPr>
      <a:lvl9pPr marL="3208081" algn="l" defTabSz="802020" rtl="0" eaLnBrk="1" latinLnBrk="0" hangingPunct="1">
        <a:defRPr sz="157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96">
          <p15:clr>
            <a:srgbClr val="F26B43"/>
          </p15:clr>
        </p15:guide>
        <p15:guide id="4" pos="384">
          <p15:clr>
            <a:srgbClr val="F26B43"/>
          </p15:clr>
        </p15:guide>
        <p15:guide id="5"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ags" Target="../tags/tag64.xml"/><Relationship Id="rId5" Type="http://schemas.openxmlformats.org/officeDocument/2006/relationships/image" Target="../media/image14.emf"/><Relationship Id="rId4" Type="http://schemas.openxmlformats.org/officeDocument/2006/relationships/oleObject" Target="../embeddings/oleObject63.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slide" Target="slide4.xml"/><Relationship Id="rId2" Type="http://schemas.openxmlformats.org/officeDocument/2006/relationships/slideLayout" Target="../slideLayouts/slideLayout1.xml"/><Relationship Id="rId1" Type="http://schemas.openxmlformats.org/officeDocument/2006/relationships/tags" Target="../tags/tag73.xml"/><Relationship Id="rId6" Type="http://schemas.openxmlformats.org/officeDocument/2006/relationships/image" Target="../media/image26.jpeg"/><Relationship Id="rId5" Type="http://schemas.openxmlformats.org/officeDocument/2006/relationships/image" Target="../media/image1.emf"/><Relationship Id="rId4" Type="http://schemas.openxmlformats.org/officeDocument/2006/relationships/oleObject" Target="../embeddings/oleObject7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74.xml"/><Relationship Id="rId6" Type="http://schemas.openxmlformats.org/officeDocument/2006/relationships/slide" Target="slide4.xml"/><Relationship Id="rId5" Type="http://schemas.openxmlformats.org/officeDocument/2006/relationships/image" Target="../media/image1.emf"/><Relationship Id="rId4" Type="http://schemas.openxmlformats.org/officeDocument/2006/relationships/oleObject" Target="../embeddings/oleObject73.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75.xml"/><Relationship Id="rId6" Type="http://schemas.openxmlformats.org/officeDocument/2006/relationships/slide" Target="slide4.xml"/><Relationship Id="rId5" Type="http://schemas.openxmlformats.org/officeDocument/2006/relationships/image" Target="../media/image1.emf"/><Relationship Id="rId4" Type="http://schemas.openxmlformats.org/officeDocument/2006/relationships/oleObject" Target="../embeddings/oleObject74.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76.xml"/><Relationship Id="rId6" Type="http://schemas.openxmlformats.org/officeDocument/2006/relationships/slide" Target="slide4.xml"/><Relationship Id="rId5" Type="http://schemas.openxmlformats.org/officeDocument/2006/relationships/image" Target="../media/image1.emf"/><Relationship Id="rId4" Type="http://schemas.openxmlformats.org/officeDocument/2006/relationships/oleObject" Target="../embeddings/oleObject75.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77.xml"/><Relationship Id="rId6" Type="http://schemas.openxmlformats.org/officeDocument/2006/relationships/slide" Target="slide4.xml"/><Relationship Id="rId5" Type="http://schemas.openxmlformats.org/officeDocument/2006/relationships/image" Target="../media/image1.emf"/><Relationship Id="rId4" Type="http://schemas.openxmlformats.org/officeDocument/2006/relationships/oleObject" Target="../embeddings/oleObject76.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slide" Target="slide4.xml"/><Relationship Id="rId2" Type="http://schemas.openxmlformats.org/officeDocument/2006/relationships/slideLayout" Target="../slideLayouts/slideLayout1.xml"/><Relationship Id="rId1" Type="http://schemas.openxmlformats.org/officeDocument/2006/relationships/tags" Target="../tags/tag78.xml"/><Relationship Id="rId6" Type="http://schemas.openxmlformats.org/officeDocument/2006/relationships/image" Target="../media/image27.jpeg"/><Relationship Id="rId5" Type="http://schemas.openxmlformats.org/officeDocument/2006/relationships/image" Target="../media/image1.emf"/><Relationship Id="rId4" Type="http://schemas.openxmlformats.org/officeDocument/2006/relationships/oleObject" Target="../embeddings/oleObject77.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slide" Target="slide4.xml"/><Relationship Id="rId2" Type="http://schemas.openxmlformats.org/officeDocument/2006/relationships/slideLayout" Target="../slideLayouts/slideLayout1.xml"/><Relationship Id="rId1" Type="http://schemas.openxmlformats.org/officeDocument/2006/relationships/tags" Target="../tags/tag79.xml"/><Relationship Id="rId6" Type="http://schemas.openxmlformats.org/officeDocument/2006/relationships/image" Target="../media/image28.jpeg"/><Relationship Id="rId5" Type="http://schemas.openxmlformats.org/officeDocument/2006/relationships/image" Target="../media/image1.emf"/><Relationship Id="rId4" Type="http://schemas.openxmlformats.org/officeDocument/2006/relationships/oleObject" Target="../embeddings/oleObject78.bin"/></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slide" Target="slide4.xml"/><Relationship Id="rId3" Type="http://schemas.openxmlformats.org/officeDocument/2006/relationships/notesSlide" Target="../notesSlides/notesSlide16.xml"/><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slideLayout" Target="../slideLayouts/slideLayout1.xml"/><Relationship Id="rId1" Type="http://schemas.openxmlformats.org/officeDocument/2006/relationships/tags" Target="../tags/tag80.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1.emf"/><Relationship Id="rId10" Type="http://schemas.openxmlformats.org/officeDocument/2006/relationships/image" Target="../media/image33.svg"/><Relationship Id="rId4" Type="http://schemas.openxmlformats.org/officeDocument/2006/relationships/oleObject" Target="../embeddings/oleObject79.bin"/><Relationship Id="rId9"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slide" Target="slide4.xml"/><Relationship Id="rId2" Type="http://schemas.openxmlformats.org/officeDocument/2006/relationships/slideLayout" Target="../slideLayouts/slideLayout1.xml"/><Relationship Id="rId1" Type="http://schemas.openxmlformats.org/officeDocument/2006/relationships/tags" Target="../tags/tag81.xml"/><Relationship Id="rId6" Type="http://schemas.openxmlformats.org/officeDocument/2006/relationships/image" Target="../media/image36.jpeg"/><Relationship Id="rId5" Type="http://schemas.openxmlformats.org/officeDocument/2006/relationships/image" Target="../media/image1.emf"/><Relationship Id="rId4" Type="http://schemas.openxmlformats.org/officeDocument/2006/relationships/oleObject" Target="../embeddings/oleObject80.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slide" Target="slide4.xml"/><Relationship Id="rId2" Type="http://schemas.openxmlformats.org/officeDocument/2006/relationships/slideLayout" Target="../slideLayouts/slideLayout1.xml"/><Relationship Id="rId1" Type="http://schemas.openxmlformats.org/officeDocument/2006/relationships/tags" Target="../tags/tag82.xml"/><Relationship Id="rId6" Type="http://schemas.openxmlformats.org/officeDocument/2006/relationships/image" Target="../media/image37.jpeg"/><Relationship Id="rId5" Type="http://schemas.openxmlformats.org/officeDocument/2006/relationships/image" Target="../media/image1.emf"/><Relationship Id="rId4" Type="http://schemas.openxmlformats.org/officeDocument/2006/relationships/oleObject" Target="../embeddings/oleObject81.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4.xml"/><Relationship Id="rId1" Type="http://schemas.openxmlformats.org/officeDocument/2006/relationships/tags" Target="../tags/tag65.xml"/><Relationship Id="rId4" Type="http://schemas.openxmlformats.org/officeDocument/2006/relationships/image" Target="../media/image13.e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83.xml"/><Relationship Id="rId6" Type="http://schemas.openxmlformats.org/officeDocument/2006/relationships/slide" Target="slide4.xml"/><Relationship Id="rId5" Type="http://schemas.openxmlformats.org/officeDocument/2006/relationships/image" Target="../media/image1.emf"/><Relationship Id="rId4" Type="http://schemas.openxmlformats.org/officeDocument/2006/relationships/oleObject" Target="../embeddings/oleObject82.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84.xml"/><Relationship Id="rId6" Type="http://schemas.openxmlformats.org/officeDocument/2006/relationships/slide" Target="slide4.xml"/><Relationship Id="rId5" Type="http://schemas.openxmlformats.org/officeDocument/2006/relationships/image" Target="../media/image1.emf"/><Relationship Id="rId4" Type="http://schemas.openxmlformats.org/officeDocument/2006/relationships/oleObject" Target="../embeddings/oleObject83.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slide" Target="slide4.xml"/><Relationship Id="rId2" Type="http://schemas.openxmlformats.org/officeDocument/2006/relationships/slideLayout" Target="../slideLayouts/slideLayout2.xml"/><Relationship Id="rId1" Type="http://schemas.openxmlformats.org/officeDocument/2006/relationships/tags" Target="../tags/tag85.xml"/><Relationship Id="rId6" Type="http://schemas.openxmlformats.org/officeDocument/2006/relationships/image" Target="../media/image38.jpeg"/><Relationship Id="rId5" Type="http://schemas.openxmlformats.org/officeDocument/2006/relationships/image" Target="../media/image1.emf"/><Relationship Id="rId4" Type="http://schemas.openxmlformats.org/officeDocument/2006/relationships/oleObject" Target="../embeddings/oleObject84.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86.xml"/><Relationship Id="rId6" Type="http://schemas.openxmlformats.org/officeDocument/2006/relationships/slide" Target="slide4.xml"/><Relationship Id="rId5" Type="http://schemas.openxmlformats.org/officeDocument/2006/relationships/image" Target="../media/image1.emf"/><Relationship Id="rId4" Type="http://schemas.openxmlformats.org/officeDocument/2006/relationships/oleObject" Target="../embeddings/oleObject85.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slide" Target="slide4.xml"/><Relationship Id="rId2" Type="http://schemas.openxmlformats.org/officeDocument/2006/relationships/slideLayout" Target="../slideLayouts/slideLayout1.xml"/><Relationship Id="rId1" Type="http://schemas.openxmlformats.org/officeDocument/2006/relationships/tags" Target="../tags/tag87.xml"/><Relationship Id="rId6" Type="http://schemas.openxmlformats.org/officeDocument/2006/relationships/image" Target="../media/image39.png"/><Relationship Id="rId5" Type="http://schemas.openxmlformats.org/officeDocument/2006/relationships/image" Target="../media/image1.emf"/><Relationship Id="rId4" Type="http://schemas.openxmlformats.org/officeDocument/2006/relationships/oleObject" Target="../embeddings/oleObject86.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66.xml"/><Relationship Id="rId5" Type="http://schemas.openxmlformats.org/officeDocument/2006/relationships/image" Target="../media/image1.emf"/><Relationship Id="rId4" Type="http://schemas.openxmlformats.org/officeDocument/2006/relationships/oleObject" Target="../embeddings/oleObject65.bin"/></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22.xml"/><Relationship Id="rId3" Type="http://schemas.openxmlformats.org/officeDocument/2006/relationships/notesSlide" Target="../notesSlides/notesSlide3.xml"/><Relationship Id="rId7" Type="http://schemas.openxmlformats.org/officeDocument/2006/relationships/slide" Target="slide6.xml"/><Relationship Id="rId12" Type="http://schemas.openxmlformats.org/officeDocument/2006/relationships/slide" Target="slide19.xml"/><Relationship Id="rId2" Type="http://schemas.openxmlformats.org/officeDocument/2006/relationships/slideLayout" Target="../slideLayouts/slideLayout1.xml"/><Relationship Id="rId1" Type="http://schemas.openxmlformats.org/officeDocument/2006/relationships/tags" Target="../tags/tag67.xml"/><Relationship Id="rId6" Type="http://schemas.openxmlformats.org/officeDocument/2006/relationships/slide" Target="slide5.xml"/><Relationship Id="rId11" Type="http://schemas.openxmlformats.org/officeDocument/2006/relationships/slide" Target="slide16.xml"/><Relationship Id="rId5" Type="http://schemas.openxmlformats.org/officeDocument/2006/relationships/image" Target="../media/image1.emf"/><Relationship Id="rId15" Type="http://schemas.openxmlformats.org/officeDocument/2006/relationships/slide" Target="slide24.xml"/><Relationship Id="rId10" Type="http://schemas.openxmlformats.org/officeDocument/2006/relationships/slide" Target="slide10.xml"/><Relationship Id="rId4" Type="http://schemas.openxmlformats.org/officeDocument/2006/relationships/oleObject" Target="../embeddings/oleObject66.bin"/><Relationship Id="rId9" Type="http://schemas.openxmlformats.org/officeDocument/2006/relationships/slide" Target="slide8.xml"/><Relationship Id="rId14" Type="http://schemas.openxmlformats.org/officeDocument/2006/relationships/slide" Target="slide1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slide" Target="slide4.xml"/><Relationship Id="rId2" Type="http://schemas.openxmlformats.org/officeDocument/2006/relationships/slideLayout" Target="../slideLayouts/slideLayout1.xml"/><Relationship Id="rId1" Type="http://schemas.openxmlformats.org/officeDocument/2006/relationships/tags" Target="../tags/tag68.xml"/><Relationship Id="rId6" Type="http://schemas.openxmlformats.org/officeDocument/2006/relationships/image" Target="../media/image15.jpg"/><Relationship Id="rId5" Type="http://schemas.openxmlformats.org/officeDocument/2006/relationships/image" Target="../media/image1.emf"/><Relationship Id="rId4" Type="http://schemas.openxmlformats.org/officeDocument/2006/relationships/oleObject" Target="../embeddings/oleObject67.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slide" Target="slide4.xml"/><Relationship Id="rId2" Type="http://schemas.openxmlformats.org/officeDocument/2006/relationships/slideLayout" Target="../slideLayouts/slideLayout1.xml"/><Relationship Id="rId1" Type="http://schemas.openxmlformats.org/officeDocument/2006/relationships/tags" Target="../tags/tag69.xml"/><Relationship Id="rId6" Type="http://schemas.openxmlformats.org/officeDocument/2006/relationships/image" Target="../media/image16.jpeg"/><Relationship Id="rId5" Type="http://schemas.openxmlformats.org/officeDocument/2006/relationships/image" Target="../media/image1.emf"/><Relationship Id="rId4" Type="http://schemas.openxmlformats.org/officeDocument/2006/relationships/oleObject" Target="../embeddings/oleObject68.bin"/></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notesSlide" Target="../notesSlides/notesSlide6.xml"/><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70.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emf"/><Relationship Id="rId10" Type="http://schemas.openxmlformats.org/officeDocument/2006/relationships/image" Target="../media/image21.png"/><Relationship Id="rId4" Type="http://schemas.openxmlformats.org/officeDocument/2006/relationships/oleObject" Target="../embeddings/oleObject69.bin"/><Relationship Id="rId9" Type="http://schemas.openxmlformats.org/officeDocument/2006/relationships/image" Target="../media/image20.svg"/><Relationship Id="rId14"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slide" Target="slide4.xml"/><Relationship Id="rId2" Type="http://schemas.openxmlformats.org/officeDocument/2006/relationships/slideLayout" Target="../slideLayouts/slideLayout1.xml"/><Relationship Id="rId1" Type="http://schemas.openxmlformats.org/officeDocument/2006/relationships/tags" Target="../tags/tag71.xml"/><Relationship Id="rId6" Type="http://schemas.openxmlformats.org/officeDocument/2006/relationships/image" Target="../media/image25.jpeg"/><Relationship Id="rId5" Type="http://schemas.openxmlformats.org/officeDocument/2006/relationships/image" Target="../media/image1.emf"/><Relationship Id="rId4" Type="http://schemas.openxmlformats.org/officeDocument/2006/relationships/oleObject" Target="../embeddings/oleObject70.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72.xml"/><Relationship Id="rId6" Type="http://schemas.openxmlformats.org/officeDocument/2006/relationships/slide" Target="slide4.xml"/><Relationship Id="rId5" Type="http://schemas.openxmlformats.org/officeDocument/2006/relationships/image" Target="../media/image1.emf"/><Relationship Id="rId4" Type="http://schemas.openxmlformats.org/officeDocument/2006/relationships/oleObject" Target="../embeddings/oleObject7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ABE25E8-B4A0-CAA0-D833-DEAC6A217AA5}"/>
              </a:ext>
            </a:extLst>
          </p:cNvPr>
          <p:cNvGraphicFramePr>
            <a:graphicFrameLocks noChangeAspect="1"/>
          </p:cNvGraphicFramePr>
          <p:nvPr>
            <p:custDataLst>
              <p:tags r:id="rId1"/>
            </p:custDataLst>
            <p:extLst>
              <p:ext uri="{D42A27DB-BD31-4B8C-83A1-F6EECF244321}">
                <p14:modId xmlns:p14="http://schemas.microsoft.com/office/powerpoint/2010/main" val="4192489246"/>
              </p:ext>
            </p:extLst>
          </p:nvPr>
        </p:nvGraphicFramePr>
        <p:xfrm>
          <a:off x="1393" y="775299"/>
          <a:ext cx="1393" cy="1393"/>
        </p:xfrm>
        <a:graphic>
          <a:graphicData uri="http://schemas.openxmlformats.org/presentationml/2006/ole">
            <mc:AlternateContent xmlns:mc="http://schemas.openxmlformats.org/markup-compatibility/2006">
              <mc:Choice xmlns:v="urn:schemas-microsoft-com:vml" Requires="v">
                <p:oleObj name="think-cell Slide" r:id="rId4" imgW="290" imgH="290" progId="TCLayout.ActiveDocument.1">
                  <p:embed/>
                </p:oleObj>
              </mc:Choice>
              <mc:Fallback>
                <p:oleObj name="think-cell Slide" r:id="rId4" imgW="290" imgH="290" progId="TCLayout.ActiveDocument.1">
                  <p:embed/>
                  <p:pic>
                    <p:nvPicPr>
                      <p:cNvPr id="5" name="Object 4" hidden="1">
                        <a:extLst>
                          <a:ext uri="{FF2B5EF4-FFF2-40B4-BE49-F238E27FC236}">
                            <a16:creationId xmlns:a16="http://schemas.microsoft.com/office/drawing/2014/main" id="{2ABE25E8-B4A0-CAA0-D833-DEAC6A217AA5}"/>
                          </a:ext>
                        </a:extLst>
                      </p:cNvPr>
                      <p:cNvPicPr/>
                      <p:nvPr/>
                    </p:nvPicPr>
                    <p:blipFill>
                      <a:blip r:embed="rId5"/>
                      <a:stretch>
                        <a:fillRect/>
                      </a:stretch>
                    </p:blipFill>
                    <p:spPr>
                      <a:xfrm>
                        <a:off x="1393" y="775299"/>
                        <a:ext cx="1393" cy="1393"/>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2592C9A-2923-003D-E7DB-2FC9C158B534}"/>
              </a:ext>
            </a:extLst>
          </p:cNvPr>
          <p:cNvSpPr>
            <a:spLocks noGrp="1"/>
          </p:cNvSpPr>
          <p:nvPr>
            <p:ph type="ctrTitle"/>
          </p:nvPr>
        </p:nvSpPr>
        <p:spPr>
          <a:xfrm>
            <a:off x="1330386" y="2987452"/>
            <a:ext cx="8782897" cy="583082"/>
          </a:xfrm>
        </p:spPr>
        <p:txBody>
          <a:bodyPr vert="horz"/>
          <a:lstStyle/>
          <a:p>
            <a:pPr>
              <a:lnSpc>
                <a:spcPct val="120000"/>
              </a:lnSpc>
              <a:spcBef>
                <a:spcPts val="263"/>
              </a:spcBef>
              <a:spcAft>
                <a:spcPts val="263"/>
              </a:spcAft>
              <a:defRPr/>
            </a:pPr>
            <a:r>
              <a:rPr lang="en-US" sz="3200" dirty="0"/>
              <a:t>Channel Partner Program Guide Template</a:t>
            </a:r>
          </a:p>
        </p:txBody>
      </p:sp>
      <p:sp>
        <p:nvSpPr>
          <p:cNvPr id="4" name="Subtitle 3">
            <a:extLst>
              <a:ext uri="{FF2B5EF4-FFF2-40B4-BE49-F238E27FC236}">
                <a16:creationId xmlns:a16="http://schemas.microsoft.com/office/drawing/2014/main" id="{975DDD04-CC53-F779-F831-CAB50A51E2E8}"/>
              </a:ext>
            </a:extLst>
          </p:cNvPr>
          <p:cNvSpPr>
            <a:spLocks noGrp="1"/>
          </p:cNvSpPr>
          <p:nvPr>
            <p:ph type="subTitle" idx="1"/>
          </p:nvPr>
        </p:nvSpPr>
        <p:spPr/>
        <p:txBody>
          <a:bodyPr/>
          <a:lstStyle/>
          <a:p>
            <a:r>
              <a:rPr lang="en-US" sz="2000" dirty="0"/>
              <a:t>Supplement to </a:t>
            </a:r>
            <a:r>
              <a:rPr lang="en-US" sz="2000" dirty="0">
                <a:solidFill>
                  <a:schemeClr val="accent4"/>
                </a:solidFill>
              </a:rPr>
              <a:t>Channel Partner Programs Growth Project Guide </a:t>
            </a:r>
          </a:p>
        </p:txBody>
      </p:sp>
    </p:spTree>
    <p:extLst>
      <p:ext uri="{BB962C8B-B14F-4D97-AF65-F5344CB8AC3E}">
        <p14:creationId xmlns:p14="http://schemas.microsoft.com/office/powerpoint/2010/main" val="1906600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a:extLst>
              <a:ext uri="{FF2B5EF4-FFF2-40B4-BE49-F238E27FC236}">
                <a16:creationId xmlns:a16="http://schemas.microsoft.com/office/drawing/2014/main" id="{B179B6E9-5760-21B9-4ABA-BE5561BADBBB}"/>
              </a:ext>
            </a:extLst>
          </p:cNvPr>
          <p:cNvGraphicFramePr>
            <a:graphicFrameLocks noChangeAspect="1"/>
          </p:cNvGraphicFramePr>
          <p:nvPr>
            <p:custDataLst>
              <p:tags r:id="rId1"/>
            </p:custDataLst>
            <p:extLst>
              <p:ext uri="{D42A27DB-BD31-4B8C-83A1-F6EECF244321}">
                <p14:modId xmlns:p14="http://schemas.microsoft.com/office/powerpoint/2010/main" val="30863637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19" name="Object 18" hidden="1">
                        <a:extLst>
                          <a:ext uri="{FF2B5EF4-FFF2-40B4-BE49-F238E27FC236}">
                            <a16:creationId xmlns:a16="http://schemas.microsoft.com/office/drawing/2014/main" id="{B179B6E9-5760-21B9-4ABA-BE5561BADBB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object 7"/>
          <p:cNvSpPr txBox="1">
            <a:spLocks noGrp="1"/>
          </p:cNvSpPr>
          <p:nvPr>
            <p:ph type="title"/>
          </p:nvPr>
        </p:nvSpPr>
        <p:spPr>
          <a:xfrm>
            <a:off x="506299" y="402336"/>
            <a:ext cx="3465626" cy="1011815"/>
          </a:xfrm>
          <a:prstGeom prst="rect">
            <a:avLst/>
          </a:prstGeom>
        </p:spPr>
        <p:txBody>
          <a:bodyPr vert="horz" wrap="square" lIns="0" tIns="113030" rIns="0" bIns="0" rtlCol="0">
            <a:spAutoFit/>
          </a:bodyPr>
          <a:lstStyle/>
          <a:p>
            <a:pPr marL="12700" marR="5080">
              <a:lnSpc>
                <a:spcPts val="3450"/>
              </a:lnSpc>
              <a:spcBef>
                <a:spcPts val="890"/>
              </a:spcBef>
            </a:pPr>
            <a:r>
              <a:rPr lang="en-US" sz="3200" dirty="0">
                <a:solidFill>
                  <a:srgbClr val="5A87C5"/>
                </a:solidFill>
              </a:rPr>
              <a:t>Benefits and Requirements</a:t>
            </a:r>
          </a:p>
        </p:txBody>
      </p:sp>
      <p:sp>
        <p:nvSpPr>
          <p:cNvPr id="17" name="object 17"/>
          <p:cNvSpPr txBox="1">
            <a:spLocks noGrp="1"/>
          </p:cNvSpPr>
          <p:nvPr>
            <p:ph type="sldNum" sz="quarter" idx="7"/>
          </p:nvPr>
        </p:nvSpPr>
        <p:spPr>
          <a:xfrm>
            <a:off x="9956610" y="7265289"/>
            <a:ext cx="243204" cy="143052"/>
          </a:xfrm>
          <a:prstGeom prst="rect">
            <a:avLst/>
          </a:prstGeom>
        </p:spPr>
        <p:txBody>
          <a:bodyPr vert="horz" wrap="square" lIns="0" tIns="0" rIns="0" bIns="0" rtlCol="0">
            <a:spAutoFit/>
          </a:bodyPr>
          <a:lstStyle/>
          <a:p>
            <a:pPr marL="38100">
              <a:lnSpc>
                <a:spcPts val="1115"/>
              </a:lnSpc>
            </a:pPr>
            <a:fld id="{81D60167-4931-47E6-BA6A-407CBD079E47}" type="slidenum">
              <a:rPr spc="-25"/>
              <a:pPr marL="38100">
                <a:lnSpc>
                  <a:spcPts val="1115"/>
                </a:lnSpc>
              </a:pPr>
              <a:t>10</a:t>
            </a:fld>
            <a:endParaRPr spc="-25"/>
          </a:p>
        </p:txBody>
      </p:sp>
      <p:sp>
        <p:nvSpPr>
          <p:cNvPr id="22" name="object 12">
            <a:extLst>
              <a:ext uri="{FF2B5EF4-FFF2-40B4-BE49-F238E27FC236}">
                <a16:creationId xmlns:a16="http://schemas.microsoft.com/office/drawing/2014/main" id="{B611568D-C751-4127-51CC-F1169782A48A}"/>
              </a:ext>
            </a:extLst>
          </p:cNvPr>
          <p:cNvSpPr/>
          <p:nvPr/>
        </p:nvSpPr>
        <p:spPr>
          <a:xfrm>
            <a:off x="201554" y="190947"/>
            <a:ext cx="130810" cy="0"/>
          </a:xfrm>
          <a:custGeom>
            <a:avLst/>
            <a:gdLst/>
            <a:ahLst/>
            <a:cxnLst/>
            <a:rect l="l" t="t" r="r" b="b"/>
            <a:pathLst>
              <a:path w="130810">
                <a:moveTo>
                  <a:pt x="0" y="0"/>
                </a:moveTo>
                <a:lnTo>
                  <a:pt x="130225" y="0"/>
                </a:lnTo>
              </a:path>
            </a:pathLst>
          </a:custGeom>
          <a:solidFill>
            <a:srgbClr val="ABAEB7"/>
          </a:solidFill>
          <a:ln w="16509">
            <a:solidFill>
              <a:srgbClr val="FFFFFF"/>
            </a:solidFill>
          </a:ln>
        </p:spPr>
        <p:txBody>
          <a:bodyPr wrap="square" lIns="0" tIns="0" rIns="0" bIns="0" rtlCol="0"/>
          <a:lstStyle/>
          <a:p>
            <a:endParaRPr>
              <a:latin typeface="Slate Pro" panose="02000506040000020004" pitchFamily="2" charset="0"/>
              <a:sym typeface="Slate Pro" panose="02000506040000020004" pitchFamily="2" charset="0"/>
            </a:endParaRPr>
          </a:p>
        </p:txBody>
      </p:sp>
      <p:sp>
        <p:nvSpPr>
          <p:cNvPr id="23" name="object 13">
            <a:extLst>
              <a:ext uri="{FF2B5EF4-FFF2-40B4-BE49-F238E27FC236}">
                <a16:creationId xmlns:a16="http://schemas.microsoft.com/office/drawing/2014/main" id="{D5785A38-50A5-09E0-6F7F-A96EF77E7255}"/>
              </a:ext>
            </a:extLst>
          </p:cNvPr>
          <p:cNvSpPr/>
          <p:nvPr/>
        </p:nvSpPr>
        <p:spPr>
          <a:xfrm>
            <a:off x="201554" y="265113"/>
            <a:ext cx="130810" cy="0"/>
          </a:xfrm>
          <a:custGeom>
            <a:avLst/>
            <a:gdLst/>
            <a:ahLst/>
            <a:cxnLst/>
            <a:rect l="l" t="t" r="r" b="b"/>
            <a:pathLst>
              <a:path w="130810">
                <a:moveTo>
                  <a:pt x="0" y="0"/>
                </a:moveTo>
                <a:lnTo>
                  <a:pt x="130225" y="0"/>
                </a:lnTo>
              </a:path>
            </a:pathLst>
          </a:custGeom>
          <a:solidFill>
            <a:srgbClr val="ABAEB7"/>
          </a:solidFill>
          <a:ln w="16509">
            <a:solidFill>
              <a:srgbClr val="FFFFFF"/>
            </a:solidFill>
          </a:ln>
        </p:spPr>
        <p:txBody>
          <a:bodyPr wrap="square" lIns="0" tIns="0" rIns="0" bIns="0" rtlCol="0"/>
          <a:lstStyle/>
          <a:p>
            <a:endParaRPr>
              <a:latin typeface="Slate Pro" panose="02000506040000020004" pitchFamily="2" charset="0"/>
              <a:sym typeface="Slate Pro" panose="02000506040000020004" pitchFamily="2" charset="0"/>
            </a:endParaRPr>
          </a:p>
        </p:txBody>
      </p:sp>
      <p:sp>
        <p:nvSpPr>
          <p:cNvPr id="2" name="object 9">
            <a:extLst>
              <a:ext uri="{FF2B5EF4-FFF2-40B4-BE49-F238E27FC236}">
                <a16:creationId xmlns:a16="http://schemas.microsoft.com/office/drawing/2014/main" id="{58503AA5-26F6-585F-D8F0-1F4B96F4BDEA}"/>
              </a:ext>
            </a:extLst>
          </p:cNvPr>
          <p:cNvSpPr txBox="1"/>
          <p:nvPr/>
        </p:nvSpPr>
        <p:spPr>
          <a:xfrm>
            <a:off x="456605" y="2514602"/>
            <a:ext cx="4016005" cy="2695738"/>
          </a:xfrm>
          <a:prstGeom prst="rect">
            <a:avLst/>
          </a:prstGeom>
        </p:spPr>
        <p:txBody>
          <a:bodyPr vert="horz" wrap="square" lIns="0" tIns="20320" rIns="0" bIns="0" rtlCol="0">
            <a:spAutoFit/>
          </a:bodyPr>
          <a:lstStyle/>
          <a:p>
            <a:pPr marL="12700" marR="5080">
              <a:lnSpc>
                <a:spcPct val="117400"/>
              </a:lnSpc>
              <a:spcBef>
                <a:spcPts val="760"/>
              </a:spcBef>
            </a:pPr>
            <a:r>
              <a:rPr lang="en-US" sz="1200" dirty="0">
                <a:latin typeface="Slate Pro" panose="02000506040000020004" pitchFamily="2" charset="0"/>
                <a:cs typeface="Arial"/>
                <a:sym typeface="Slate Pro" panose="02000506040000020004" pitchFamily="2" charset="0"/>
              </a:rPr>
              <a:t>The ACME Partner Program offers benefits designed to assist you in selling and implementing ACME's products and solutions. As a Silver Partner, you will receive access to demo subscriptions and training resources. The Gold Partners’ increased commitment to ACME is rewarded with enhanced benefits, including co-branded materials, new lead gen marketing incentive eligibility, and discounted training.</a:t>
            </a:r>
          </a:p>
          <a:p>
            <a:pPr marL="12700" marR="5080">
              <a:lnSpc>
                <a:spcPct val="117400"/>
              </a:lnSpc>
              <a:spcBef>
                <a:spcPts val="760"/>
              </a:spcBef>
            </a:pPr>
            <a:r>
              <a:rPr lang="en-US" sz="1200" dirty="0">
                <a:latin typeface="Slate Pro" panose="02000506040000020004" pitchFamily="2" charset="0"/>
                <a:cs typeface="Arial"/>
                <a:sym typeface="Slate Pro" panose="02000506040000020004" pitchFamily="2" charset="0"/>
              </a:rPr>
              <a:t>All Partner members participating in the ACME Partner Program must maintain compliance with a set of performance, training, and certification requirements that are defined by Tier. Ascending from the Silver to Gold Tier is dependent on a Partner’s ability to meet the requirements for the Gold Tier. </a:t>
            </a:r>
          </a:p>
        </p:txBody>
      </p:sp>
      <p:sp>
        <p:nvSpPr>
          <p:cNvPr id="5" name="TextBox 4">
            <a:extLst>
              <a:ext uri="{FF2B5EF4-FFF2-40B4-BE49-F238E27FC236}">
                <a16:creationId xmlns:a16="http://schemas.microsoft.com/office/drawing/2014/main" id="{37FE71BE-6BB1-4976-7DAC-3A6424B4CD98}"/>
              </a:ext>
            </a:extLst>
          </p:cNvPr>
          <p:cNvSpPr txBox="1"/>
          <p:nvPr/>
        </p:nvSpPr>
        <p:spPr>
          <a:xfrm>
            <a:off x="419541" y="1675454"/>
            <a:ext cx="3752411" cy="524822"/>
          </a:xfrm>
          <a:prstGeom prst="rect">
            <a:avLst/>
          </a:prstGeom>
          <a:noFill/>
        </p:spPr>
        <p:txBody>
          <a:bodyPr wrap="none">
            <a:noAutofit/>
          </a:bodyPr>
          <a:lstStyle/>
          <a:p>
            <a:pPr marL="12700" marR="1223645" algn="l">
              <a:lnSpc>
                <a:spcPct val="120000"/>
              </a:lnSpc>
              <a:spcBef>
                <a:spcPts val="160"/>
              </a:spcBef>
            </a:pPr>
            <a:r>
              <a:rPr lang="en-US" b="1" spc="-30" dirty="0">
                <a:latin typeface="Slate Pro" panose="02000506040000020004" pitchFamily="2" charset="0"/>
                <a:cs typeface="Arial"/>
                <a:sym typeface="Slate Pro" panose="02000506040000020004" pitchFamily="2" charset="0"/>
              </a:rPr>
              <a:t>What it takes to be an ACME Partner </a:t>
            </a:r>
            <a:br>
              <a:rPr lang="en-US" b="1" spc="-30" dirty="0">
                <a:latin typeface="Slate Pro" panose="02000506040000020004" pitchFamily="2" charset="0"/>
                <a:cs typeface="Arial"/>
                <a:sym typeface="Slate Pro" panose="02000506040000020004" pitchFamily="2" charset="0"/>
              </a:rPr>
            </a:br>
            <a:r>
              <a:rPr lang="en-US" b="1" spc="-30" dirty="0">
                <a:latin typeface="Slate Pro" panose="02000506040000020004" pitchFamily="2" charset="0"/>
                <a:cs typeface="Arial"/>
                <a:sym typeface="Slate Pro" panose="02000506040000020004" pitchFamily="2" charset="0"/>
              </a:rPr>
              <a:t>and what the program offers you.</a:t>
            </a:r>
            <a:endParaRPr lang="en-US" dirty="0">
              <a:latin typeface="Slate Pro" panose="02000506040000020004" pitchFamily="2" charset="0"/>
              <a:cs typeface="Arial"/>
              <a:sym typeface="Slate Pro" panose="02000506040000020004" pitchFamily="2" charset="0"/>
            </a:endParaRPr>
          </a:p>
        </p:txBody>
      </p:sp>
      <p:sp>
        <p:nvSpPr>
          <p:cNvPr id="4" name="Holder 4">
            <a:extLst>
              <a:ext uri="{FF2B5EF4-FFF2-40B4-BE49-F238E27FC236}">
                <a16:creationId xmlns:a16="http://schemas.microsoft.com/office/drawing/2014/main" id="{29F2AE6C-D52D-C869-37B3-1AE5B71B7D21}"/>
              </a:ext>
            </a:extLst>
          </p:cNvPr>
          <p:cNvSpPr>
            <a:spLocks noGrp="1"/>
          </p:cNvSpPr>
          <p:nvPr>
            <p:ph type="ftr" sz="quarter" idx="5"/>
          </p:nvPr>
        </p:nvSpPr>
        <p:spPr>
          <a:xfrm>
            <a:off x="7167026" y="7274483"/>
            <a:ext cx="2647950" cy="115416"/>
          </a:xfrm>
        </p:spPr>
        <p:txBody>
          <a:bodyPr lIns="0" tIns="0" rIns="0" bIns="0"/>
          <a:lstStyle>
            <a:lvl1pPr algn="r">
              <a:defRPr sz="900" b="0" i="0">
                <a:solidFill>
                  <a:schemeClr val="bg1"/>
                </a:solidFill>
                <a:latin typeface="Arial"/>
                <a:cs typeface="Arial"/>
              </a:defRPr>
            </a:lvl1pPr>
          </a:lstStyle>
          <a:p>
            <a:pPr marL="12700">
              <a:lnSpc>
                <a:spcPts val="930"/>
              </a:lnSpc>
            </a:pPr>
            <a:r>
              <a:rPr lang="en-US">
                <a:latin typeface="Slate Pro" panose="02000506040000020004" pitchFamily="2" charset="0"/>
                <a:sym typeface="Slate Pro" panose="02000506040000020004" pitchFamily="2" charset="0"/>
              </a:rPr>
              <a:t>ACME </a:t>
            </a:r>
            <a:r>
              <a:rPr lang="en-US" spc="-40">
                <a:latin typeface="Slate Pro" panose="02000506040000020004" pitchFamily="2" charset="0"/>
                <a:sym typeface="Slate Pro" panose="02000506040000020004" pitchFamily="2" charset="0"/>
              </a:rPr>
              <a:t>PARTNER PROGRAM GUIDE</a:t>
            </a:r>
            <a:endParaRPr lang="en-US" spc="-10">
              <a:latin typeface="Slate Pro" panose="02000506040000020004" pitchFamily="2" charset="0"/>
              <a:sym typeface="Slate Pro" panose="02000506040000020004" pitchFamily="2" charset="0"/>
            </a:endParaRPr>
          </a:p>
        </p:txBody>
      </p:sp>
      <p:pic>
        <p:nvPicPr>
          <p:cNvPr id="8" name="Picture 7" descr="Bright ladder against dull ladders">
            <a:extLst>
              <a:ext uri="{FF2B5EF4-FFF2-40B4-BE49-F238E27FC236}">
                <a16:creationId xmlns:a16="http://schemas.microsoft.com/office/drawing/2014/main" id="{91EC46DF-A013-25B5-DDF2-A0ACF928BE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912242" y="0"/>
            <a:ext cx="5776712" cy="7068312"/>
          </a:xfrm>
          <a:prstGeom prst="rect">
            <a:avLst/>
          </a:prstGeom>
        </p:spPr>
      </p:pic>
      <p:grpSp>
        <p:nvGrpSpPr>
          <p:cNvPr id="11" name="Group 10">
            <a:extLst>
              <a:ext uri="{FF2B5EF4-FFF2-40B4-BE49-F238E27FC236}">
                <a16:creationId xmlns:a16="http://schemas.microsoft.com/office/drawing/2014/main" id="{1018D8F7-C2C3-3590-77B1-DCA20630BACF}"/>
              </a:ext>
            </a:extLst>
          </p:cNvPr>
          <p:cNvGrpSpPr/>
          <p:nvPr/>
        </p:nvGrpSpPr>
        <p:grpSpPr>
          <a:xfrm>
            <a:off x="157427" y="7205390"/>
            <a:ext cx="2416310" cy="276999"/>
            <a:chOff x="157428" y="7205390"/>
            <a:chExt cx="2132373" cy="276999"/>
          </a:xfrm>
        </p:grpSpPr>
        <p:sp>
          <p:nvSpPr>
            <p:cNvPr id="12" name="TextBox 11">
              <a:hlinkClick r:id="rId7" action="ppaction://hlinksldjump"/>
              <a:extLst>
                <a:ext uri="{FF2B5EF4-FFF2-40B4-BE49-F238E27FC236}">
                  <a16:creationId xmlns:a16="http://schemas.microsoft.com/office/drawing/2014/main" id="{B7D852B7-672B-DBB6-DC43-8F0F44C8F556}"/>
                </a:ext>
              </a:extLst>
            </p:cNvPr>
            <p:cNvSpPr txBox="1"/>
            <p:nvPr/>
          </p:nvSpPr>
          <p:spPr>
            <a:xfrm>
              <a:off x="502099" y="7205390"/>
              <a:ext cx="1787702" cy="276999"/>
            </a:xfrm>
            <a:prstGeom prst="rect">
              <a:avLst/>
            </a:prstGeom>
            <a:noFill/>
          </p:spPr>
          <p:txBody>
            <a:bodyPr wrap="square">
              <a:spAutoFit/>
            </a:bodyPr>
            <a:lstStyle/>
            <a:p>
              <a:r>
                <a:rPr lang="en-US" sz="1200" dirty="0">
                  <a:solidFill>
                    <a:srgbClr val="FFFFFF"/>
                  </a:solidFill>
                  <a:latin typeface="Slate Pro" panose="02000506040000020004" pitchFamily="2" charset="0"/>
                  <a:sym typeface="Slate Pro" panose="02000506040000020004" pitchFamily="2" charset="0"/>
                </a:rPr>
                <a:t>TABLE OF CONTENTS</a:t>
              </a:r>
              <a:endParaRPr lang="en-US" sz="1200" dirty="0">
                <a:latin typeface="Slate Pro" panose="02000506040000020004" pitchFamily="2" charset="0"/>
                <a:sym typeface="Slate Pro" panose="02000506040000020004" pitchFamily="2" charset="0"/>
              </a:endParaRPr>
            </a:p>
          </p:txBody>
        </p:sp>
        <p:sp>
          <p:nvSpPr>
            <p:cNvPr id="13" name="Arrow: Right 12">
              <a:extLst>
                <a:ext uri="{FF2B5EF4-FFF2-40B4-BE49-F238E27FC236}">
                  <a16:creationId xmlns:a16="http://schemas.microsoft.com/office/drawing/2014/main" id="{0FAE2A7F-0275-B1DE-3EB5-844F38970026}"/>
                </a:ext>
              </a:extLst>
            </p:cNvPr>
            <p:cNvSpPr/>
            <p:nvPr/>
          </p:nvSpPr>
          <p:spPr>
            <a:xfrm rot="10800000">
              <a:off x="157428" y="7214817"/>
              <a:ext cx="318468" cy="244332"/>
            </a:xfrm>
            <a:prstGeom prst="rightArrow">
              <a:avLst>
                <a:gd name="adj1" fmla="val 50000"/>
                <a:gd name="adj2" fmla="val 78076"/>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grpSp>
    </p:spTree>
    <p:extLst>
      <p:ext uri="{BB962C8B-B14F-4D97-AF65-F5344CB8AC3E}">
        <p14:creationId xmlns:p14="http://schemas.microsoft.com/office/powerpoint/2010/main" val="406456898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5FBF9799-1637-E275-5EDB-35447EDA391D}"/>
              </a:ext>
            </a:extLst>
          </p:cNvPr>
          <p:cNvGraphicFramePr>
            <a:graphicFrameLocks noChangeAspect="1"/>
          </p:cNvGraphicFramePr>
          <p:nvPr>
            <p:custDataLst>
              <p:tags r:id="rId1"/>
            </p:custDataLst>
            <p:extLst>
              <p:ext uri="{D42A27DB-BD31-4B8C-83A1-F6EECF244321}">
                <p14:modId xmlns:p14="http://schemas.microsoft.com/office/powerpoint/2010/main" val="3189225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16" name="Object 15" hidden="1">
                        <a:extLst>
                          <a:ext uri="{FF2B5EF4-FFF2-40B4-BE49-F238E27FC236}">
                            <a16:creationId xmlns:a16="http://schemas.microsoft.com/office/drawing/2014/main" id="{5FBF9799-1637-E275-5EDB-35447EDA391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object 14"/>
          <p:cNvSpPr txBox="1">
            <a:spLocks noGrp="1"/>
          </p:cNvSpPr>
          <p:nvPr>
            <p:ph type="sldNum" sz="quarter" idx="7"/>
          </p:nvPr>
        </p:nvSpPr>
        <p:spPr>
          <a:xfrm>
            <a:off x="9956610" y="7265289"/>
            <a:ext cx="243204" cy="143052"/>
          </a:xfrm>
          <a:prstGeom prst="rect">
            <a:avLst/>
          </a:prstGeom>
        </p:spPr>
        <p:txBody>
          <a:bodyPr vert="horz" wrap="square" lIns="0" tIns="0" rIns="0" bIns="0" rtlCol="0">
            <a:spAutoFit/>
          </a:bodyPr>
          <a:lstStyle/>
          <a:p>
            <a:pPr marL="38100">
              <a:lnSpc>
                <a:spcPts val="1115"/>
              </a:lnSpc>
            </a:pPr>
            <a:fld id="{81D60167-4931-47E6-BA6A-407CBD079E47}" type="slidenum">
              <a:rPr spc="-25"/>
              <a:pPr marL="38100">
                <a:lnSpc>
                  <a:spcPts val="1115"/>
                </a:lnSpc>
              </a:pPr>
              <a:t>11</a:t>
            </a:fld>
            <a:endParaRPr spc="-25"/>
          </a:p>
        </p:txBody>
      </p:sp>
      <p:graphicFrame>
        <p:nvGraphicFramePr>
          <p:cNvPr id="22" name="Table 4">
            <a:extLst>
              <a:ext uri="{FF2B5EF4-FFF2-40B4-BE49-F238E27FC236}">
                <a16:creationId xmlns:a16="http://schemas.microsoft.com/office/drawing/2014/main" id="{D20C9A8B-8994-2F9C-ECFA-424E36DBFB8B}"/>
              </a:ext>
            </a:extLst>
          </p:cNvPr>
          <p:cNvGraphicFramePr>
            <a:graphicFrameLocks noGrp="1"/>
          </p:cNvGraphicFramePr>
          <p:nvPr>
            <p:extLst>
              <p:ext uri="{D42A27DB-BD31-4B8C-83A1-F6EECF244321}">
                <p14:modId xmlns:p14="http://schemas.microsoft.com/office/powerpoint/2010/main" val="927194477"/>
              </p:ext>
            </p:extLst>
          </p:nvPr>
        </p:nvGraphicFramePr>
        <p:xfrm>
          <a:off x="518300" y="1500405"/>
          <a:ext cx="9681517" cy="1851090"/>
        </p:xfrm>
        <a:graphic>
          <a:graphicData uri="http://schemas.openxmlformats.org/drawingml/2006/table">
            <a:tbl>
              <a:tblPr firstRow="1" bandRow="1"/>
              <a:tblGrid>
                <a:gridCol w="3278841">
                  <a:extLst>
                    <a:ext uri="{9D8B030D-6E8A-4147-A177-3AD203B41FA5}">
                      <a16:colId xmlns:a16="http://schemas.microsoft.com/office/drawing/2014/main" val="4099658833"/>
                    </a:ext>
                  </a:extLst>
                </a:gridCol>
                <a:gridCol w="1600669">
                  <a:extLst>
                    <a:ext uri="{9D8B030D-6E8A-4147-A177-3AD203B41FA5}">
                      <a16:colId xmlns:a16="http://schemas.microsoft.com/office/drawing/2014/main" val="3272180249"/>
                    </a:ext>
                  </a:extLst>
                </a:gridCol>
                <a:gridCol w="1600669">
                  <a:extLst>
                    <a:ext uri="{9D8B030D-6E8A-4147-A177-3AD203B41FA5}">
                      <a16:colId xmlns:a16="http://schemas.microsoft.com/office/drawing/2014/main" val="3572647427"/>
                    </a:ext>
                  </a:extLst>
                </a:gridCol>
                <a:gridCol w="1600669">
                  <a:extLst>
                    <a:ext uri="{9D8B030D-6E8A-4147-A177-3AD203B41FA5}">
                      <a16:colId xmlns:a16="http://schemas.microsoft.com/office/drawing/2014/main" val="1449849690"/>
                    </a:ext>
                  </a:extLst>
                </a:gridCol>
                <a:gridCol w="1600669">
                  <a:extLst>
                    <a:ext uri="{9D8B030D-6E8A-4147-A177-3AD203B41FA5}">
                      <a16:colId xmlns:a16="http://schemas.microsoft.com/office/drawing/2014/main" val="140121183"/>
                    </a:ext>
                  </a:extLst>
                </a:gridCol>
              </a:tblGrid>
              <a:tr h="190797">
                <a:tc>
                  <a:txBody>
                    <a:bodyPr/>
                    <a:lstStyle>
                      <a:lvl1pPr marL="0">
                        <a:defRPr>
                          <a:solidFill>
                            <a:schemeClr val="tx1"/>
                          </a:solidFill>
                          <a:latin typeface="Arial"/>
                        </a:defRPr>
                      </a:lvl1pPr>
                      <a:lvl2pPr marL="457200">
                        <a:defRPr>
                          <a:solidFill>
                            <a:schemeClr val="tx1"/>
                          </a:solidFill>
                          <a:latin typeface="Arial"/>
                        </a:defRPr>
                      </a:lvl2pPr>
                      <a:lvl3pPr marL="914400">
                        <a:defRPr>
                          <a:solidFill>
                            <a:schemeClr val="tx1"/>
                          </a:solidFill>
                          <a:latin typeface="Arial"/>
                        </a:defRPr>
                      </a:lvl3pPr>
                      <a:lvl4pPr marL="1371600">
                        <a:defRPr>
                          <a:solidFill>
                            <a:schemeClr val="tx1"/>
                          </a:solidFill>
                          <a:latin typeface="Arial"/>
                        </a:defRPr>
                      </a:lvl4pPr>
                      <a:lvl5pPr marL="1828800">
                        <a:defRPr>
                          <a:solidFill>
                            <a:schemeClr val="tx1"/>
                          </a:solidFill>
                          <a:latin typeface="Arial"/>
                        </a:defRPr>
                      </a:lvl5pPr>
                      <a:lvl6pPr marL="2286000">
                        <a:defRPr>
                          <a:solidFill>
                            <a:schemeClr val="tx1"/>
                          </a:solidFill>
                          <a:latin typeface="Arial"/>
                        </a:defRPr>
                      </a:lvl6pPr>
                      <a:lvl7pPr marL="2743200">
                        <a:defRPr>
                          <a:solidFill>
                            <a:schemeClr val="tx1"/>
                          </a:solidFill>
                          <a:latin typeface="Arial"/>
                        </a:defRPr>
                      </a:lvl7pPr>
                      <a:lvl8pPr marL="3200400">
                        <a:defRPr>
                          <a:solidFill>
                            <a:schemeClr val="tx1"/>
                          </a:solidFill>
                          <a:latin typeface="Arial"/>
                        </a:defRPr>
                      </a:lvl8pPr>
                      <a:lvl9pPr marL="3657600">
                        <a:defRPr>
                          <a:solidFill>
                            <a:schemeClr val="tx1"/>
                          </a:solidFill>
                          <a:latin typeface="Arial"/>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100" dirty="0">
                          <a:latin typeface="Slate Pro" panose="02000506040000020004" pitchFamily="2" charset="0"/>
                          <a:cs typeface="Calibri" panose="020F0502020204030204" pitchFamily="34" charset="0"/>
                          <a:sym typeface="Slate Pro" panose="02000506040000020004" pitchFamily="2" charset="0"/>
                        </a:rPr>
                        <a:t>Partner Tier</a:t>
                      </a:r>
                    </a:p>
                  </a:txBody>
                  <a:tcPr>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gridSpan="2">
                  <a:txBody>
                    <a:bodyPr/>
                    <a:lstStyle/>
                    <a:p>
                      <a:pPr algn="ctr"/>
                      <a:r>
                        <a:rPr lang="en-US" sz="1100" b="1" dirty="0">
                          <a:solidFill>
                            <a:schemeClr val="bg1"/>
                          </a:solidFill>
                          <a:latin typeface="Slate Pro" panose="02000506040000020004" pitchFamily="2" charset="0"/>
                          <a:cs typeface="Calibri" panose="020F0502020204030204" pitchFamily="34" charset="0"/>
                          <a:sym typeface="Slate Pro" panose="02000506040000020004" pitchFamily="2" charset="0"/>
                        </a:rPr>
                        <a:t>Silver</a:t>
                      </a:r>
                      <a:endParaRPr lang="en-US" sz="1100" dirty="0">
                        <a:solidFill>
                          <a:schemeClr val="bg1"/>
                        </a:solidFill>
                        <a:latin typeface="Slate Pro" panose="02000506040000020004" pitchFamily="2" charset="0"/>
                        <a:sym typeface="Slate Pro" panose="0200050604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ABAB"/>
                    </a:solidFill>
                  </a:tcPr>
                </a:tc>
                <a:tc hMerge="1">
                  <a:txBody>
                    <a:bodyPr/>
                    <a:lstStyle/>
                    <a:p>
                      <a:endParaRPr lang="en-US"/>
                    </a:p>
                  </a:txBody>
                  <a:tcPr/>
                </a:tc>
                <a:tc gridSpan="2">
                  <a:txBody>
                    <a:bodyPr/>
                    <a:lstStyle>
                      <a:lvl1pPr marL="0">
                        <a:defRPr>
                          <a:solidFill>
                            <a:schemeClr val="tx1"/>
                          </a:solidFill>
                          <a:latin typeface="Arial"/>
                        </a:defRPr>
                      </a:lvl1pPr>
                      <a:lvl2pPr marL="457200">
                        <a:defRPr>
                          <a:solidFill>
                            <a:schemeClr val="tx1"/>
                          </a:solidFill>
                          <a:latin typeface="Arial"/>
                        </a:defRPr>
                      </a:lvl2pPr>
                      <a:lvl3pPr marL="914400">
                        <a:defRPr>
                          <a:solidFill>
                            <a:schemeClr val="tx1"/>
                          </a:solidFill>
                          <a:latin typeface="Arial"/>
                        </a:defRPr>
                      </a:lvl3pPr>
                      <a:lvl4pPr marL="1371600">
                        <a:defRPr>
                          <a:solidFill>
                            <a:schemeClr val="tx1"/>
                          </a:solidFill>
                          <a:latin typeface="Arial"/>
                        </a:defRPr>
                      </a:lvl4pPr>
                      <a:lvl5pPr marL="1828800">
                        <a:defRPr>
                          <a:solidFill>
                            <a:schemeClr val="tx1"/>
                          </a:solidFill>
                          <a:latin typeface="Arial"/>
                        </a:defRPr>
                      </a:lvl5pPr>
                      <a:lvl6pPr marL="2286000">
                        <a:defRPr>
                          <a:solidFill>
                            <a:schemeClr val="tx1"/>
                          </a:solidFill>
                          <a:latin typeface="Arial"/>
                        </a:defRPr>
                      </a:lvl6pPr>
                      <a:lvl7pPr marL="2743200">
                        <a:defRPr>
                          <a:solidFill>
                            <a:schemeClr val="tx1"/>
                          </a:solidFill>
                          <a:latin typeface="Arial"/>
                        </a:defRPr>
                      </a:lvl7pPr>
                      <a:lvl8pPr marL="3200400">
                        <a:defRPr>
                          <a:solidFill>
                            <a:schemeClr val="tx1"/>
                          </a:solidFill>
                          <a:latin typeface="Arial"/>
                        </a:defRPr>
                      </a:lvl8pPr>
                      <a:lvl9pPr marL="3657600">
                        <a:defRPr>
                          <a:solidFill>
                            <a:schemeClr val="tx1"/>
                          </a:solidFill>
                          <a:latin typeface="Arial"/>
                        </a:defRPr>
                      </a:lvl9pPr>
                    </a:lstStyle>
                    <a:p>
                      <a:pPr algn="ctr"/>
                      <a:r>
                        <a:rPr lang="en-US" sz="1100" b="1" dirty="0">
                          <a:solidFill>
                            <a:schemeClr val="bg1"/>
                          </a:solidFill>
                          <a:latin typeface="Slate Pro" panose="02000506040000020004" pitchFamily="2" charset="0"/>
                          <a:cs typeface="Calibri" panose="020F0502020204030204" pitchFamily="34" charset="0"/>
                          <a:sym typeface="Slate Pro" panose="02000506040000020004" pitchFamily="2" charset="0"/>
                        </a:rPr>
                        <a:t>Gold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B737"/>
                    </a:solidFill>
                  </a:tcPr>
                </a:tc>
                <a:tc hMerge="1">
                  <a:txBody>
                    <a:bodyPr/>
                    <a:lstStyle/>
                    <a:p>
                      <a:endParaRPr lang="en-US"/>
                    </a:p>
                  </a:txBody>
                  <a:tcPr/>
                </a:tc>
                <a:extLst>
                  <a:ext uri="{0D108BD9-81ED-4DB2-BD59-A6C34878D82A}">
                    <a16:rowId xmlns:a16="http://schemas.microsoft.com/office/drawing/2014/main" val="4028751440"/>
                  </a:ext>
                </a:extLst>
              </a:tr>
              <a:tr h="190797">
                <a:tc>
                  <a:txBody>
                    <a:bodyPr/>
                    <a:lstStyle>
                      <a:lvl1pPr marL="0">
                        <a:defRPr>
                          <a:solidFill>
                            <a:schemeClr val="tx1"/>
                          </a:solidFill>
                          <a:latin typeface="Arial"/>
                        </a:defRPr>
                      </a:lvl1pPr>
                      <a:lvl2pPr marL="457200">
                        <a:defRPr>
                          <a:solidFill>
                            <a:schemeClr val="tx1"/>
                          </a:solidFill>
                          <a:latin typeface="Arial"/>
                        </a:defRPr>
                      </a:lvl2pPr>
                      <a:lvl3pPr marL="914400">
                        <a:defRPr>
                          <a:solidFill>
                            <a:schemeClr val="tx1"/>
                          </a:solidFill>
                          <a:latin typeface="Arial"/>
                        </a:defRPr>
                      </a:lvl3pPr>
                      <a:lvl4pPr marL="1371600">
                        <a:defRPr>
                          <a:solidFill>
                            <a:schemeClr val="tx1"/>
                          </a:solidFill>
                          <a:latin typeface="Arial"/>
                        </a:defRPr>
                      </a:lvl4pPr>
                      <a:lvl5pPr marL="1828800">
                        <a:defRPr>
                          <a:solidFill>
                            <a:schemeClr val="tx1"/>
                          </a:solidFill>
                          <a:latin typeface="Arial"/>
                        </a:defRPr>
                      </a:lvl5pPr>
                      <a:lvl6pPr marL="2286000">
                        <a:defRPr>
                          <a:solidFill>
                            <a:schemeClr val="tx1"/>
                          </a:solidFill>
                          <a:latin typeface="Arial"/>
                        </a:defRPr>
                      </a:lvl6pPr>
                      <a:lvl7pPr marL="2743200">
                        <a:defRPr>
                          <a:solidFill>
                            <a:schemeClr val="tx1"/>
                          </a:solidFill>
                          <a:latin typeface="Arial"/>
                        </a:defRPr>
                      </a:lvl7pPr>
                      <a:lvl8pPr marL="3200400">
                        <a:defRPr>
                          <a:solidFill>
                            <a:schemeClr val="tx1"/>
                          </a:solidFill>
                          <a:latin typeface="Arial"/>
                        </a:defRPr>
                      </a:lvl8pPr>
                      <a:lvl9pPr marL="3657600">
                        <a:defRPr>
                          <a:solidFill>
                            <a:schemeClr val="tx1"/>
                          </a:solidFill>
                          <a:latin typeface="Arial"/>
                        </a:defRPr>
                      </a:lvl9pPr>
                    </a:lstStyle>
                    <a:p>
                      <a:pPr algn="r"/>
                      <a:r>
                        <a:rPr lang="en-US" sz="1100" dirty="0">
                          <a:latin typeface="Slate Pro" panose="02000506040000020004" pitchFamily="2" charset="0"/>
                          <a:cs typeface="Calibri" panose="020F0502020204030204" pitchFamily="34" charset="0"/>
                          <a:sym typeface="Slate Pro" panose="02000506040000020004" pitchFamily="2" charset="0"/>
                        </a:rPr>
                        <a:t>Market Size</a:t>
                      </a:r>
                    </a:p>
                  </a:txBody>
                  <a:tcPr>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latin typeface="Slate Pro" panose="02000506040000020004" pitchFamily="2" charset="0"/>
                          <a:cs typeface="Calibri" panose="020F0502020204030204" pitchFamily="34" charset="0"/>
                          <a:sym typeface="Slate Pro" panose="02000506040000020004" pitchFamily="2" charset="0"/>
                        </a:rPr>
                        <a:t>Small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rial"/>
                        </a:defRPr>
                      </a:lvl1pPr>
                      <a:lvl2pPr marL="457200">
                        <a:defRPr>
                          <a:solidFill>
                            <a:schemeClr val="tx1"/>
                          </a:solidFill>
                          <a:latin typeface="Arial"/>
                        </a:defRPr>
                      </a:lvl2pPr>
                      <a:lvl3pPr marL="914400">
                        <a:defRPr>
                          <a:solidFill>
                            <a:schemeClr val="tx1"/>
                          </a:solidFill>
                          <a:latin typeface="Arial"/>
                        </a:defRPr>
                      </a:lvl3pPr>
                      <a:lvl4pPr marL="1371600">
                        <a:defRPr>
                          <a:solidFill>
                            <a:schemeClr val="tx1"/>
                          </a:solidFill>
                          <a:latin typeface="Arial"/>
                        </a:defRPr>
                      </a:lvl4pPr>
                      <a:lvl5pPr marL="1828800">
                        <a:defRPr>
                          <a:solidFill>
                            <a:schemeClr val="tx1"/>
                          </a:solidFill>
                          <a:latin typeface="Arial"/>
                        </a:defRPr>
                      </a:lvl5pPr>
                      <a:lvl6pPr marL="2286000">
                        <a:defRPr>
                          <a:solidFill>
                            <a:schemeClr val="tx1"/>
                          </a:solidFill>
                          <a:latin typeface="Arial"/>
                        </a:defRPr>
                      </a:lvl6pPr>
                      <a:lvl7pPr marL="2743200">
                        <a:defRPr>
                          <a:solidFill>
                            <a:schemeClr val="tx1"/>
                          </a:solidFill>
                          <a:latin typeface="Arial"/>
                        </a:defRPr>
                      </a:lvl7pPr>
                      <a:lvl8pPr marL="3200400">
                        <a:defRPr>
                          <a:solidFill>
                            <a:schemeClr val="tx1"/>
                          </a:solidFill>
                          <a:latin typeface="Arial"/>
                        </a:defRPr>
                      </a:lvl8pPr>
                      <a:lvl9pPr marL="3657600">
                        <a:defRPr>
                          <a:solidFill>
                            <a:schemeClr val="tx1"/>
                          </a:solidFill>
                          <a:latin typeface="Arial"/>
                        </a:defRPr>
                      </a:lvl9pPr>
                    </a:lstStyle>
                    <a:p>
                      <a:pPr algn="ctr"/>
                      <a:r>
                        <a:rPr lang="en-US" sz="1100" b="1" dirty="0">
                          <a:latin typeface="Slate Pro" panose="02000506040000020004" pitchFamily="2" charset="0"/>
                          <a:cs typeface="Calibri" panose="020F0502020204030204" pitchFamily="34" charset="0"/>
                          <a:sym typeface="Slate Pro" panose="02000506040000020004" pitchFamily="2" charset="0"/>
                        </a:rPr>
                        <a:t>Large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rial"/>
                        </a:defRPr>
                      </a:lvl1pPr>
                      <a:lvl2pPr marL="457200">
                        <a:defRPr>
                          <a:solidFill>
                            <a:schemeClr val="tx1"/>
                          </a:solidFill>
                          <a:latin typeface="Arial"/>
                        </a:defRPr>
                      </a:lvl2pPr>
                      <a:lvl3pPr marL="914400">
                        <a:defRPr>
                          <a:solidFill>
                            <a:schemeClr val="tx1"/>
                          </a:solidFill>
                          <a:latin typeface="Arial"/>
                        </a:defRPr>
                      </a:lvl3pPr>
                      <a:lvl4pPr marL="1371600">
                        <a:defRPr>
                          <a:solidFill>
                            <a:schemeClr val="tx1"/>
                          </a:solidFill>
                          <a:latin typeface="Arial"/>
                        </a:defRPr>
                      </a:lvl4pPr>
                      <a:lvl5pPr marL="1828800">
                        <a:defRPr>
                          <a:solidFill>
                            <a:schemeClr val="tx1"/>
                          </a:solidFill>
                          <a:latin typeface="Arial"/>
                        </a:defRPr>
                      </a:lvl5pPr>
                      <a:lvl6pPr marL="2286000">
                        <a:defRPr>
                          <a:solidFill>
                            <a:schemeClr val="tx1"/>
                          </a:solidFill>
                          <a:latin typeface="Arial"/>
                        </a:defRPr>
                      </a:lvl6pPr>
                      <a:lvl7pPr marL="2743200">
                        <a:defRPr>
                          <a:solidFill>
                            <a:schemeClr val="tx1"/>
                          </a:solidFill>
                          <a:latin typeface="Arial"/>
                        </a:defRPr>
                      </a:lvl7pPr>
                      <a:lvl8pPr marL="3200400">
                        <a:defRPr>
                          <a:solidFill>
                            <a:schemeClr val="tx1"/>
                          </a:solidFill>
                          <a:latin typeface="Arial"/>
                        </a:defRPr>
                      </a:lvl8pPr>
                      <a:lvl9pPr marL="3657600">
                        <a:defRPr>
                          <a:solidFill>
                            <a:schemeClr val="tx1"/>
                          </a:solidFill>
                          <a:latin typeface="Arial"/>
                        </a:defRPr>
                      </a:lvl9pPr>
                    </a:lstStyle>
                    <a:p>
                      <a:pPr algn="ctr"/>
                      <a:r>
                        <a:rPr lang="en-US" sz="1100" b="1" dirty="0">
                          <a:latin typeface="Slate Pro" panose="02000506040000020004" pitchFamily="2" charset="0"/>
                          <a:cs typeface="Calibri" panose="020F0502020204030204" pitchFamily="34" charset="0"/>
                          <a:sym typeface="Slate Pro" panose="02000506040000020004" pitchFamily="2" charset="0"/>
                        </a:rPr>
                        <a:t>Small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rial"/>
                        </a:defRPr>
                      </a:lvl1pPr>
                      <a:lvl2pPr marL="457200">
                        <a:defRPr>
                          <a:solidFill>
                            <a:schemeClr val="tx1"/>
                          </a:solidFill>
                          <a:latin typeface="Arial"/>
                        </a:defRPr>
                      </a:lvl2pPr>
                      <a:lvl3pPr marL="914400">
                        <a:defRPr>
                          <a:solidFill>
                            <a:schemeClr val="tx1"/>
                          </a:solidFill>
                          <a:latin typeface="Arial"/>
                        </a:defRPr>
                      </a:lvl3pPr>
                      <a:lvl4pPr marL="1371600">
                        <a:defRPr>
                          <a:solidFill>
                            <a:schemeClr val="tx1"/>
                          </a:solidFill>
                          <a:latin typeface="Arial"/>
                        </a:defRPr>
                      </a:lvl4pPr>
                      <a:lvl5pPr marL="1828800">
                        <a:defRPr>
                          <a:solidFill>
                            <a:schemeClr val="tx1"/>
                          </a:solidFill>
                          <a:latin typeface="Arial"/>
                        </a:defRPr>
                      </a:lvl5pPr>
                      <a:lvl6pPr marL="2286000">
                        <a:defRPr>
                          <a:solidFill>
                            <a:schemeClr val="tx1"/>
                          </a:solidFill>
                          <a:latin typeface="Arial"/>
                        </a:defRPr>
                      </a:lvl6pPr>
                      <a:lvl7pPr marL="2743200">
                        <a:defRPr>
                          <a:solidFill>
                            <a:schemeClr val="tx1"/>
                          </a:solidFill>
                          <a:latin typeface="Arial"/>
                        </a:defRPr>
                      </a:lvl7pPr>
                      <a:lvl8pPr marL="3200400">
                        <a:defRPr>
                          <a:solidFill>
                            <a:schemeClr val="tx1"/>
                          </a:solidFill>
                          <a:latin typeface="Arial"/>
                        </a:defRPr>
                      </a:lvl8pPr>
                      <a:lvl9pPr marL="3657600">
                        <a:defRPr>
                          <a:solidFill>
                            <a:schemeClr val="tx1"/>
                          </a:solidFill>
                          <a:latin typeface="Arial"/>
                        </a:defRPr>
                      </a:lvl9pPr>
                    </a:lstStyle>
                    <a:p>
                      <a:pPr algn="ctr"/>
                      <a:r>
                        <a:rPr lang="en-US" sz="1100" b="1" dirty="0">
                          <a:latin typeface="Slate Pro" panose="02000506040000020004" pitchFamily="2" charset="0"/>
                          <a:cs typeface="Calibri" panose="020F0502020204030204" pitchFamily="34" charset="0"/>
                          <a:sym typeface="Slate Pro" panose="02000506040000020004" pitchFamily="2" charset="0"/>
                        </a:rPr>
                        <a:t>Lar g 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7257932"/>
                  </a:ext>
                </a:extLst>
              </a:tr>
              <a:tr h="274320">
                <a:tc gridSpan="5">
                  <a:txBody>
                    <a:bodyPr/>
                    <a:lstStyle>
                      <a:lvl1pPr marL="0">
                        <a:defRPr>
                          <a:solidFill>
                            <a:schemeClr val="tx1"/>
                          </a:solidFill>
                          <a:latin typeface="Arial"/>
                        </a:defRPr>
                      </a:lvl1pPr>
                      <a:lvl2pPr marL="457200">
                        <a:defRPr>
                          <a:solidFill>
                            <a:schemeClr val="tx1"/>
                          </a:solidFill>
                          <a:latin typeface="Arial"/>
                        </a:defRPr>
                      </a:lvl2pPr>
                      <a:lvl3pPr marL="914400">
                        <a:defRPr>
                          <a:solidFill>
                            <a:schemeClr val="tx1"/>
                          </a:solidFill>
                          <a:latin typeface="Arial"/>
                        </a:defRPr>
                      </a:lvl3pPr>
                      <a:lvl4pPr marL="1371600">
                        <a:defRPr>
                          <a:solidFill>
                            <a:schemeClr val="tx1"/>
                          </a:solidFill>
                          <a:latin typeface="Arial"/>
                        </a:defRPr>
                      </a:lvl4pPr>
                      <a:lvl5pPr marL="1828800">
                        <a:defRPr>
                          <a:solidFill>
                            <a:schemeClr val="tx1"/>
                          </a:solidFill>
                          <a:latin typeface="Arial"/>
                        </a:defRPr>
                      </a:lvl5pPr>
                      <a:lvl6pPr marL="2286000">
                        <a:defRPr>
                          <a:solidFill>
                            <a:schemeClr val="tx1"/>
                          </a:solidFill>
                          <a:latin typeface="Arial"/>
                        </a:defRPr>
                      </a:lvl6pPr>
                      <a:lvl7pPr marL="2743200">
                        <a:defRPr>
                          <a:solidFill>
                            <a:schemeClr val="tx1"/>
                          </a:solidFill>
                          <a:latin typeface="Arial"/>
                        </a:defRPr>
                      </a:lvl7pPr>
                      <a:lvl8pPr marL="3200400">
                        <a:defRPr>
                          <a:solidFill>
                            <a:schemeClr val="tx1"/>
                          </a:solidFill>
                          <a:latin typeface="Arial"/>
                        </a:defRPr>
                      </a:lvl8pPr>
                      <a:lvl9pPr marL="3657600">
                        <a:defRPr>
                          <a:solidFill>
                            <a:schemeClr val="tx1"/>
                          </a:solidFill>
                          <a:latin typeface="Arial"/>
                        </a:defRPr>
                      </a:lvl9pPr>
                    </a:lstStyle>
                    <a:p>
                      <a:pPr algn="l" fontAlgn="b"/>
                      <a:r>
                        <a:rPr lang="en-US" sz="1100" b="1" i="0" u="none" strike="noStrike" dirty="0">
                          <a:solidFill>
                            <a:schemeClr val="bg1"/>
                          </a:solidFill>
                          <a:effectLst/>
                          <a:latin typeface="Slate Pro" panose="02000506040000020004" pitchFamily="2" charset="0"/>
                          <a:cs typeface="Calibri" panose="020F0502020204030204" pitchFamily="34" charset="0"/>
                          <a:sym typeface="Slate Pro" panose="02000506040000020004" pitchFamily="2" charset="0"/>
                        </a:rPr>
                        <a:t>   Requirements  </a:t>
                      </a:r>
                    </a:p>
                  </a:txBody>
                  <a:tcPr marL="1479" marR="1479" marT="1479" marB="212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987C6"/>
                    </a:solidFill>
                  </a:tcPr>
                </a:tc>
                <a:tc hMerge="1">
                  <a:txBody>
                    <a:bodyPr/>
                    <a:lstStyle/>
                    <a:p>
                      <a:endParaRPr lang="en-US"/>
                    </a:p>
                  </a:txBody>
                  <a:tcPr>
                    <a:lnL w="12700" cmpd="sng">
                      <a:noFill/>
                      <a:prstDash val="solid"/>
                    </a:lnL>
                    <a:lnT w="12700" cmpd="sng">
                      <a:noFill/>
                      <a:prstDash val="solid"/>
                    </a:lnT>
                  </a:tcPr>
                </a:tc>
                <a:tc hMerge="1">
                  <a:txBody>
                    <a:bodyPr/>
                    <a:lstStyle/>
                    <a:p>
                      <a:pPr algn="ctr"/>
                      <a:endParaRPr lang="en-US" sz="900"/>
                    </a:p>
                  </a:txBody>
                  <a:tcPr/>
                </a:tc>
                <a:tc hMerge="1">
                  <a:txBody>
                    <a:bodyPr/>
                    <a:lstStyle/>
                    <a:p>
                      <a:pPr algn="ctr"/>
                      <a:endParaRPr lang="en-US" sz="900"/>
                    </a:p>
                  </a:txBody>
                  <a:tcPr/>
                </a:tc>
                <a:tc hMerge="1">
                  <a:txBody>
                    <a:bodyPr/>
                    <a:lstStyle/>
                    <a:p>
                      <a:pPr algn="ctr"/>
                      <a:endParaRPr lang="en-US" sz="900"/>
                    </a:p>
                  </a:txBody>
                  <a:tcPr/>
                </a:tc>
                <a:extLst>
                  <a:ext uri="{0D108BD9-81ED-4DB2-BD59-A6C34878D82A}">
                    <a16:rowId xmlns:a16="http://schemas.microsoft.com/office/drawing/2014/main" val="3452170114"/>
                  </a:ext>
                </a:extLst>
              </a:tr>
              <a:tr h="281370">
                <a:tc>
                  <a:txBody>
                    <a:bodyPr/>
                    <a:lstStyle>
                      <a:lvl1pPr marL="0">
                        <a:defRPr>
                          <a:solidFill>
                            <a:schemeClr val="tx1"/>
                          </a:solidFill>
                          <a:latin typeface="Arial"/>
                        </a:defRPr>
                      </a:lvl1pPr>
                      <a:lvl2pPr marL="457200">
                        <a:defRPr>
                          <a:solidFill>
                            <a:schemeClr val="tx1"/>
                          </a:solidFill>
                          <a:latin typeface="Arial"/>
                        </a:defRPr>
                      </a:lvl2pPr>
                      <a:lvl3pPr marL="914400">
                        <a:defRPr>
                          <a:solidFill>
                            <a:schemeClr val="tx1"/>
                          </a:solidFill>
                          <a:latin typeface="Arial"/>
                        </a:defRPr>
                      </a:lvl3pPr>
                      <a:lvl4pPr marL="1371600">
                        <a:defRPr>
                          <a:solidFill>
                            <a:schemeClr val="tx1"/>
                          </a:solidFill>
                          <a:latin typeface="Arial"/>
                        </a:defRPr>
                      </a:lvl4pPr>
                      <a:lvl5pPr marL="1828800">
                        <a:defRPr>
                          <a:solidFill>
                            <a:schemeClr val="tx1"/>
                          </a:solidFill>
                          <a:latin typeface="Arial"/>
                        </a:defRPr>
                      </a:lvl5pPr>
                      <a:lvl6pPr marL="2286000">
                        <a:defRPr>
                          <a:solidFill>
                            <a:schemeClr val="tx1"/>
                          </a:solidFill>
                          <a:latin typeface="Arial"/>
                        </a:defRPr>
                      </a:lvl6pPr>
                      <a:lvl7pPr marL="2743200">
                        <a:defRPr>
                          <a:solidFill>
                            <a:schemeClr val="tx1"/>
                          </a:solidFill>
                          <a:latin typeface="Arial"/>
                        </a:defRPr>
                      </a:lvl7pPr>
                      <a:lvl8pPr marL="3200400">
                        <a:defRPr>
                          <a:solidFill>
                            <a:schemeClr val="tx1"/>
                          </a:solidFill>
                          <a:latin typeface="Arial"/>
                        </a:defRPr>
                      </a:lvl8pPr>
                      <a:lvl9pPr marL="3657600">
                        <a:defRPr>
                          <a:solidFill>
                            <a:schemeClr val="tx1"/>
                          </a:solidFill>
                          <a:latin typeface="Arial"/>
                        </a:defRPr>
                      </a:lvl9pPr>
                    </a:lstStyle>
                    <a:p>
                      <a:pPr marL="91440" lvl="0" algn="l" fontAlgn="b"/>
                      <a:r>
                        <a:rPr lang="en-US" sz="1100" b="1" i="0" u="none" strike="noStrike" dirty="0">
                          <a:solidFill>
                            <a:srgbClr val="000000"/>
                          </a:solidFill>
                          <a:effectLst/>
                          <a:latin typeface="Slate Pro" panose="02000506040000020004" pitchFamily="2" charset="0"/>
                          <a:cs typeface="Calibri" panose="020F0502020204030204" pitchFamily="34" charset="0"/>
                          <a:sym typeface="Slate Pro" panose="02000506040000020004" pitchFamily="2" charset="0"/>
                        </a:rPr>
                        <a:t>Standard MSA and Contractual Agreements in Place</a:t>
                      </a:r>
                    </a:p>
                  </a:txBody>
                  <a:tcPr marL="1479" marR="1479" marT="1479" marB="212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100" b="0" i="0" u="none" strike="noStrike" kern="0" cap="none" spc="0" normalizeH="0" baseline="0" noProof="0" dirty="0">
                        <a:ln>
                          <a:noFill/>
                        </a:ln>
                        <a:solidFill>
                          <a:srgbClr val="000000"/>
                        </a:solidFill>
                        <a:effectLst/>
                        <a:uLnTx/>
                        <a:uFillTx/>
                        <a:latin typeface="Slate Pro" panose="02000506040000020004" pitchFamily="2" charset="0"/>
                        <a:cs typeface="Calibri" panose="020F0502020204030204" pitchFamily="34" charset="0"/>
                        <a:sym typeface="Slate Pro" panose="0200050604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rial"/>
                        </a:defRPr>
                      </a:lvl1pPr>
                      <a:lvl2pPr marL="457200">
                        <a:defRPr>
                          <a:solidFill>
                            <a:schemeClr val="tx1"/>
                          </a:solidFill>
                          <a:latin typeface="Arial"/>
                        </a:defRPr>
                      </a:lvl2pPr>
                      <a:lvl3pPr marL="914400">
                        <a:defRPr>
                          <a:solidFill>
                            <a:schemeClr val="tx1"/>
                          </a:solidFill>
                          <a:latin typeface="Arial"/>
                        </a:defRPr>
                      </a:lvl3pPr>
                      <a:lvl4pPr marL="1371600">
                        <a:defRPr>
                          <a:solidFill>
                            <a:schemeClr val="tx1"/>
                          </a:solidFill>
                          <a:latin typeface="Arial"/>
                        </a:defRPr>
                      </a:lvl4pPr>
                      <a:lvl5pPr marL="1828800">
                        <a:defRPr>
                          <a:solidFill>
                            <a:schemeClr val="tx1"/>
                          </a:solidFill>
                          <a:latin typeface="Arial"/>
                        </a:defRPr>
                      </a:lvl5pPr>
                      <a:lvl6pPr marL="2286000">
                        <a:defRPr>
                          <a:solidFill>
                            <a:schemeClr val="tx1"/>
                          </a:solidFill>
                          <a:latin typeface="Arial"/>
                        </a:defRPr>
                      </a:lvl6pPr>
                      <a:lvl7pPr marL="2743200">
                        <a:defRPr>
                          <a:solidFill>
                            <a:schemeClr val="tx1"/>
                          </a:solidFill>
                          <a:latin typeface="Arial"/>
                        </a:defRPr>
                      </a:lvl7pPr>
                      <a:lvl8pPr marL="3200400">
                        <a:defRPr>
                          <a:solidFill>
                            <a:schemeClr val="tx1"/>
                          </a:solidFill>
                          <a:latin typeface="Arial"/>
                        </a:defRPr>
                      </a:lvl8pPr>
                      <a:lvl9pPr marL="3657600">
                        <a:defRPr>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a:ln>
                            <a:noFill/>
                          </a:ln>
                          <a:solidFill>
                            <a:srgbClr val="000000"/>
                          </a:solidFill>
                          <a:effectLst/>
                          <a:uLnTx/>
                          <a:uFillTx/>
                          <a:latin typeface="Slate Pro" panose="02000506040000020004" pitchFamily="2" charset="0"/>
                          <a:cs typeface="Calibri" panose="020F0502020204030204" pitchFamily="34" charset="0"/>
                          <a:sym typeface="Slate Pro" panose="02000506040000020004"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rial"/>
                        </a:defRPr>
                      </a:lvl1pPr>
                      <a:lvl2pPr marL="457200">
                        <a:defRPr>
                          <a:solidFill>
                            <a:schemeClr val="tx1"/>
                          </a:solidFill>
                          <a:latin typeface="Arial"/>
                        </a:defRPr>
                      </a:lvl2pPr>
                      <a:lvl3pPr marL="914400">
                        <a:defRPr>
                          <a:solidFill>
                            <a:schemeClr val="tx1"/>
                          </a:solidFill>
                          <a:latin typeface="Arial"/>
                        </a:defRPr>
                      </a:lvl3pPr>
                      <a:lvl4pPr marL="1371600">
                        <a:defRPr>
                          <a:solidFill>
                            <a:schemeClr val="tx1"/>
                          </a:solidFill>
                          <a:latin typeface="Arial"/>
                        </a:defRPr>
                      </a:lvl4pPr>
                      <a:lvl5pPr marL="1828800">
                        <a:defRPr>
                          <a:solidFill>
                            <a:schemeClr val="tx1"/>
                          </a:solidFill>
                          <a:latin typeface="Arial"/>
                        </a:defRPr>
                      </a:lvl5pPr>
                      <a:lvl6pPr marL="2286000">
                        <a:defRPr>
                          <a:solidFill>
                            <a:schemeClr val="tx1"/>
                          </a:solidFill>
                          <a:latin typeface="Arial"/>
                        </a:defRPr>
                      </a:lvl6pPr>
                      <a:lvl7pPr marL="2743200">
                        <a:defRPr>
                          <a:solidFill>
                            <a:schemeClr val="tx1"/>
                          </a:solidFill>
                          <a:latin typeface="Arial"/>
                        </a:defRPr>
                      </a:lvl7pPr>
                      <a:lvl8pPr marL="3200400">
                        <a:defRPr>
                          <a:solidFill>
                            <a:schemeClr val="tx1"/>
                          </a:solidFill>
                          <a:latin typeface="Arial"/>
                        </a:defRPr>
                      </a:lvl8pPr>
                      <a:lvl9pPr marL="3657600">
                        <a:defRPr>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a:ln>
                            <a:noFill/>
                          </a:ln>
                          <a:solidFill>
                            <a:srgbClr val="000000"/>
                          </a:solidFill>
                          <a:effectLst/>
                          <a:uLnTx/>
                          <a:uFillTx/>
                          <a:latin typeface="Slate Pro" panose="02000506040000020004" pitchFamily="2" charset="0"/>
                          <a:cs typeface="Calibri" panose="020F0502020204030204" pitchFamily="34" charset="0"/>
                          <a:sym typeface="Slate Pro" panose="02000506040000020004"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rial"/>
                        </a:defRPr>
                      </a:lvl1pPr>
                      <a:lvl2pPr marL="457200">
                        <a:defRPr>
                          <a:solidFill>
                            <a:schemeClr val="tx1"/>
                          </a:solidFill>
                          <a:latin typeface="Arial"/>
                        </a:defRPr>
                      </a:lvl2pPr>
                      <a:lvl3pPr marL="914400">
                        <a:defRPr>
                          <a:solidFill>
                            <a:schemeClr val="tx1"/>
                          </a:solidFill>
                          <a:latin typeface="Arial"/>
                        </a:defRPr>
                      </a:lvl3pPr>
                      <a:lvl4pPr marL="1371600">
                        <a:defRPr>
                          <a:solidFill>
                            <a:schemeClr val="tx1"/>
                          </a:solidFill>
                          <a:latin typeface="Arial"/>
                        </a:defRPr>
                      </a:lvl4pPr>
                      <a:lvl5pPr marL="1828800">
                        <a:defRPr>
                          <a:solidFill>
                            <a:schemeClr val="tx1"/>
                          </a:solidFill>
                          <a:latin typeface="Arial"/>
                        </a:defRPr>
                      </a:lvl5pPr>
                      <a:lvl6pPr marL="2286000">
                        <a:defRPr>
                          <a:solidFill>
                            <a:schemeClr val="tx1"/>
                          </a:solidFill>
                          <a:latin typeface="Arial"/>
                        </a:defRPr>
                      </a:lvl6pPr>
                      <a:lvl7pPr marL="2743200">
                        <a:defRPr>
                          <a:solidFill>
                            <a:schemeClr val="tx1"/>
                          </a:solidFill>
                          <a:latin typeface="Arial"/>
                        </a:defRPr>
                      </a:lvl7pPr>
                      <a:lvl8pPr marL="3200400">
                        <a:defRPr>
                          <a:solidFill>
                            <a:schemeClr val="tx1"/>
                          </a:solidFill>
                          <a:latin typeface="Arial"/>
                        </a:defRPr>
                      </a:lvl8pPr>
                      <a:lvl9pPr marL="3657600">
                        <a:defRPr>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a:ln>
                            <a:noFill/>
                          </a:ln>
                          <a:solidFill>
                            <a:srgbClr val="000000"/>
                          </a:solidFill>
                          <a:effectLst/>
                          <a:uLnTx/>
                          <a:uFillTx/>
                          <a:latin typeface="Slate Pro" panose="02000506040000020004" pitchFamily="2" charset="0"/>
                          <a:cs typeface="Calibri" panose="020F0502020204030204" pitchFamily="34" charset="0"/>
                          <a:sym typeface="Slate Pro" panose="02000506040000020004"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040504"/>
                  </a:ext>
                </a:extLst>
              </a:tr>
              <a:tr h="202391">
                <a:tc>
                  <a:txBody>
                    <a:bodyPr/>
                    <a:lstStyle>
                      <a:lvl1pPr marL="0">
                        <a:defRPr>
                          <a:solidFill>
                            <a:schemeClr val="tx1"/>
                          </a:solidFill>
                          <a:latin typeface="Arial"/>
                        </a:defRPr>
                      </a:lvl1pPr>
                      <a:lvl2pPr marL="457200">
                        <a:defRPr>
                          <a:solidFill>
                            <a:schemeClr val="tx1"/>
                          </a:solidFill>
                          <a:latin typeface="Arial"/>
                        </a:defRPr>
                      </a:lvl2pPr>
                      <a:lvl3pPr marL="914400">
                        <a:defRPr>
                          <a:solidFill>
                            <a:schemeClr val="tx1"/>
                          </a:solidFill>
                          <a:latin typeface="Arial"/>
                        </a:defRPr>
                      </a:lvl3pPr>
                      <a:lvl4pPr marL="1371600">
                        <a:defRPr>
                          <a:solidFill>
                            <a:schemeClr val="tx1"/>
                          </a:solidFill>
                          <a:latin typeface="Arial"/>
                        </a:defRPr>
                      </a:lvl4pPr>
                      <a:lvl5pPr marL="1828800">
                        <a:defRPr>
                          <a:solidFill>
                            <a:schemeClr val="tx1"/>
                          </a:solidFill>
                          <a:latin typeface="Arial"/>
                        </a:defRPr>
                      </a:lvl5pPr>
                      <a:lvl6pPr marL="2286000">
                        <a:defRPr>
                          <a:solidFill>
                            <a:schemeClr val="tx1"/>
                          </a:solidFill>
                          <a:latin typeface="Arial"/>
                        </a:defRPr>
                      </a:lvl6pPr>
                      <a:lvl7pPr marL="2743200">
                        <a:defRPr>
                          <a:solidFill>
                            <a:schemeClr val="tx1"/>
                          </a:solidFill>
                          <a:latin typeface="Arial"/>
                        </a:defRPr>
                      </a:lvl7pPr>
                      <a:lvl8pPr marL="3200400">
                        <a:defRPr>
                          <a:solidFill>
                            <a:schemeClr val="tx1"/>
                          </a:solidFill>
                          <a:latin typeface="Arial"/>
                        </a:defRPr>
                      </a:lvl8pPr>
                      <a:lvl9pPr marL="3657600">
                        <a:defRPr>
                          <a:solidFill>
                            <a:schemeClr val="tx1"/>
                          </a:solidFill>
                          <a:latin typeface="Arial"/>
                        </a:defRPr>
                      </a:lvl9pPr>
                    </a:lstStyle>
                    <a:p>
                      <a:pPr marL="91440" lvl="0" algn="l" fontAlgn="b"/>
                      <a:r>
                        <a:rPr lang="en-US" sz="1100" b="1" i="0" u="none" strike="noStrike" dirty="0">
                          <a:solidFill>
                            <a:srgbClr val="000000"/>
                          </a:solidFill>
                          <a:effectLst/>
                          <a:latin typeface="Slate Pro" panose="02000506040000020004" pitchFamily="2" charset="0"/>
                          <a:cs typeface="Calibri" panose="020F0502020204030204" pitchFamily="34" charset="0"/>
                          <a:sym typeface="Slate Pro" panose="02000506040000020004" pitchFamily="2" charset="0"/>
                        </a:rPr>
                        <a:t>Minimum # of Certified Pre-Sales Resources</a:t>
                      </a:r>
                    </a:p>
                  </a:txBody>
                  <a:tcPr marL="1479" marR="1479" marT="1479" marB="212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a:ln>
                            <a:noFill/>
                          </a:ln>
                          <a:solidFill>
                            <a:srgbClr val="000000"/>
                          </a:solidFill>
                          <a:effectLst/>
                          <a:uLnTx/>
                          <a:uFillTx/>
                          <a:latin typeface="Slate Pro" panose="02000506040000020004" pitchFamily="2" charset="0"/>
                          <a:cs typeface="Calibri"/>
                          <a:sym typeface="Slate Pro" panose="02000506040000020004" pitchFamily="2" charset="0"/>
                        </a:rPr>
                        <a:t>5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a:ln>
                            <a:noFill/>
                          </a:ln>
                          <a:solidFill>
                            <a:srgbClr val="000000"/>
                          </a:solidFill>
                          <a:effectLst/>
                          <a:uLnTx/>
                          <a:uFillTx/>
                          <a:latin typeface="Slate Pro" panose="02000506040000020004" pitchFamily="2" charset="0"/>
                          <a:cs typeface="Calibri"/>
                          <a:sym typeface="Slate Pro" panose="02000506040000020004" pitchFamily="2"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a:ln>
                            <a:noFill/>
                          </a:ln>
                          <a:solidFill>
                            <a:srgbClr val="000000"/>
                          </a:solidFill>
                          <a:effectLst/>
                          <a:uLnTx/>
                          <a:uFillTx/>
                          <a:latin typeface="Slate Pro" panose="02000506040000020004" pitchFamily="2" charset="0"/>
                          <a:cs typeface="Calibri"/>
                          <a:sym typeface="Slate Pro" panose="02000506040000020004" pitchFamily="2"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a:ln>
                            <a:noFill/>
                          </a:ln>
                          <a:solidFill>
                            <a:srgbClr val="000000"/>
                          </a:solidFill>
                          <a:effectLst/>
                          <a:uLnTx/>
                          <a:uFillTx/>
                          <a:latin typeface="Slate Pro" panose="02000506040000020004" pitchFamily="2" charset="0"/>
                          <a:cs typeface="Calibri"/>
                          <a:sym typeface="Slate Pro" panose="02000506040000020004" pitchFamily="2"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5295824"/>
                  </a:ext>
                </a:extLst>
              </a:tr>
              <a:tr h="0">
                <a:tc>
                  <a:txBody>
                    <a:bodyPr/>
                    <a:lstStyle>
                      <a:lvl1pPr marL="0">
                        <a:defRPr>
                          <a:solidFill>
                            <a:schemeClr val="tx1"/>
                          </a:solidFill>
                          <a:latin typeface="Arial"/>
                        </a:defRPr>
                      </a:lvl1pPr>
                      <a:lvl2pPr marL="457200">
                        <a:defRPr>
                          <a:solidFill>
                            <a:schemeClr val="tx1"/>
                          </a:solidFill>
                          <a:latin typeface="Arial"/>
                        </a:defRPr>
                      </a:lvl2pPr>
                      <a:lvl3pPr marL="914400">
                        <a:defRPr>
                          <a:solidFill>
                            <a:schemeClr val="tx1"/>
                          </a:solidFill>
                          <a:latin typeface="Arial"/>
                        </a:defRPr>
                      </a:lvl3pPr>
                      <a:lvl4pPr marL="1371600">
                        <a:defRPr>
                          <a:solidFill>
                            <a:schemeClr val="tx1"/>
                          </a:solidFill>
                          <a:latin typeface="Arial"/>
                        </a:defRPr>
                      </a:lvl4pPr>
                      <a:lvl5pPr marL="1828800">
                        <a:defRPr>
                          <a:solidFill>
                            <a:schemeClr val="tx1"/>
                          </a:solidFill>
                          <a:latin typeface="Arial"/>
                        </a:defRPr>
                      </a:lvl5pPr>
                      <a:lvl6pPr marL="2286000">
                        <a:defRPr>
                          <a:solidFill>
                            <a:schemeClr val="tx1"/>
                          </a:solidFill>
                          <a:latin typeface="Arial"/>
                        </a:defRPr>
                      </a:lvl6pPr>
                      <a:lvl7pPr marL="2743200">
                        <a:defRPr>
                          <a:solidFill>
                            <a:schemeClr val="tx1"/>
                          </a:solidFill>
                          <a:latin typeface="Arial"/>
                        </a:defRPr>
                      </a:lvl7pPr>
                      <a:lvl8pPr marL="3200400">
                        <a:defRPr>
                          <a:solidFill>
                            <a:schemeClr val="tx1"/>
                          </a:solidFill>
                          <a:latin typeface="Arial"/>
                        </a:defRPr>
                      </a:lvl8pPr>
                      <a:lvl9pPr marL="3657600">
                        <a:defRPr>
                          <a:solidFill>
                            <a:schemeClr val="tx1"/>
                          </a:solidFill>
                          <a:latin typeface="Arial"/>
                        </a:defRPr>
                      </a:lvl9pPr>
                    </a:lstStyle>
                    <a:p>
                      <a:pPr marL="91440" lvl="0" algn="l" fontAlgn="b"/>
                      <a:r>
                        <a:rPr lang="en-US" sz="1100" b="1" i="0" u="none" strike="noStrike" dirty="0">
                          <a:solidFill>
                            <a:srgbClr val="000000"/>
                          </a:solidFill>
                          <a:effectLst/>
                          <a:latin typeface="Slate Pro" panose="02000506040000020004" pitchFamily="2" charset="0"/>
                          <a:cs typeface="Calibri" panose="020F0502020204030204" pitchFamily="34" charset="0"/>
                          <a:sym typeface="Slate Pro" panose="02000506040000020004" pitchFamily="2" charset="0"/>
                        </a:rPr>
                        <a:t>Minimum # of Certified Sales Resources</a:t>
                      </a:r>
                    </a:p>
                  </a:txBody>
                  <a:tcPr marL="1479" marR="1479" marT="1479" marB="212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latin typeface="Slate Pro" panose="02000506040000020004" pitchFamily="2" charset="0"/>
                          <a:cs typeface="Calibri"/>
                          <a:sym typeface="Slate Pro" panose="02000506040000020004" pitchFamily="2"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a:ln>
                            <a:noFill/>
                          </a:ln>
                          <a:solidFill>
                            <a:srgbClr val="000000"/>
                          </a:solidFill>
                          <a:effectLst/>
                          <a:uLnTx/>
                          <a:uFillTx/>
                          <a:latin typeface="Slate Pro" panose="02000506040000020004" pitchFamily="2" charset="0"/>
                          <a:cs typeface="Calibri"/>
                          <a:sym typeface="Slate Pro" panose="02000506040000020004" pitchFamily="2"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a:ln>
                            <a:noFill/>
                          </a:ln>
                          <a:solidFill>
                            <a:srgbClr val="000000"/>
                          </a:solidFill>
                          <a:effectLst/>
                          <a:uLnTx/>
                          <a:uFillTx/>
                          <a:latin typeface="Slate Pro" panose="02000506040000020004" pitchFamily="2" charset="0"/>
                          <a:cs typeface="Calibri"/>
                          <a:sym typeface="Slate Pro" panose="02000506040000020004" pitchFamily="2"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a:ln>
                            <a:noFill/>
                          </a:ln>
                          <a:solidFill>
                            <a:srgbClr val="000000"/>
                          </a:solidFill>
                          <a:effectLst/>
                          <a:uLnTx/>
                          <a:uFillTx/>
                          <a:latin typeface="Slate Pro" panose="02000506040000020004" pitchFamily="2" charset="0"/>
                          <a:cs typeface="Calibri"/>
                          <a:sym typeface="Slate Pro" panose="02000506040000020004" pitchFamily="2" charset="0"/>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1995419"/>
                  </a:ext>
                </a:extLst>
              </a:tr>
              <a:tr h="0">
                <a:tc>
                  <a:txBody>
                    <a:bodyPr/>
                    <a:lstStyle>
                      <a:lvl1pPr marL="0">
                        <a:defRPr>
                          <a:solidFill>
                            <a:schemeClr val="tx1"/>
                          </a:solidFill>
                          <a:latin typeface="Arial"/>
                        </a:defRPr>
                      </a:lvl1pPr>
                      <a:lvl2pPr marL="457200">
                        <a:defRPr>
                          <a:solidFill>
                            <a:schemeClr val="tx1"/>
                          </a:solidFill>
                          <a:latin typeface="Arial"/>
                        </a:defRPr>
                      </a:lvl2pPr>
                      <a:lvl3pPr marL="914400">
                        <a:defRPr>
                          <a:solidFill>
                            <a:schemeClr val="tx1"/>
                          </a:solidFill>
                          <a:latin typeface="Arial"/>
                        </a:defRPr>
                      </a:lvl3pPr>
                      <a:lvl4pPr marL="1371600">
                        <a:defRPr>
                          <a:solidFill>
                            <a:schemeClr val="tx1"/>
                          </a:solidFill>
                          <a:latin typeface="Arial"/>
                        </a:defRPr>
                      </a:lvl4pPr>
                      <a:lvl5pPr marL="1828800">
                        <a:defRPr>
                          <a:solidFill>
                            <a:schemeClr val="tx1"/>
                          </a:solidFill>
                          <a:latin typeface="Arial"/>
                        </a:defRPr>
                      </a:lvl5pPr>
                      <a:lvl6pPr marL="2286000">
                        <a:defRPr>
                          <a:solidFill>
                            <a:schemeClr val="tx1"/>
                          </a:solidFill>
                          <a:latin typeface="Arial"/>
                        </a:defRPr>
                      </a:lvl6pPr>
                      <a:lvl7pPr marL="2743200">
                        <a:defRPr>
                          <a:solidFill>
                            <a:schemeClr val="tx1"/>
                          </a:solidFill>
                          <a:latin typeface="Arial"/>
                        </a:defRPr>
                      </a:lvl7pPr>
                      <a:lvl8pPr marL="3200400">
                        <a:defRPr>
                          <a:solidFill>
                            <a:schemeClr val="tx1"/>
                          </a:solidFill>
                          <a:latin typeface="Arial"/>
                        </a:defRPr>
                      </a:lvl8pPr>
                      <a:lvl9pPr marL="3657600">
                        <a:defRPr>
                          <a:solidFill>
                            <a:schemeClr val="tx1"/>
                          </a:solidFill>
                          <a:latin typeface="Arial"/>
                        </a:defRPr>
                      </a:lvl9pPr>
                    </a:lstStyle>
                    <a:p>
                      <a:pPr marL="91440" lvl="0" algn="l" fontAlgn="b"/>
                      <a:r>
                        <a:rPr lang="en-US" sz="1100" b="1" i="0" u="none" strike="noStrike" dirty="0">
                          <a:solidFill>
                            <a:srgbClr val="000000"/>
                          </a:solidFill>
                          <a:effectLst/>
                          <a:latin typeface="Slate Pro" panose="02000506040000020004" pitchFamily="2" charset="0"/>
                          <a:cs typeface="Calibri" panose="020F0502020204030204" pitchFamily="34" charset="0"/>
                          <a:sym typeface="Slate Pro" panose="02000506040000020004" pitchFamily="2" charset="0"/>
                        </a:rPr>
                        <a:t>Minimum % of Delivery Resources Certified</a:t>
                      </a:r>
                    </a:p>
                  </a:txBody>
                  <a:tcPr marL="1479" marR="1479" marT="1479" marB="212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latin typeface="Slate Pro" panose="02000506040000020004" pitchFamily="2" charset="0"/>
                          <a:cs typeface="Calibri"/>
                          <a:sym typeface="Slate Pro" panose="02000506040000020004" pitchFamily="2" charset="0"/>
                        </a:rPr>
                        <a:t>5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latin typeface="Slate Pro" panose="02000506040000020004" pitchFamily="2" charset="0"/>
                          <a:cs typeface="Calibri"/>
                          <a:sym typeface="Slate Pro" panose="02000506040000020004" pitchFamily="2"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latin typeface="Slate Pro" panose="02000506040000020004" pitchFamily="2" charset="0"/>
                          <a:cs typeface="Calibri"/>
                          <a:sym typeface="Slate Pro" panose="02000506040000020004" pitchFamily="2"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000000"/>
                          </a:solidFill>
                          <a:effectLst/>
                          <a:uLnTx/>
                          <a:uFillTx/>
                          <a:latin typeface="Slate Pro" panose="02000506040000020004" pitchFamily="2" charset="0"/>
                          <a:cs typeface="Calibri"/>
                          <a:sym typeface="Slate Pro" panose="02000506040000020004" pitchFamily="2"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4891995"/>
                  </a:ext>
                </a:extLst>
              </a:tr>
            </a:tbl>
          </a:graphicData>
        </a:graphic>
      </p:graphicFrame>
      <p:sp>
        <p:nvSpPr>
          <p:cNvPr id="23" name="object 8">
            <a:extLst>
              <a:ext uri="{FF2B5EF4-FFF2-40B4-BE49-F238E27FC236}">
                <a16:creationId xmlns:a16="http://schemas.microsoft.com/office/drawing/2014/main" id="{7571D5EE-B4C5-5E7F-11F2-3FD90D769884}"/>
              </a:ext>
            </a:extLst>
          </p:cNvPr>
          <p:cNvSpPr txBox="1">
            <a:spLocks/>
          </p:cNvSpPr>
          <p:nvPr/>
        </p:nvSpPr>
        <p:spPr>
          <a:xfrm>
            <a:off x="502920" y="397472"/>
            <a:ext cx="9746835" cy="505267"/>
          </a:xfrm>
          <a:prstGeom prst="rect">
            <a:avLst/>
          </a:prstGeom>
        </p:spPr>
        <p:txBody>
          <a:bodyPr vert="horz" wrap="square" lIns="0" tIns="12700" rIns="0" bIns="0" rtlCol="0">
            <a:spAutoFit/>
          </a:bodyPr>
          <a:lstStyle>
            <a:lvl1pPr>
              <a:defRPr sz="3550" b="1" i="0">
                <a:solidFill>
                  <a:srgbClr val="DA291C"/>
                </a:solidFill>
                <a:latin typeface="Arial"/>
                <a:ea typeface="+mj-ea"/>
                <a:cs typeface="Arial"/>
              </a:defRPr>
            </a:lvl1pPr>
          </a:lstStyle>
          <a:p>
            <a:pPr marL="12700">
              <a:spcBef>
                <a:spcPts val="100"/>
              </a:spcBef>
            </a:pPr>
            <a:r>
              <a:rPr lang="en-US" sz="3200" dirty="0">
                <a:solidFill>
                  <a:srgbClr val="5A87C5"/>
                </a:solidFill>
                <a:latin typeface="Slate Pro" panose="02000506040000020004" pitchFamily="2" charset="0"/>
                <a:sym typeface="Slate Pro" panose="02000506040000020004" pitchFamily="2" charset="0"/>
              </a:rPr>
              <a:t>Partner Program Requirements </a:t>
            </a:r>
          </a:p>
        </p:txBody>
      </p:sp>
      <p:sp>
        <p:nvSpPr>
          <p:cNvPr id="5" name="TextBox 4">
            <a:extLst>
              <a:ext uri="{FF2B5EF4-FFF2-40B4-BE49-F238E27FC236}">
                <a16:creationId xmlns:a16="http://schemas.microsoft.com/office/drawing/2014/main" id="{67AE06B4-68A9-1090-BD48-E0D2ED0C9401}"/>
              </a:ext>
            </a:extLst>
          </p:cNvPr>
          <p:cNvSpPr txBox="1"/>
          <p:nvPr/>
        </p:nvSpPr>
        <p:spPr>
          <a:xfrm>
            <a:off x="496481" y="3467577"/>
            <a:ext cx="9790468" cy="830997"/>
          </a:xfrm>
          <a:prstGeom prst="rect">
            <a:avLst/>
          </a:prstGeom>
          <a:noFill/>
        </p:spPr>
        <p:txBody>
          <a:bodyPr wrap="square">
            <a:spAutoFit/>
          </a:bodyPr>
          <a:lstStyle/>
          <a:p>
            <a:pPr algn="l"/>
            <a:r>
              <a:rPr lang="en-US" sz="1200" b="1" dirty="0">
                <a:latin typeface="Slate Pro" panose="02000506040000020004" pitchFamily="2" charset="0"/>
                <a:sym typeface="Slate Pro" panose="02000506040000020004" pitchFamily="2" charset="0"/>
              </a:rPr>
              <a:t>Note: </a:t>
            </a:r>
            <a:r>
              <a:rPr lang="en-US" sz="1200" dirty="0">
                <a:latin typeface="Slate Pro" panose="02000506040000020004" pitchFamily="2" charset="0"/>
                <a:sym typeface="Slate Pro" panose="02000506040000020004" pitchFamily="2" charset="0"/>
              </a:rPr>
              <a:t>In addition to the above training and certification requirements, Partners must drive a predetermined amount of ACME bookings over the course of the ACME fiscal year to maintain (and advance) their Tier status within the Partner Program. To ensure targets are feasible, these performance requirements are based upon Tier and the market a Partner primarily sells into. These targets may be refreshed annually depending on market conditions and the Partner’s prior year performance.</a:t>
            </a:r>
          </a:p>
        </p:txBody>
      </p:sp>
      <p:sp>
        <p:nvSpPr>
          <p:cNvPr id="4" name="Holder 4">
            <a:extLst>
              <a:ext uri="{FF2B5EF4-FFF2-40B4-BE49-F238E27FC236}">
                <a16:creationId xmlns:a16="http://schemas.microsoft.com/office/drawing/2014/main" id="{DA7CE9FE-CA99-57C5-2BFC-F16541749624}"/>
              </a:ext>
            </a:extLst>
          </p:cNvPr>
          <p:cNvSpPr>
            <a:spLocks noGrp="1"/>
          </p:cNvSpPr>
          <p:nvPr>
            <p:ph type="ftr" sz="quarter" idx="5"/>
          </p:nvPr>
        </p:nvSpPr>
        <p:spPr>
          <a:xfrm>
            <a:off x="7167026" y="7274483"/>
            <a:ext cx="2647950" cy="115416"/>
          </a:xfrm>
        </p:spPr>
        <p:txBody>
          <a:bodyPr lIns="0" tIns="0" rIns="0" bIns="0"/>
          <a:lstStyle>
            <a:lvl1pPr algn="r">
              <a:defRPr sz="900" b="0" i="0">
                <a:solidFill>
                  <a:schemeClr val="bg1"/>
                </a:solidFill>
                <a:latin typeface="Arial"/>
                <a:cs typeface="Arial"/>
              </a:defRPr>
            </a:lvl1pPr>
          </a:lstStyle>
          <a:p>
            <a:pPr marL="12700">
              <a:lnSpc>
                <a:spcPts val="930"/>
              </a:lnSpc>
            </a:pPr>
            <a:r>
              <a:rPr lang="en-US">
                <a:latin typeface="Slate Pro" panose="02000506040000020004" pitchFamily="2" charset="0"/>
                <a:sym typeface="Slate Pro" panose="02000506040000020004" pitchFamily="2" charset="0"/>
              </a:rPr>
              <a:t>ACME </a:t>
            </a:r>
            <a:r>
              <a:rPr lang="en-US" spc="-40">
                <a:latin typeface="Slate Pro" panose="02000506040000020004" pitchFamily="2" charset="0"/>
                <a:sym typeface="Slate Pro" panose="02000506040000020004" pitchFamily="2" charset="0"/>
              </a:rPr>
              <a:t>PARTNER PROGRAM GUIDE</a:t>
            </a:r>
            <a:endParaRPr lang="en-US" spc="-10">
              <a:latin typeface="Slate Pro" panose="02000506040000020004" pitchFamily="2" charset="0"/>
              <a:sym typeface="Slate Pro" panose="02000506040000020004" pitchFamily="2" charset="0"/>
            </a:endParaRPr>
          </a:p>
        </p:txBody>
      </p:sp>
      <p:graphicFrame>
        <p:nvGraphicFramePr>
          <p:cNvPr id="6" name="object 5">
            <a:extLst>
              <a:ext uri="{FF2B5EF4-FFF2-40B4-BE49-F238E27FC236}">
                <a16:creationId xmlns:a16="http://schemas.microsoft.com/office/drawing/2014/main" id="{D0AC4444-04CA-A74E-F7B0-70C859F61E2F}"/>
              </a:ext>
            </a:extLst>
          </p:cNvPr>
          <p:cNvGraphicFramePr>
            <a:graphicFrameLocks noGrp="1"/>
          </p:cNvGraphicFramePr>
          <p:nvPr>
            <p:extLst>
              <p:ext uri="{D42A27DB-BD31-4B8C-83A1-F6EECF244321}">
                <p14:modId xmlns:p14="http://schemas.microsoft.com/office/powerpoint/2010/main" val="245956224"/>
              </p:ext>
            </p:extLst>
          </p:nvPr>
        </p:nvGraphicFramePr>
        <p:xfrm>
          <a:off x="536894" y="5105512"/>
          <a:ext cx="9619615" cy="787400"/>
        </p:xfrm>
        <a:graphic>
          <a:graphicData uri="http://schemas.openxmlformats.org/drawingml/2006/table">
            <a:tbl>
              <a:tblPr firstRow="1" bandRow="1">
                <a:tableStyleId>{2D5ABB26-0587-4C30-8999-92F81FD0307C}</a:tableStyleId>
              </a:tblPr>
              <a:tblGrid>
                <a:gridCol w="1923923">
                  <a:extLst>
                    <a:ext uri="{9D8B030D-6E8A-4147-A177-3AD203B41FA5}">
                      <a16:colId xmlns:a16="http://schemas.microsoft.com/office/drawing/2014/main" val="20000"/>
                    </a:ext>
                  </a:extLst>
                </a:gridCol>
                <a:gridCol w="1923923">
                  <a:extLst>
                    <a:ext uri="{9D8B030D-6E8A-4147-A177-3AD203B41FA5}">
                      <a16:colId xmlns:a16="http://schemas.microsoft.com/office/drawing/2014/main" val="20002"/>
                    </a:ext>
                  </a:extLst>
                </a:gridCol>
                <a:gridCol w="1923923">
                  <a:extLst>
                    <a:ext uri="{9D8B030D-6E8A-4147-A177-3AD203B41FA5}">
                      <a16:colId xmlns:a16="http://schemas.microsoft.com/office/drawing/2014/main" val="20003"/>
                    </a:ext>
                  </a:extLst>
                </a:gridCol>
                <a:gridCol w="1923923">
                  <a:extLst>
                    <a:ext uri="{9D8B030D-6E8A-4147-A177-3AD203B41FA5}">
                      <a16:colId xmlns:a16="http://schemas.microsoft.com/office/drawing/2014/main" val="20006"/>
                    </a:ext>
                  </a:extLst>
                </a:gridCol>
                <a:gridCol w="1923923">
                  <a:extLst>
                    <a:ext uri="{9D8B030D-6E8A-4147-A177-3AD203B41FA5}">
                      <a16:colId xmlns:a16="http://schemas.microsoft.com/office/drawing/2014/main" val="20008"/>
                    </a:ext>
                  </a:extLst>
                </a:gridCol>
              </a:tblGrid>
              <a:tr h="182164">
                <a:tc>
                  <a:txBody>
                    <a:bodyPr/>
                    <a:lstStyle/>
                    <a:p>
                      <a:pPr algn="r">
                        <a:lnSpc>
                          <a:spcPct val="100000"/>
                        </a:lnSpc>
                      </a:pPr>
                      <a:r>
                        <a:rPr lang="en-US" sz="1100">
                          <a:latin typeface="Slate Pro" panose="02000506040000020004" pitchFamily="2" charset="0"/>
                          <a:cs typeface="Times New Roman"/>
                          <a:sym typeface="Slate Pro" panose="02000506040000020004" pitchFamily="2" charset="0"/>
                        </a:rPr>
                        <a:t>Partner Tier</a:t>
                      </a:r>
                      <a:endParaRPr sz="1100">
                        <a:latin typeface="Slate Pro" panose="02000506040000020004" pitchFamily="2" charset="0"/>
                        <a:cs typeface="Times New Roman"/>
                        <a:sym typeface="Slate Pro" panose="02000506040000020004" pitchFamily="2" charset="0"/>
                      </a:endParaRPr>
                    </a:p>
                  </a:txBody>
                  <a:tcPr marL="0" marT="0" marB="0" anchor="ctr">
                    <a:lnR w="12700" cap="flat" cmpd="sng" algn="ctr">
                      <a:solidFill>
                        <a:schemeClr val="tx1"/>
                      </a:solidFill>
                      <a:prstDash val="solid"/>
                      <a:round/>
                      <a:headEnd type="none" w="med" len="med"/>
                      <a:tailEnd type="none" w="med" len="med"/>
                    </a:lnR>
                  </a:tcPr>
                </a:tc>
                <a:tc gridSpan="2">
                  <a:txBody>
                    <a:bodyPr/>
                    <a:lstStyle/>
                    <a:p>
                      <a:pPr marL="0" marR="8890" algn="ctr">
                        <a:lnSpc>
                          <a:spcPts val="1015"/>
                        </a:lnSpc>
                      </a:pPr>
                      <a:r>
                        <a:rPr lang="en-US" sz="1100" b="1">
                          <a:solidFill>
                            <a:schemeClr val="bg1"/>
                          </a:solidFill>
                          <a:latin typeface="Slate Pro" panose="02000506040000020004" pitchFamily="2" charset="0"/>
                          <a:ea typeface="+mn-ea"/>
                          <a:cs typeface="Calibri" panose="020F0502020204030204" pitchFamily="34" charset="0"/>
                          <a:sym typeface="Slate Pro" panose="02000506040000020004" pitchFamily="2" charset="0"/>
                        </a:rPr>
                        <a:t>Silver</a:t>
                      </a:r>
                      <a:endParaRPr sz="1100" b="1">
                        <a:solidFill>
                          <a:schemeClr val="bg1"/>
                        </a:solidFill>
                        <a:latin typeface="Slate Pro" panose="02000506040000020004" pitchFamily="2" charset="0"/>
                        <a:ea typeface="+mn-ea"/>
                        <a:cs typeface="Calibri" panose="020F0502020204030204" pitchFamily="34" charset="0"/>
                        <a:sym typeface="Slate Pro" panose="02000506040000020004" pitchFamily="2" charset="0"/>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ABAB"/>
                    </a:solidFill>
                  </a:tcPr>
                </a:tc>
                <a:tc hMerge="1">
                  <a:txBody>
                    <a:bodyPr/>
                    <a:lstStyle/>
                    <a:p>
                      <a:pPr marR="10160" algn="ctr">
                        <a:lnSpc>
                          <a:spcPts val="1015"/>
                        </a:lnSpc>
                      </a:pPr>
                      <a:r>
                        <a:rPr lang="en-US" sz="1200" dirty="0">
                          <a:latin typeface="Proxima Nova Rg" panose="02000506030000020004" pitchFamily="50" charset="0"/>
                          <a:cs typeface="Arial"/>
                        </a:rPr>
                        <a:t>Gold</a:t>
                      </a:r>
                      <a:endParaRPr sz="1200" dirty="0">
                        <a:latin typeface="Proxima Nova Rg" panose="02000506030000020004" pitchFamily="50" charset="0"/>
                        <a:cs typeface="Arial"/>
                      </a:endParaRPr>
                    </a:p>
                  </a:txBody>
                  <a:tcPr marL="0" marR="0" marT="0" marB="0" anchor="ctr"/>
                </a:tc>
                <a:tc gridSpan="2">
                  <a:txBody>
                    <a:bodyPr/>
                    <a:lstStyle/>
                    <a:p>
                      <a:pPr marL="0" marR="8890" algn="ctr">
                        <a:lnSpc>
                          <a:spcPts val="1015"/>
                        </a:lnSpc>
                      </a:pPr>
                      <a:r>
                        <a:rPr lang="en-US" sz="1100" b="1">
                          <a:solidFill>
                            <a:schemeClr val="bg1"/>
                          </a:solidFill>
                          <a:latin typeface="Slate Pro" panose="02000506040000020004" pitchFamily="2" charset="0"/>
                          <a:ea typeface="+mn-ea"/>
                          <a:cs typeface="Calibri" panose="020F0502020204030204" pitchFamily="34" charset="0"/>
                          <a:sym typeface="Slate Pro" panose="02000506040000020004" pitchFamily="2" charset="0"/>
                        </a:rPr>
                        <a:t>Gold</a:t>
                      </a:r>
                      <a:endParaRPr sz="1100" b="1">
                        <a:solidFill>
                          <a:schemeClr val="bg1"/>
                        </a:solidFill>
                        <a:latin typeface="Slate Pro" panose="02000506040000020004" pitchFamily="2" charset="0"/>
                        <a:ea typeface="+mn-ea"/>
                        <a:cs typeface="Calibri" panose="020F0502020204030204" pitchFamily="34" charset="0"/>
                        <a:sym typeface="Slate Pro" panose="02000506040000020004" pitchFamily="2" charset="0"/>
                      </a:endParaRPr>
                    </a:p>
                  </a:txBody>
                  <a:tcPr marL="45720" marR="4572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B737"/>
                    </a:solidFill>
                  </a:tcPr>
                </a:tc>
                <a:tc hMerge="1">
                  <a:txBody>
                    <a:bodyPr/>
                    <a:lstStyle/>
                    <a:p>
                      <a:pPr marR="10160" algn="ctr">
                        <a:lnSpc>
                          <a:spcPts val="1015"/>
                        </a:lnSpc>
                      </a:pPr>
                      <a:endParaRPr sz="1200" dirty="0">
                        <a:latin typeface="Proxima Nova Rg" panose="02000506030000020004" pitchFamily="50" charset="0"/>
                        <a:cs typeface="Arial"/>
                      </a:endParaRPr>
                    </a:p>
                  </a:txBody>
                  <a:tcPr marL="0" marR="0" marT="0" marB="0" anchor="ctr"/>
                </a:tc>
                <a:extLst>
                  <a:ext uri="{0D108BD9-81ED-4DB2-BD59-A6C34878D82A}">
                    <a16:rowId xmlns:a16="http://schemas.microsoft.com/office/drawing/2014/main" val="2990255961"/>
                  </a:ext>
                </a:extLst>
              </a:tr>
              <a:tr h="182164">
                <a:tc>
                  <a:txBody>
                    <a:bodyPr/>
                    <a:lstStyle/>
                    <a:p>
                      <a:pPr algn="r">
                        <a:lnSpc>
                          <a:spcPct val="100000"/>
                        </a:lnSpc>
                      </a:pPr>
                      <a:r>
                        <a:rPr lang="en-US" sz="1100">
                          <a:latin typeface="Slate Pro" panose="02000506040000020004" pitchFamily="2" charset="0"/>
                          <a:cs typeface="Times New Roman"/>
                          <a:sym typeface="Slate Pro" panose="02000506040000020004" pitchFamily="2" charset="0"/>
                        </a:rPr>
                        <a:t>Market Size</a:t>
                      </a:r>
                      <a:endParaRPr sz="1100">
                        <a:latin typeface="Slate Pro" panose="02000506040000020004" pitchFamily="2" charset="0"/>
                        <a:cs typeface="Times New Roman"/>
                        <a:sym typeface="Slate Pro" panose="02000506040000020004" pitchFamily="2" charset="0"/>
                      </a:endParaRPr>
                    </a:p>
                  </a:txBody>
                  <a:tcPr marL="0" marT="0" marB="0" anchor="ctr">
                    <a:lnR w="12700" cap="flat" cmpd="sng" algn="ctr">
                      <a:solidFill>
                        <a:schemeClr val="tx1"/>
                      </a:solidFill>
                      <a:prstDash val="solid"/>
                      <a:round/>
                      <a:headEnd type="none" w="med" len="med"/>
                      <a:tailEnd type="none" w="med" len="med"/>
                    </a:lnR>
                  </a:tcPr>
                </a:tc>
                <a:tc>
                  <a:txBody>
                    <a:bodyPr/>
                    <a:lstStyle/>
                    <a:p>
                      <a:pPr marR="8890" algn="ctr">
                        <a:lnSpc>
                          <a:spcPts val="1015"/>
                        </a:lnSpc>
                      </a:pPr>
                      <a:r>
                        <a:rPr lang="en-US" sz="1100" b="1" spc="-20" dirty="0">
                          <a:solidFill>
                            <a:schemeClr val="tx1"/>
                          </a:solidFill>
                          <a:latin typeface="Slate Pro" panose="02000506040000020004" pitchFamily="2" charset="0"/>
                          <a:cs typeface="Arial"/>
                          <a:sym typeface="Slate Pro" panose="02000506040000020004" pitchFamily="2" charset="0"/>
                        </a:rPr>
                        <a:t>Small</a:t>
                      </a:r>
                      <a:endParaRPr sz="1100" dirty="0">
                        <a:solidFill>
                          <a:schemeClr val="tx1"/>
                        </a:solidFill>
                        <a:latin typeface="Slate Pro" panose="02000506040000020004" pitchFamily="2" charset="0"/>
                        <a:cs typeface="Arial"/>
                        <a:sym typeface="Slate Pro" panose="02000506040000020004" pitchFamily="2" charset="0"/>
                      </a:endParaRPr>
                    </a:p>
                  </a:txBody>
                  <a:tcPr marL="0" marR="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0160" algn="ctr">
                        <a:lnSpc>
                          <a:spcPts val="1015"/>
                        </a:lnSpc>
                      </a:pPr>
                      <a:r>
                        <a:rPr lang="en-US" sz="1100" b="1" spc="-10">
                          <a:solidFill>
                            <a:schemeClr val="tx1"/>
                          </a:solidFill>
                          <a:latin typeface="Slate Pro" panose="02000506040000020004" pitchFamily="2" charset="0"/>
                          <a:cs typeface="Arial"/>
                          <a:sym typeface="Slate Pro" panose="02000506040000020004" pitchFamily="2" charset="0"/>
                        </a:rPr>
                        <a:t>Large</a:t>
                      </a:r>
                      <a:endParaRPr sz="1100">
                        <a:solidFill>
                          <a:schemeClr val="tx1"/>
                        </a:solidFill>
                        <a:latin typeface="Slate Pro" panose="02000506040000020004" pitchFamily="2" charset="0"/>
                        <a:cs typeface="Arial"/>
                        <a:sym typeface="Slate Pro" panose="02000506040000020004" pitchFamily="2" charset="0"/>
                      </a:endParaRPr>
                    </a:p>
                  </a:txBody>
                  <a:tcPr marL="0" marR="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8890" algn="ctr">
                        <a:lnSpc>
                          <a:spcPts val="1015"/>
                        </a:lnSpc>
                      </a:pPr>
                      <a:r>
                        <a:rPr lang="en-US" sz="1100" b="1" spc="-20">
                          <a:solidFill>
                            <a:schemeClr val="tx1"/>
                          </a:solidFill>
                          <a:latin typeface="Slate Pro" panose="02000506040000020004" pitchFamily="2" charset="0"/>
                          <a:cs typeface="Arial"/>
                          <a:sym typeface="Slate Pro" panose="02000506040000020004" pitchFamily="2" charset="0"/>
                        </a:rPr>
                        <a:t>Small</a:t>
                      </a:r>
                      <a:endParaRPr sz="1100">
                        <a:solidFill>
                          <a:schemeClr val="tx1"/>
                        </a:solidFill>
                        <a:latin typeface="Slate Pro" panose="02000506040000020004" pitchFamily="2" charset="0"/>
                        <a:cs typeface="Arial"/>
                        <a:sym typeface="Slate Pro" panose="02000506040000020004" pitchFamily="2" charset="0"/>
                      </a:endParaRPr>
                    </a:p>
                  </a:txBody>
                  <a:tcPr marL="0" marR="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0160" algn="ctr">
                        <a:lnSpc>
                          <a:spcPts val="1015"/>
                        </a:lnSpc>
                      </a:pPr>
                      <a:r>
                        <a:rPr lang="en-US" sz="1100" b="1" spc="-10">
                          <a:solidFill>
                            <a:schemeClr val="tx1"/>
                          </a:solidFill>
                          <a:latin typeface="Slate Pro" panose="02000506040000020004" pitchFamily="2" charset="0"/>
                          <a:cs typeface="Arial"/>
                          <a:sym typeface="Slate Pro" panose="02000506040000020004" pitchFamily="2" charset="0"/>
                        </a:rPr>
                        <a:t>Large</a:t>
                      </a:r>
                      <a:endParaRPr sz="1100">
                        <a:solidFill>
                          <a:schemeClr val="tx1"/>
                        </a:solidFill>
                        <a:latin typeface="Slate Pro" panose="02000506040000020004" pitchFamily="2" charset="0"/>
                        <a:cs typeface="Arial"/>
                        <a:sym typeface="Slate Pro" panose="02000506040000020004" pitchFamily="2" charset="0"/>
                      </a:endParaRPr>
                    </a:p>
                  </a:txBody>
                  <a:tcPr marL="0" marR="0" marT="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7055529"/>
                  </a:ext>
                </a:extLst>
              </a:tr>
              <a:tr h="0">
                <a:tc>
                  <a:txBody>
                    <a:bodyPr/>
                    <a:lstStyle/>
                    <a:p>
                      <a:pPr marL="71755" algn="l">
                        <a:lnSpc>
                          <a:spcPct val="100000"/>
                        </a:lnSpc>
                        <a:spcBef>
                          <a:spcPts val="855"/>
                        </a:spcBef>
                      </a:pPr>
                      <a:r>
                        <a:rPr lang="en-US" sz="1100" b="1" dirty="0">
                          <a:solidFill>
                            <a:schemeClr val="bg1"/>
                          </a:solidFill>
                          <a:latin typeface="Slate Pro" panose="02000506040000020004" pitchFamily="2" charset="0"/>
                          <a:cs typeface="Arial"/>
                          <a:sym typeface="Slate Pro" panose="02000506040000020004" pitchFamily="2" charset="0"/>
                        </a:rPr>
                        <a:t>Annual Bookings Target</a:t>
                      </a:r>
                      <a:endParaRPr sz="1100" b="1" dirty="0">
                        <a:solidFill>
                          <a:schemeClr val="bg1"/>
                        </a:solidFill>
                        <a:latin typeface="Slate Pro" panose="02000506040000020004" pitchFamily="2" charset="0"/>
                        <a:cs typeface="Arial"/>
                        <a:sym typeface="Slate Pro" panose="02000506040000020004" pitchFamily="2" charset="0"/>
                      </a:endParaRPr>
                    </a:p>
                  </a:txBody>
                  <a:tcPr marL="45720" marR="45720" anchor="ctr">
                    <a:lnR w="12700" cap="flat" cmpd="sng" algn="ctr">
                      <a:solidFill>
                        <a:schemeClr val="tx1"/>
                      </a:solidFill>
                      <a:prstDash val="solid"/>
                      <a:round/>
                      <a:headEnd type="none" w="med" len="med"/>
                      <a:tailEnd type="none" w="med" len="med"/>
                    </a:lnR>
                    <a:lnB w="6350" cap="flat" cmpd="sng" algn="ctr">
                      <a:solidFill>
                        <a:srgbClr val="868A8C"/>
                      </a:solidFill>
                      <a:prstDash val="solid"/>
                      <a:round/>
                      <a:headEnd type="none" w="med" len="med"/>
                      <a:tailEnd type="none" w="med" len="med"/>
                    </a:lnB>
                    <a:solidFill>
                      <a:schemeClr val="accent1"/>
                    </a:solidFill>
                  </a:tcPr>
                </a:tc>
                <a:tc>
                  <a:txBody>
                    <a:bodyPr/>
                    <a:lstStyle/>
                    <a:p>
                      <a:pPr marL="71755" marR="0" lvl="0" indent="0" algn="ctr" defTabSz="914400" eaLnBrk="1" fontAlgn="auto" latinLnBrk="0" hangingPunct="1">
                        <a:lnSpc>
                          <a:spcPct val="100000"/>
                        </a:lnSpc>
                        <a:spcBef>
                          <a:spcPts val="625"/>
                        </a:spcBef>
                        <a:spcAft>
                          <a:spcPts val="0"/>
                        </a:spcAft>
                        <a:buClrTx/>
                        <a:buSzTx/>
                        <a:buFontTx/>
                        <a:buNone/>
                        <a:tabLst/>
                        <a:defRPr/>
                      </a:pPr>
                      <a:r>
                        <a:rPr lang="en-US" sz="1100" spc="-10">
                          <a:solidFill>
                            <a:schemeClr val="tx1"/>
                          </a:solidFill>
                          <a:latin typeface="Slate Pro" panose="02000506040000020004" pitchFamily="2" charset="0"/>
                          <a:ea typeface="+mn-ea"/>
                          <a:cs typeface="Arial"/>
                          <a:sym typeface="Slate Pro" panose="02000506040000020004" pitchFamily="2" charset="0"/>
                        </a:rPr>
                        <a:t>$50,000-$250,000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1755" algn="ctr">
                        <a:lnSpc>
                          <a:spcPct val="100000"/>
                        </a:lnSpc>
                        <a:spcBef>
                          <a:spcPts val="625"/>
                        </a:spcBef>
                      </a:pPr>
                      <a:r>
                        <a:rPr lang="en-US" sz="1100" spc="-10">
                          <a:solidFill>
                            <a:schemeClr val="tx1"/>
                          </a:solidFill>
                          <a:latin typeface="Slate Pro" panose="02000506040000020004" pitchFamily="2" charset="0"/>
                          <a:ea typeface="+mn-ea"/>
                          <a:cs typeface="Arial"/>
                          <a:sym typeface="Slate Pro" panose="02000506040000020004" pitchFamily="2" charset="0"/>
                        </a:rPr>
                        <a:t>$100,000-$500,000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1755" algn="ctr">
                        <a:lnSpc>
                          <a:spcPct val="100000"/>
                        </a:lnSpc>
                        <a:spcBef>
                          <a:spcPts val="625"/>
                        </a:spcBef>
                      </a:pPr>
                      <a:r>
                        <a:rPr lang="en-US" sz="1100" spc="-10" dirty="0">
                          <a:solidFill>
                            <a:schemeClr val="tx1"/>
                          </a:solidFill>
                          <a:latin typeface="Slate Pro" panose="02000506040000020004" pitchFamily="2" charset="0"/>
                          <a:ea typeface="+mn-ea"/>
                          <a:cs typeface="Arial"/>
                          <a:sym typeface="Slate Pro" panose="02000506040000020004" pitchFamily="2" charset="0"/>
                        </a:rPr>
                        <a:t>$250,000+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1755" algn="ctr">
                        <a:lnSpc>
                          <a:spcPct val="100000"/>
                        </a:lnSpc>
                        <a:spcBef>
                          <a:spcPts val="625"/>
                        </a:spcBef>
                      </a:pPr>
                      <a:r>
                        <a:rPr lang="en-US" sz="1100" spc="-10" dirty="0">
                          <a:solidFill>
                            <a:schemeClr val="tx1"/>
                          </a:solidFill>
                          <a:latin typeface="Slate Pro" panose="02000506040000020004" pitchFamily="2" charset="0"/>
                          <a:ea typeface="+mn-ea"/>
                          <a:cs typeface="Arial"/>
                          <a:sym typeface="Slate Pro" panose="02000506040000020004" pitchFamily="2" charset="0"/>
                        </a:rPr>
                        <a:t>$500,000+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0635405"/>
                  </a:ext>
                </a:extLst>
              </a:tr>
            </a:tbl>
          </a:graphicData>
        </a:graphic>
      </p:graphicFrame>
      <p:sp>
        <p:nvSpPr>
          <p:cNvPr id="11" name="object 6">
            <a:extLst>
              <a:ext uri="{FF2B5EF4-FFF2-40B4-BE49-F238E27FC236}">
                <a16:creationId xmlns:a16="http://schemas.microsoft.com/office/drawing/2014/main" id="{CA7E3816-E5EB-C67A-E2DE-848A5D4BE5FD}"/>
              </a:ext>
            </a:extLst>
          </p:cNvPr>
          <p:cNvSpPr txBox="1"/>
          <p:nvPr/>
        </p:nvSpPr>
        <p:spPr>
          <a:xfrm>
            <a:off x="518298" y="4641594"/>
            <a:ext cx="4485503" cy="289823"/>
          </a:xfrm>
          <a:prstGeom prst="rect">
            <a:avLst/>
          </a:prstGeom>
        </p:spPr>
        <p:txBody>
          <a:bodyPr vert="horz" wrap="square" lIns="0" tIns="12700" rIns="0" bIns="0" rtlCol="0">
            <a:spAutoFit/>
          </a:bodyPr>
          <a:lstStyle/>
          <a:p>
            <a:pPr marL="12700" algn="l">
              <a:spcBef>
                <a:spcPts val="100"/>
              </a:spcBef>
            </a:pPr>
            <a:r>
              <a:rPr b="1" spc="-50" dirty="0">
                <a:latin typeface="Slate Pro" panose="02000506040000020004" pitchFamily="2" charset="0"/>
                <a:cs typeface="Arial"/>
                <a:sym typeface="Slate Pro" panose="02000506040000020004" pitchFamily="2" charset="0"/>
              </a:rPr>
              <a:t>Performance</a:t>
            </a:r>
            <a:r>
              <a:rPr b="1" spc="-45" dirty="0">
                <a:latin typeface="Slate Pro" panose="02000506040000020004" pitchFamily="2" charset="0"/>
                <a:cs typeface="Arial"/>
                <a:sym typeface="Slate Pro" panose="02000506040000020004" pitchFamily="2" charset="0"/>
              </a:rPr>
              <a:t> </a:t>
            </a:r>
            <a:r>
              <a:rPr b="1" spc="-10" dirty="0">
                <a:latin typeface="Slate Pro" panose="02000506040000020004" pitchFamily="2" charset="0"/>
                <a:cs typeface="Arial"/>
                <a:sym typeface="Slate Pro" panose="02000506040000020004" pitchFamily="2" charset="0"/>
              </a:rPr>
              <a:t>Matrix</a:t>
            </a:r>
            <a:endParaRPr dirty="0">
              <a:latin typeface="Slate Pro" panose="02000506040000020004" pitchFamily="2" charset="0"/>
              <a:cs typeface="Arial"/>
              <a:sym typeface="Slate Pro" panose="02000506040000020004" pitchFamily="2" charset="0"/>
            </a:endParaRPr>
          </a:p>
        </p:txBody>
      </p:sp>
      <p:sp>
        <p:nvSpPr>
          <p:cNvPr id="12" name="object 6">
            <a:extLst>
              <a:ext uri="{FF2B5EF4-FFF2-40B4-BE49-F238E27FC236}">
                <a16:creationId xmlns:a16="http://schemas.microsoft.com/office/drawing/2014/main" id="{A264B2DD-307F-19AF-A82D-D6D9A89359AC}"/>
              </a:ext>
            </a:extLst>
          </p:cNvPr>
          <p:cNvSpPr txBox="1"/>
          <p:nvPr/>
        </p:nvSpPr>
        <p:spPr>
          <a:xfrm>
            <a:off x="518298" y="1035327"/>
            <a:ext cx="5225110" cy="289823"/>
          </a:xfrm>
          <a:prstGeom prst="rect">
            <a:avLst/>
          </a:prstGeom>
        </p:spPr>
        <p:txBody>
          <a:bodyPr vert="horz" wrap="square" lIns="0" tIns="12700" rIns="0" bIns="0" rtlCol="0">
            <a:spAutoFit/>
          </a:bodyPr>
          <a:lstStyle/>
          <a:p>
            <a:pPr marL="12700" algn="l">
              <a:spcBef>
                <a:spcPts val="100"/>
              </a:spcBef>
            </a:pPr>
            <a:r>
              <a:rPr lang="en-US" b="1" spc="-50" dirty="0">
                <a:latin typeface="Slate Pro" panose="02000506040000020004" pitchFamily="2" charset="0"/>
                <a:cs typeface="Arial"/>
                <a:sym typeface="Slate Pro" panose="02000506040000020004" pitchFamily="2" charset="0"/>
              </a:rPr>
              <a:t>Contracts and Certification Requirements</a:t>
            </a:r>
            <a:endParaRPr dirty="0">
              <a:latin typeface="Slate Pro" panose="02000506040000020004" pitchFamily="2" charset="0"/>
              <a:cs typeface="Arial"/>
              <a:sym typeface="Slate Pro" panose="02000506040000020004" pitchFamily="2" charset="0"/>
            </a:endParaRPr>
          </a:p>
        </p:txBody>
      </p:sp>
      <p:sp>
        <p:nvSpPr>
          <p:cNvPr id="10" name="TextBox 9">
            <a:extLst>
              <a:ext uri="{FF2B5EF4-FFF2-40B4-BE49-F238E27FC236}">
                <a16:creationId xmlns:a16="http://schemas.microsoft.com/office/drawing/2014/main" id="{14524E80-32FB-9007-DB6D-8C65FDB0DAE8}"/>
              </a:ext>
            </a:extLst>
          </p:cNvPr>
          <p:cNvSpPr txBox="1"/>
          <p:nvPr/>
        </p:nvSpPr>
        <p:spPr>
          <a:xfrm>
            <a:off x="496483" y="6019282"/>
            <a:ext cx="9703333" cy="646331"/>
          </a:xfrm>
          <a:prstGeom prst="rect">
            <a:avLst/>
          </a:prstGeom>
          <a:noFill/>
        </p:spPr>
        <p:txBody>
          <a:bodyPr wrap="square" rtlCol="0">
            <a:spAutoFit/>
          </a:bodyPr>
          <a:lstStyle/>
          <a:p>
            <a:pPr algn="l"/>
            <a:r>
              <a:rPr lang="en-US" sz="1200" b="1" dirty="0">
                <a:latin typeface="Slate Pro" panose="02000506040000020004" pitchFamily="2" charset="0"/>
                <a:sym typeface="Slate Pro" panose="02000506040000020004" pitchFamily="2" charset="0"/>
              </a:rPr>
              <a:t>Note: </a:t>
            </a:r>
            <a:r>
              <a:rPr lang="en-US" sz="1200" dirty="0">
                <a:latin typeface="Slate Pro" panose="02000506040000020004" pitchFamily="2" charset="0"/>
                <a:sym typeface="Slate Pro" panose="02000506040000020004" pitchFamily="2" charset="0"/>
              </a:rPr>
              <a:t>Annual bookings targets are subject to change. Targets are based on the total of the average annual contract value for </a:t>
            </a:r>
            <a:br>
              <a:rPr lang="en-US" sz="1200" dirty="0">
                <a:latin typeface="Slate Pro" panose="02000506040000020004" pitchFamily="2" charset="0"/>
                <a:sym typeface="Slate Pro" panose="02000506040000020004" pitchFamily="2" charset="0"/>
              </a:rPr>
            </a:br>
            <a:r>
              <a:rPr lang="en-US" sz="1200" dirty="0">
                <a:latin typeface="Slate Pro" panose="02000506040000020004" pitchFamily="2" charset="0"/>
                <a:sym typeface="Slate Pro" panose="02000506040000020004" pitchFamily="2" charset="0"/>
              </a:rPr>
              <a:t>all deals booked by a Partner. For example, if a Partner books 10 deals with an average ACV of $50K per deal, they will have generated $500K in </a:t>
            </a:r>
            <a:br>
              <a:rPr lang="en-US" sz="1200" dirty="0">
                <a:latin typeface="Slate Pro" panose="02000506040000020004" pitchFamily="2" charset="0"/>
                <a:sym typeface="Slate Pro" panose="02000506040000020004" pitchFamily="2" charset="0"/>
              </a:rPr>
            </a:br>
            <a:r>
              <a:rPr lang="en-US" sz="1200" dirty="0">
                <a:latin typeface="Slate Pro" panose="02000506040000020004" pitchFamily="2" charset="0"/>
                <a:sym typeface="Slate Pro" panose="02000506040000020004" pitchFamily="2" charset="0"/>
              </a:rPr>
              <a:t>annual bookings.</a:t>
            </a:r>
          </a:p>
        </p:txBody>
      </p:sp>
      <p:grpSp>
        <p:nvGrpSpPr>
          <p:cNvPr id="15" name="Group 14">
            <a:extLst>
              <a:ext uri="{FF2B5EF4-FFF2-40B4-BE49-F238E27FC236}">
                <a16:creationId xmlns:a16="http://schemas.microsoft.com/office/drawing/2014/main" id="{333FEA16-0B71-41D4-2EA4-E22818F2CD1F}"/>
              </a:ext>
            </a:extLst>
          </p:cNvPr>
          <p:cNvGrpSpPr/>
          <p:nvPr/>
        </p:nvGrpSpPr>
        <p:grpSpPr>
          <a:xfrm>
            <a:off x="157427" y="7205390"/>
            <a:ext cx="2416310" cy="276999"/>
            <a:chOff x="157428" y="7205390"/>
            <a:chExt cx="2132373" cy="276999"/>
          </a:xfrm>
        </p:grpSpPr>
        <p:sp>
          <p:nvSpPr>
            <p:cNvPr id="17" name="TextBox 16">
              <a:hlinkClick r:id="rId6" action="ppaction://hlinksldjump"/>
              <a:extLst>
                <a:ext uri="{FF2B5EF4-FFF2-40B4-BE49-F238E27FC236}">
                  <a16:creationId xmlns:a16="http://schemas.microsoft.com/office/drawing/2014/main" id="{ABCE5D25-1512-F743-112B-71662B933566}"/>
                </a:ext>
              </a:extLst>
            </p:cNvPr>
            <p:cNvSpPr txBox="1"/>
            <p:nvPr/>
          </p:nvSpPr>
          <p:spPr>
            <a:xfrm>
              <a:off x="502099" y="7205390"/>
              <a:ext cx="1787702" cy="276999"/>
            </a:xfrm>
            <a:prstGeom prst="rect">
              <a:avLst/>
            </a:prstGeom>
            <a:noFill/>
          </p:spPr>
          <p:txBody>
            <a:bodyPr wrap="square">
              <a:spAutoFit/>
            </a:bodyPr>
            <a:lstStyle/>
            <a:p>
              <a:r>
                <a:rPr lang="en-US" sz="1200" dirty="0">
                  <a:solidFill>
                    <a:srgbClr val="FFFFFF"/>
                  </a:solidFill>
                  <a:latin typeface="Slate Pro" panose="02000506040000020004" pitchFamily="2" charset="0"/>
                  <a:sym typeface="Slate Pro" panose="02000506040000020004" pitchFamily="2" charset="0"/>
                </a:rPr>
                <a:t>TABLE OF CONTENTS</a:t>
              </a:r>
              <a:endParaRPr lang="en-US" sz="1200" dirty="0">
                <a:latin typeface="Slate Pro" panose="02000506040000020004" pitchFamily="2" charset="0"/>
                <a:sym typeface="Slate Pro" panose="02000506040000020004" pitchFamily="2" charset="0"/>
              </a:endParaRPr>
            </a:p>
          </p:txBody>
        </p:sp>
        <p:sp>
          <p:nvSpPr>
            <p:cNvPr id="18" name="Arrow: Right 17">
              <a:extLst>
                <a:ext uri="{FF2B5EF4-FFF2-40B4-BE49-F238E27FC236}">
                  <a16:creationId xmlns:a16="http://schemas.microsoft.com/office/drawing/2014/main" id="{5D3677D1-BE15-3551-E47E-A06BA2B6EB78}"/>
                </a:ext>
              </a:extLst>
            </p:cNvPr>
            <p:cNvSpPr/>
            <p:nvPr/>
          </p:nvSpPr>
          <p:spPr>
            <a:xfrm rot="10800000">
              <a:off x="157428" y="7214817"/>
              <a:ext cx="318468" cy="244332"/>
            </a:xfrm>
            <a:prstGeom prst="rightArrow">
              <a:avLst>
                <a:gd name="adj1" fmla="val 50000"/>
                <a:gd name="adj2" fmla="val 78076"/>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grpSp>
    </p:spTree>
    <p:extLst>
      <p:ext uri="{BB962C8B-B14F-4D97-AF65-F5344CB8AC3E}">
        <p14:creationId xmlns:p14="http://schemas.microsoft.com/office/powerpoint/2010/main" val="217922740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50B2C4AD-68BD-31A2-298D-5C85E17E6F35}"/>
              </a:ext>
            </a:extLst>
          </p:cNvPr>
          <p:cNvGraphicFramePr>
            <a:graphicFrameLocks noChangeAspect="1"/>
          </p:cNvGraphicFramePr>
          <p:nvPr>
            <p:custDataLst>
              <p:tags r:id="rId1"/>
            </p:custDataLst>
            <p:extLst>
              <p:ext uri="{D42A27DB-BD31-4B8C-83A1-F6EECF244321}">
                <p14:modId xmlns:p14="http://schemas.microsoft.com/office/powerpoint/2010/main" val="19354718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11" name="Object 10" hidden="1">
                        <a:extLst>
                          <a:ext uri="{FF2B5EF4-FFF2-40B4-BE49-F238E27FC236}">
                            <a16:creationId xmlns:a16="http://schemas.microsoft.com/office/drawing/2014/main" id="{50B2C4AD-68BD-31A2-298D-5C85E17E6F3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2" name="object 2"/>
          <p:cNvGraphicFramePr>
            <a:graphicFrameLocks noGrp="1"/>
          </p:cNvGraphicFramePr>
          <p:nvPr>
            <p:extLst>
              <p:ext uri="{D42A27DB-BD31-4B8C-83A1-F6EECF244321}">
                <p14:modId xmlns:p14="http://schemas.microsoft.com/office/powerpoint/2010/main" val="780687979"/>
              </p:ext>
            </p:extLst>
          </p:nvPr>
        </p:nvGraphicFramePr>
        <p:xfrm>
          <a:off x="531176" y="1578763"/>
          <a:ext cx="9631046" cy="5176339"/>
        </p:xfrm>
        <a:graphic>
          <a:graphicData uri="http://schemas.openxmlformats.org/drawingml/2006/table">
            <a:tbl>
              <a:tblPr firstRow="1" bandRow="1">
                <a:tableStyleId>{2D5ABB26-0587-4C30-8999-92F81FD0307C}</a:tableStyleId>
              </a:tblPr>
              <a:tblGrid>
                <a:gridCol w="973774">
                  <a:extLst>
                    <a:ext uri="{9D8B030D-6E8A-4147-A177-3AD203B41FA5}">
                      <a16:colId xmlns:a16="http://schemas.microsoft.com/office/drawing/2014/main" val="1541823896"/>
                    </a:ext>
                  </a:extLst>
                </a:gridCol>
                <a:gridCol w="14097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52500">
                  <a:extLst>
                    <a:ext uri="{9D8B030D-6E8A-4147-A177-3AD203B41FA5}">
                      <a16:colId xmlns:a16="http://schemas.microsoft.com/office/drawing/2014/main" val="20004"/>
                    </a:ext>
                  </a:extLst>
                </a:gridCol>
                <a:gridCol w="1104900">
                  <a:extLst>
                    <a:ext uri="{9D8B030D-6E8A-4147-A177-3AD203B41FA5}">
                      <a16:colId xmlns:a16="http://schemas.microsoft.com/office/drawing/2014/main" val="20006"/>
                    </a:ext>
                  </a:extLst>
                </a:gridCol>
                <a:gridCol w="1057275">
                  <a:extLst>
                    <a:ext uri="{9D8B030D-6E8A-4147-A177-3AD203B41FA5}">
                      <a16:colId xmlns:a16="http://schemas.microsoft.com/office/drawing/2014/main" val="20008"/>
                    </a:ext>
                  </a:extLst>
                </a:gridCol>
                <a:gridCol w="1276350">
                  <a:extLst>
                    <a:ext uri="{9D8B030D-6E8A-4147-A177-3AD203B41FA5}">
                      <a16:colId xmlns:a16="http://schemas.microsoft.com/office/drawing/2014/main" val="20009"/>
                    </a:ext>
                  </a:extLst>
                </a:gridCol>
                <a:gridCol w="857250">
                  <a:extLst>
                    <a:ext uri="{9D8B030D-6E8A-4147-A177-3AD203B41FA5}">
                      <a16:colId xmlns:a16="http://schemas.microsoft.com/office/drawing/2014/main" val="840929084"/>
                    </a:ext>
                  </a:extLst>
                </a:gridCol>
                <a:gridCol w="1084897">
                  <a:extLst>
                    <a:ext uri="{9D8B030D-6E8A-4147-A177-3AD203B41FA5}">
                      <a16:colId xmlns:a16="http://schemas.microsoft.com/office/drawing/2014/main" val="1213372690"/>
                    </a:ext>
                  </a:extLst>
                </a:gridCol>
              </a:tblGrid>
              <a:tr h="781770">
                <a:tc>
                  <a:txBody>
                    <a:bodyPr/>
                    <a:lstStyle/>
                    <a:p>
                      <a:pPr marL="0" indent="0" algn="l">
                        <a:lnSpc>
                          <a:spcPct val="100000"/>
                        </a:lnSpc>
                        <a:spcBef>
                          <a:spcPts val="545"/>
                        </a:spcBef>
                      </a:pPr>
                      <a:r>
                        <a:rPr lang="en-US" sz="1100" b="1" dirty="0">
                          <a:solidFill>
                            <a:schemeClr val="bg1"/>
                          </a:solidFill>
                          <a:latin typeface="Slate Pro" panose="02000506040000020004" pitchFamily="2" charset="0"/>
                          <a:cs typeface="Arial"/>
                          <a:sym typeface="Slate Pro" panose="02000506040000020004" pitchFamily="2" charset="0"/>
                        </a:rPr>
                        <a:t>Partner Type</a:t>
                      </a:r>
                      <a:endParaRPr sz="1100" b="1" dirty="0">
                        <a:solidFill>
                          <a:schemeClr val="bg1"/>
                        </a:solidFill>
                        <a:latin typeface="Slate Pro" panose="02000506040000020004" pitchFamily="2" charset="0"/>
                        <a:cs typeface="Arial"/>
                        <a:sym typeface="Slate Pro" panose="02000506040000020004" pitchFamily="2" charset="0"/>
                      </a:endParaRPr>
                    </a:p>
                  </a:txBody>
                  <a:tcPr marL="45720" marR="45720" anchor="ctr">
                    <a:lnT w="28575" cap="flat" cmpd="sng" algn="ctr">
                      <a:solidFill>
                        <a:srgbClr val="878787"/>
                      </a:solidFill>
                      <a:prstDash val="solid"/>
                      <a:round/>
                      <a:headEnd type="none" w="med" len="med"/>
                      <a:tailEnd type="none" w="med" len="med"/>
                    </a:lnT>
                    <a:solidFill>
                      <a:srgbClr val="5987C6"/>
                    </a:solidFill>
                  </a:tcPr>
                </a:tc>
                <a:tc>
                  <a:txBody>
                    <a:bodyPr/>
                    <a:lstStyle/>
                    <a:p>
                      <a:pPr marL="0" indent="0" algn="l">
                        <a:lnSpc>
                          <a:spcPct val="100000"/>
                        </a:lnSpc>
                        <a:spcBef>
                          <a:spcPts val="545"/>
                        </a:spcBef>
                      </a:pPr>
                      <a:r>
                        <a:rPr lang="en-US" sz="1100" b="1" spc="-20" dirty="0">
                          <a:solidFill>
                            <a:schemeClr val="bg1"/>
                          </a:solidFill>
                          <a:latin typeface="Slate Pro" panose="02000506040000020004" pitchFamily="2" charset="0"/>
                          <a:cs typeface="Arial"/>
                          <a:sym typeface="Slate Pro" panose="02000506040000020004" pitchFamily="2" charset="0"/>
                        </a:rPr>
                        <a:t>Market and Tier</a:t>
                      </a:r>
                      <a:endParaRPr sz="1100" b="1" dirty="0">
                        <a:solidFill>
                          <a:schemeClr val="bg1"/>
                        </a:solidFill>
                        <a:latin typeface="Slate Pro" panose="02000506040000020004" pitchFamily="2" charset="0"/>
                        <a:cs typeface="Arial"/>
                        <a:sym typeface="Slate Pro" panose="02000506040000020004" pitchFamily="2" charset="0"/>
                      </a:endParaRPr>
                    </a:p>
                  </a:txBody>
                  <a:tcPr marL="45720" marR="45720" anchor="ctr">
                    <a:lnT w="28575">
                      <a:solidFill>
                        <a:srgbClr val="878787"/>
                      </a:solidFill>
                      <a:prstDash val="solid"/>
                    </a:lnT>
                    <a:solidFill>
                      <a:srgbClr val="5987C6"/>
                    </a:solidFill>
                  </a:tcPr>
                </a:tc>
                <a:tc>
                  <a:txBody>
                    <a:bodyPr/>
                    <a:lstStyle/>
                    <a:p>
                      <a:pPr marL="17145" algn="ctr">
                        <a:lnSpc>
                          <a:spcPts val="875"/>
                        </a:lnSpc>
                      </a:pPr>
                      <a:r>
                        <a:rPr lang="en-US" sz="1100" b="1" spc="-40" dirty="0">
                          <a:solidFill>
                            <a:schemeClr val="bg1"/>
                          </a:solidFill>
                          <a:latin typeface="Slate Pro" panose="02000506040000020004" pitchFamily="2" charset="0"/>
                          <a:cs typeface="Arial"/>
                          <a:sym typeface="Slate Pro" panose="02000506040000020004" pitchFamily="2" charset="0"/>
                        </a:rPr>
                        <a:t>Deal Registration</a:t>
                      </a:r>
                      <a:endParaRPr lang="en-US" sz="1100" b="1" dirty="0">
                        <a:solidFill>
                          <a:schemeClr val="bg1"/>
                        </a:solidFill>
                        <a:latin typeface="Slate Pro" panose="02000506040000020004" pitchFamily="2" charset="0"/>
                        <a:cs typeface="Arial"/>
                        <a:sym typeface="Slate Pro" panose="02000506040000020004" pitchFamily="2" charset="0"/>
                      </a:endParaRPr>
                    </a:p>
                  </a:txBody>
                  <a:tcPr marL="45720" marR="45720" anchor="ctr">
                    <a:lnT w="28575">
                      <a:solidFill>
                        <a:srgbClr val="878787"/>
                      </a:solidFill>
                      <a:prstDash val="solid"/>
                    </a:lnT>
                    <a:solidFill>
                      <a:srgbClr val="5987C6"/>
                    </a:solidFill>
                  </a:tcPr>
                </a:tc>
                <a:tc>
                  <a:txBody>
                    <a:bodyPr/>
                    <a:lstStyle/>
                    <a:p>
                      <a:pPr marL="129539" algn="ctr">
                        <a:lnSpc>
                          <a:spcPct val="100000"/>
                        </a:lnSpc>
                        <a:spcBef>
                          <a:spcPts val="545"/>
                        </a:spcBef>
                      </a:pPr>
                      <a:r>
                        <a:rPr lang="en-US" sz="1100" b="1" spc="-10" dirty="0">
                          <a:solidFill>
                            <a:schemeClr val="bg1"/>
                          </a:solidFill>
                          <a:latin typeface="Slate Pro" panose="02000506040000020004" pitchFamily="2" charset="0"/>
                          <a:cs typeface="Arial"/>
                          <a:sym typeface="Slate Pro" panose="02000506040000020004" pitchFamily="2" charset="0"/>
                        </a:rPr>
                        <a:t>Partner</a:t>
                      </a:r>
                      <a:r>
                        <a:rPr sz="1100" b="1" spc="-25" dirty="0">
                          <a:solidFill>
                            <a:schemeClr val="bg1"/>
                          </a:solidFill>
                          <a:latin typeface="Slate Pro" panose="02000506040000020004" pitchFamily="2" charset="0"/>
                          <a:cs typeface="Arial"/>
                          <a:sym typeface="Slate Pro" panose="02000506040000020004" pitchFamily="2" charset="0"/>
                        </a:rPr>
                        <a:t> </a:t>
                      </a:r>
                      <a:r>
                        <a:rPr sz="1100" b="1" spc="-10" dirty="0">
                          <a:solidFill>
                            <a:schemeClr val="bg1"/>
                          </a:solidFill>
                          <a:latin typeface="Slate Pro" panose="02000506040000020004" pitchFamily="2" charset="0"/>
                          <a:cs typeface="Arial"/>
                          <a:sym typeface="Slate Pro" panose="02000506040000020004" pitchFamily="2" charset="0"/>
                        </a:rPr>
                        <a:t>Full</a:t>
                      </a:r>
                      <a:r>
                        <a:rPr sz="1100" b="1" spc="-15" dirty="0">
                          <a:solidFill>
                            <a:schemeClr val="bg1"/>
                          </a:solidFill>
                          <a:latin typeface="Slate Pro" panose="02000506040000020004" pitchFamily="2" charset="0"/>
                          <a:cs typeface="Arial"/>
                          <a:sym typeface="Slate Pro" panose="02000506040000020004" pitchFamily="2" charset="0"/>
                        </a:rPr>
                        <a:t> </a:t>
                      </a:r>
                      <a:r>
                        <a:rPr sz="1100" b="1" spc="-35" dirty="0">
                          <a:solidFill>
                            <a:schemeClr val="bg1"/>
                          </a:solidFill>
                          <a:latin typeface="Slate Pro" panose="02000506040000020004" pitchFamily="2" charset="0"/>
                          <a:cs typeface="Arial"/>
                          <a:sym typeface="Slate Pro" panose="02000506040000020004" pitchFamily="2" charset="0"/>
                        </a:rPr>
                        <a:t>Cycle: </a:t>
                      </a:r>
                      <a:r>
                        <a:rPr sz="1100" b="1" dirty="0">
                          <a:solidFill>
                            <a:schemeClr val="bg1"/>
                          </a:solidFill>
                          <a:latin typeface="Slate Pro" panose="02000506040000020004" pitchFamily="2" charset="0"/>
                          <a:cs typeface="Arial"/>
                          <a:sym typeface="Slate Pro" panose="02000506040000020004" pitchFamily="2" charset="0"/>
                        </a:rPr>
                        <a:t>Find</a:t>
                      </a:r>
                      <a:r>
                        <a:rPr sz="1100" b="1" spc="-15" dirty="0">
                          <a:solidFill>
                            <a:schemeClr val="bg1"/>
                          </a:solidFill>
                          <a:latin typeface="Slate Pro" panose="02000506040000020004" pitchFamily="2" charset="0"/>
                          <a:cs typeface="Arial"/>
                          <a:sym typeface="Slate Pro" panose="02000506040000020004" pitchFamily="2" charset="0"/>
                        </a:rPr>
                        <a:t> </a:t>
                      </a:r>
                      <a:r>
                        <a:rPr sz="1100" b="1" dirty="0">
                          <a:solidFill>
                            <a:schemeClr val="bg1"/>
                          </a:solidFill>
                          <a:latin typeface="Slate Pro" panose="02000506040000020004" pitchFamily="2" charset="0"/>
                          <a:cs typeface="Arial"/>
                          <a:sym typeface="Slate Pro" panose="02000506040000020004" pitchFamily="2" charset="0"/>
                        </a:rPr>
                        <a:t>to</a:t>
                      </a:r>
                      <a:r>
                        <a:rPr sz="1100" b="1" spc="-20" dirty="0">
                          <a:solidFill>
                            <a:schemeClr val="bg1"/>
                          </a:solidFill>
                          <a:latin typeface="Slate Pro" panose="02000506040000020004" pitchFamily="2" charset="0"/>
                          <a:cs typeface="Arial"/>
                          <a:sym typeface="Slate Pro" panose="02000506040000020004" pitchFamily="2" charset="0"/>
                        </a:rPr>
                        <a:t> </a:t>
                      </a:r>
                      <a:r>
                        <a:rPr sz="1100" b="1" spc="-10" dirty="0">
                          <a:solidFill>
                            <a:schemeClr val="bg1"/>
                          </a:solidFill>
                          <a:latin typeface="Slate Pro" panose="02000506040000020004" pitchFamily="2" charset="0"/>
                          <a:cs typeface="Arial"/>
                          <a:sym typeface="Slate Pro" panose="02000506040000020004" pitchFamily="2" charset="0"/>
                        </a:rPr>
                        <a:t>Close</a:t>
                      </a:r>
                      <a:endParaRPr sz="1100" b="1" dirty="0">
                        <a:solidFill>
                          <a:schemeClr val="bg1"/>
                        </a:solidFill>
                        <a:latin typeface="Slate Pro" panose="02000506040000020004" pitchFamily="2" charset="0"/>
                        <a:cs typeface="Arial"/>
                        <a:sym typeface="Slate Pro" panose="02000506040000020004" pitchFamily="2" charset="0"/>
                      </a:endParaRPr>
                    </a:p>
                  </a:txBody>
                  <a:tcPr marL="45720" marR="45720" anchor="ctr">
                    <a:lnT w="28575" cap="flat" cmpd="sng" algn="ctr">
                      <a:solidFill>
                        <a:srgbClr val="878787"/>
                      </a:solidFill>
                      <a:prstDash val="solid"/>
                      <a:round/>
                      <a:headEnd type="none" w="med" len="med"/>
                      <a:tailEnd type="none" w="med" len="med"/>
                    </a:lnT>
                    <a:solidFill>
                      <a:srgbClr val="5987C6"/>
                    </a:solidFill>
                  </a:tcPr>
                </a:tc>
                <a:tc>
                  <a:txBody>
                    <a:bodyPr/>
                    <a:lstStyle/>
                    <a:p>
                      <a:pPr marL="0" indent="0" algn="ctr">
                        <a:lnSpc>
                          <a:spcPct val="100000"/>
                        </a:lnSpc>
                        <a:spcBef>
                          <a:spcPts val="545"/>
                        </a:spcBef>
                      </a:pPr>
                      <a:r>
                        <a:rPr lang="en-US" sz="1100" b="1" dirty="0">
                          <a:solidFill>
                            <a:schemeClr val="bg1"/>
                          </a:solidFill>
                          <a:latin typeface="Slate Pro" panose="02000506040000020004" pitchFamily="2" charset="0"/>
                          <a:cs typeface="Arial"/>
                          <a:sym typeface="Slate Pro" panose="02000506040000020004" pitchFamily="2" charset="0"/>
                        </a:rPr>
                        <a:t>Technical </a:t>
                      </a:r>
                      <a:br>
                        <a:rPr lang="en-US" sz="1100" b="1" dirty="0">
                          <a:solidFill>
                            <a:schemeClr val="bg1"/>
                          </a:solidFill>
                          <a:latin typeface="Slate Pro" panose="02000506040000020004" pitchFamily="2" charset="0"/>
                          <a:cs typeface="Arial"/>
                          <a:sym typeface="Slate Pro" panose="02000506040000020004" pitchFamily="2" charset="0"/>
                        </a:rPr>
                      </a:br>
                      <a:r>
                        <a:rPr lang="en-US" sz="1100" b="1" dirty="0">
                          <a:solidFill>
                            <a:schemeClr val="bg1"/>
                          </a:solidFill>
                          <a:latin typeface="Slate Pro" panose="02000506040000020004" pitchFamily="2" charset="0"/>
                          <a:cs typeface="Arial"/>
                          <a:sym typeface="Slate Pro" panose="02000506040000020004" pitchFamily="2" charset="0"/>
                        </a:rPr>
                        <a:t>Pre-Sales Assistance</a:t>
                      </a:r>
                    </a:p>
                  </a:txBody>
                  <a:tcPr marL="45720" marR="45720" anchor="ctr">
                    <a:lnT w="28575" cap="flat" cmpd="sng" algn="ctr">
                      <a:solidFill>
                        <a:srgbClr val="878787"/>
                      </a:solidFill>
                      <a:prstDash val="solid"/>
                      <a:round/>
                      <a:headEnd type="none" w="med" len="med"/>
                      <a:tailEnd type="none" w="med" len="med"/>
                    </a:lnT>
                    <a:solidFill>
                      <a:srgbClr val="5987C6"/>
                    </a:solidFill>
                  </a:tcPr>
                </a:tc>
                <a:tc>
                  <a:txBody>
                    <a:bodyPr/>
                    <a:lstStyle/>
                    <a:p>
                      <a:pPr marL="7620" algn="ctr">
                        <a:lnSpc>
                          <a:spcPct val="100000"/>
                        </a:lnSpc>
                        <a:spcBef>
                          <a:spcPts val="545"/>
                        </a:spcBef>
                      </a:pPr>
                      <a:r>
                        <a:rPr lang="en-US" sz="1100" b="1" spc="-10" dirty="0">
                          <a:solidFill>
                            <a:schemeClr val="bg1"/>
                          </a:solidFill>
                          <a:latin typeface="Slate Pro" panose="02000506040000020004" pitchFamily="2" charset="0"/>
                          <a:cs typeface="Arial"/>
                          <a:sym typeface="Slate Pro" panose="02000506040000020004" pitchFamily="2" charset="0"/>
                        </a:rPr>
                        <a:t>ACME Product A Bonus</a:t>
                      </a:r>
                      <a:endParaRPr lang="en-US" sz="1100" b="1" dirty="0">
                        <a:solidFill>
                          <a:schemeClr val="bg1"/>
                        </a:solidFill>
                        <a:latin typeface="Slate Pro" panose="02000506040000020004" pitchFamily="2" charset="0"/>
                        <a:cs typeface="Arial"/>
                        <a:sym typeface="Slate Pro" panose="02000506040000020004" pitchFamily="2" charset="0"/>
                      </a:endParaRPr>
                    </a:p>
                  </a:txBody>
                  <a:tcPr marL="45720" marR="45720" anchor="ctr">
                    <a:lnT w="28575" cap="flat" cmpd="sng" algn="ctr">
                      <a:solidFill>
                        <a:srgbClr val="878787"/>
                      </a:solidFill>
                      <a:prstDash val="solid"/>
                      <a:round/>
                      <a:headEnd type="none" w="med" len="med"/>
                      <a:tailEnd type="none" w="med" len="med"/>
                    </a:lnT>
                    <a:solidFill>
                      <a:srgbClr val="5987C6"/>
                    </a:solidFill>
                  </a:tcPr>
                </a:tc>
                <a:tc>
                  <a:txBody>
                    <a:bodyPr/>
                    <a:lstStyle/>
                    <a:p>
                      <a:pPr marL="7620" algn="ctr">
                        <a:lnSpc>
                          <a:spcPct val="100000"/>
                        </a:lnSpc>
                        <a:spcBef>
                          <a:spcPts val="545"/>
                        </a:spcBef>
                      </a:pPr>
                      <a:r>
                        <a:rPr lang="en-US" sz="1100" b="1" dirty="0">
                          <a:solidFill>
                            <a:schemeClr val="bg1"/>
                          </a:solidFill>
                          <a:latin typeface="Slate Pro" panose="02000506040000020004" pitchFamily="2" charset="0"/>
                          <a:cs typeface="Arial"/>
                          <a:sym typeface="Slate Pro" panose="02000506040000020004" pitchFamily="2" charset="0"/>
                        </a:rPr>
                        <a:t>Distributor Discount</a:t>
                      </a:r>
                    </a:p>
                    <a:p>
                      <a:pPr marL="7620" algn="ctr">
                        <a:lnSpc>
                          <a:spcPct val="100000"/>
                        </a:lnSpc>
                        <a:spcBef>
                          <a:spcPts val="545"/>
                        </a:spcBef>
                      </a:pPr>
                      <a:r>
                        <a:rPr lang="en-US" sz="1100" b="1" dirty="0">
                          <a:solidFill>
                            <a:schemeClr val="bg1"/>
                          </a:solidFill>
                          <a:latin typeface="Slate Pro" panose="02000506040000020004" pitchFamily="2" charset="0"/>
                          <a:cs typeface="Arial"/>
                          <a:sym typeface="Slate Pro" panose="02000506040000020004" pitchFamily="2" charset="0"/>
                        </a:rPr>
                        <a:t>(Partner sold Product A )</a:t>
                      </a:r>
                      <a:endParaRPr sz="1100" b="1" dirty="0">
                        <a:solidFill>
                          <a:schemeClr val="bg1"/>
                        </a:solidFill>
                        <a:latin typeface="Slate Pro" panose="02000506040000020004" pitchFamily="2" charset="0"/>
                        <a:cs typeface="Arial"/>
                        <a:sym typeface="Slate Pro" panose="02000506040000020004" pitchFamily="2" charset="0"/>
                      </a:endParaRPr>
                    </a:p>
                  </a:txBody>
                  <a:tcPr marL="45720" marR="45720" anchor="ctr">
                    <a:lnT w="28575">
                      <a:solidFill>
                        <a:srgbClr val="878787"/>
                      </a:solidFill>
                      <a:prstDash val="solid"/>
                    </a:lnT>
                    <a:solidFill>
                      <a:srgbClr val="5987C6"/>
                    </a:solidFill>
                  </a:tcPr>
                </a:tc>
                <a:tc>
                  <a:txBody>
                    <a:bodyPr/>
                    <a:lstStyle/>
                    <a:p>
                      <a:pPr marL="7620" marR="0" lvl="0" indent="0" algn="ctr" defTabSz="914400" eaLnBrk="1" fontAlgn="auto" latinLnBrk="0" hangingPunct="1">
                        <a:lnSpc>
                          <a:spcPct val="100000"/>
                        </a:lnSpc>
                        <a:spcBef>
                          <a:spcPts val="0"/>
                        </a:spcBef>
                        <a:spcAft>
                          <a:spcPts val="0"/>
                        </a:spcAft>
                        <a:buClrTx/>
                        <a:buSzTx/>
                        <a:buFontTx/>
                        <a:buNone/>
                        <a:tabLst/>
                        <a:defRPr/>
                      </a:pPr>
                      <a:r>
                        <a:rPr lang="en-US" sz="1100" b="1" dirty="0">
                          <a:solidFill>
                            <a:schemeClr val="bg1"/>
                          </a:solidFill>
                          <a:latin typeface="Slate Pro" panose="02000506040000020004" pitchFamily="2" charset="0"/>
                          <a:cs typeface="Arial"/>
                          <a:sym typeface="Slate Pro" panose="02000506040000020004" pitchFamily="2" charset="0"/>
                        </a:rPr>
                        <a:t>Referral</a:t>
                      </a:r>
                    </a:p>
                    <a:p>
                      <a:pPr marL="7620" marR="0" lvl="0" indent="0" algn="ctr" defTabSz="914400" eaLnBrk="1" fontAlgn="auto" latinLnBrk="0" hangingPunct="1">
                        <a:lnSpc>
                          <a:spcPct val="100000"/>
                        </a:lnSpc>
                        <a:spcBef>
                          <a:spcPts val="0"/>
                        </a:spcBef>
                        <a:spcAft>
                          <a:spcPts val="0"/>
                        </a:spcAft>
                        <a:buClrTx/>
                        <a:buSzTx/>
                        <a:buFontTx/>
                        <a:buNone/>
                        <a:tabLst/>
                        <a:defRPr/>
                      </a:pPr>
                      <a:r>
                        <a:rPr lang="en-US" sz="1100" b="1" dirty="0">
                          <a:solidFill>
                            <a:schemeClr val="bg1"/>
                          </a:solidFill>
                          <a:latin typeface="Slate Pro" panose="02000506040000020004" pitchFamily="2" charset="0"/>
                          <a:cs typeface="Arial"/>
                          <a:sym typeface="Slate Pro" panose="02000506040000020004" pitchFamily="2" charset="0"/>
                        </a:rPr>
                        <a:t>Fee</a:t>
                      </a:r>
                    </a:p>
                  </a:txBody>
                  <a:tcPr marL="45720" marR="45720" anchor="ctr">
                    <a:lnT w="28575" cap="flat" cmpd="sng" algn="ctr">
                      <a:solidFill>
                        <a:srgbClr val="878787"/>
                      </a:solidFill>
                      <a:prstDash val="solid"/>
                      <a:round/>
                      <a:headEnd type="none" w="med" len="med"/>
                      <a:tailEnd type="none" w="med" len="med"/>
                    </a:lnT>
                    <a:solidFill>
                      <a:srgbClr val="5987C6"/>
                    </a:solidFill>
                  </a:tcPr>
                </a:tc>
                <a:tc>
                  <a:txBody>
                    <a:bodyPr/>
                    <a:lstStyle/>
                    <a:p>
                      <a:pPr marL="7620" algn="ctr">
                        <a:lnSpc>
                          <a:spcPct val="100000"/>
                        </a:lnSpc>
                        <a:spcBef>
                          <a:spcPts val="545"/>
                        </a:spcBef>
                      </a:pPr>
                      <a:r>
                        <a:rPr lang="en-US" sz="1100" b="1" dirty="0">
                          <a:solidFill>
                            <a:schemeClr val="bg1"/>
                          </a:solidFill>
                          <a:latin typeface="Slate Pro" panose="02000506040000020004" pitchFamily="2" charset="0"/>
                          <a:cs typeface="Arial"/>
                          <a:sym typeface="Slate Pro" panose="02000506040000020004" pitchFamily="2" charset="0"/>
                        </a:rPr>
                        <a:t>Max Incentive for Partner</a:t>
                      </a:r>
                      <a:endParaRPr sz="1100" b="1" dirty="0">
                        <a:solidFill>
                          <a:schemeClr val="bg1"/>
                        </a:solidFill>
                        <a:latin typeface="Slate Pro" panose="02000506040000020004" pitchFamily="2" charset="0"/>
                        <a:cs typeface="Arial"/>
                        <a:sym typeface="Slate Pro" panose="02000506040000020004" pitchFamily="2" charset="0"/>
                      </a:endParaRPr>
                    </a:p>
                  </a:txBody>
                  <a:tcPr marL="45720" marR="45720" anchor="ctr">
                    <a:lnT w="28575" cap="flat" cmpd="sng" algn="ctr">
                      <a:solidFill>
                        <a:srgbClr val="878787"/>
                      </a:solidFill>
                      <a:prstDash val="solid"/>
                      <a:round/>
                      <a:headEnd type="none" w="med" len="med"/>
                      <a:tailEnd type="none" w="med" len="med"/>
                    </a:lnT>
                    <a:solidFill>
                      <a:srgbClr val="5987C6"/>
                    </a:solidFill>
                  </a:tcPr>
                </a:tc>
                <a:extLst>
                  <a:ext uri="{0D108BD9-81ED-4DB2-BD59-A6C34878D82A}">
                    <a16:rowId xmlns:a16="http://schemas.microsoft.com/office/drawing/2014/main" val="10001"/>
                  </a:ext>
                </a:extLst>
              </a:tr>
              <a:tr h="522729">
                <a:tc rowSpan="4">
                  <a:txBody>
                    <a:bodyPr/>
                    <a:lstStyle/>
                    <a:p>
                      <a:pPr marL="50800" marR="52069" algn="l" fontAlgn="ctr">
                        <a:lnSpc>
                          <a:spcPts val="1100"/>
                        </a:lnSpc>
                        <a:spcBef>
                          <a:spcPts val="810"/>
                        </a:spcBef>
                      </a:pPr>
                      <a:r>
                        <a:rPr lang="en-US" sz="1100" b="1" spc="-20" dirty="0">
                          <a:solidFill>
                            <a:schemeClr val="tx1"/>
                          </a:solidFill>
                          <a:latin typeface="Slate Pro" panose="02000506040000020004" pitchFamily="2" charset="0"/>
                          <a:ea typeface="+mn-ea"/>
                          <a:cs typeface="Calibri"/>
                          <a:sym typeface="Slate Pro" panose="02000506040000020004" pitchFamily="2" charset="0"/>
                        </a:rPr>
                        <a:t>Reseller</a:t>
                      </a:r>
                    </a:p>
                  </a:txBody>
                  <a:tcPr marL="3175" marR="3175" marT="3175" marB="0" anchor="ctr">
                    <a:lnB w="6350" cap="flat" cmpd="sng" algn="ctr">
                      <a:solidFill>
                        <a:srgbClr val="868A8C"/>
                      </a:solidFill>
                      <a:prstDash val="solid"/>
                      <a:round/>
                      <a:headEnd type="none" w="med" len="med"/>
                      <a:tailEnd type="none" w="med" len="med"/>
                    </a:lnB>
                  </a:tcPr>
                </a:tc>
                <a:tc>
                  <a:txBody>
                    <a:bodyPr/>
                    <a:lstStyle/>
                    <a:p>
                      <a:pPr marL="50800" marR="52069" algn="l" fontAlgn="ctr">
                        <a:lnSpc>
                          <a:spcPts val="1100"/>
                        </a:lnSpc>
                        <a:spcBef>
                          <a:spcPts val="810"/>
                        </a:spcBef>
                      </a:pPr>
                      <a:r>
                        <a:rPr lang="en-US" sz="1100" b="0" spc="-20" dirty="0">
                          <a:solidFill>
                            <a:schemeClr val="tx1"/>
                          </a:solidFill>
                          <a:latin typeface="Slate Pro" panose="02000506040000020004" pitchFamily="2" charset="0"/>
                          <a:ea typeface="+mn-ea"/>
                          <a:cs typeface="Calibri"/>
                          <a:sym typeface="Slate Pro" panose="02000506040000020004" pitchFamily="2" charset="0"/>
                        </a:rPr>
                        <a:t>Large Market - </a:t>
                      </a:r>
                      <a:r>
                        <a:rPr lang="en-US" sz="1100" b="0" spc="-20" dirty="0">
                          <a:solidFill>
                            <a:srgbClr val="FFC000"/>
                          </a:solidFill>
                          <a:latin typeface="Slate Pro" panose="02000506040000020004" pitchFamily="2" charset="0"/>
                          <a:ea typeface="+mn-ea"/>
                          <a:cs typeface="Calibri"/>
                          <a:sym typeface="Slate Pro" panose="02000506040000020004" pitchFamily="2" charset="0"/>
                        </a:rPr>
                        <a:t>Gold</a:t>
                      </a:r>
                    </a:p>
                  </a:txBody>
                  <a:tcPr marL="3175" marR="3175" marT="3175" marB="0" anchor="ctr">
                    <a:lnB w="6350">
                      <a:solidFill>
                        <a:srgbClr val="868A8C"/>
                      </a:solidFill>
                      <a:prstDash val="soli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Slate Pro" panose="02000506040000020004" pitchFamily="2" charset="0"/>
                          <a:ea typeface="+mn-ea"/>
                          <a:cs typeface="+mn-cs"/>
                          <a:sym typeface="Slate Pro" panose="02000506040000020004" pitchFamily="2" charset="0"/>
                        </a:rPr>
                        <a:t>3.0%</a:t>
                      </a:r>
                    </a:p>
                  </a:txBody>
                  <a:tcPr marL="3175" marR="3175" marT="3175" marB="0" anchor="ctr">
                    <a:lnB w="6350">
                      <a:solidFill>
                        <a:srgbClr val="868A8C"/>
                      </a:solidFill>
                      <a:prstDash val="solid"/>
                    </a:lnB>
                  </a:tcPr>
                </a:tc>
                <a:tc>
                  <a:txBody>
                    <a:bodyPr/>
                    <a:lstStyle/>
                    <a:p>
                      <a:pPr algn="ctr" fontAlgn="ctr"/>
                      <a:r>
                        <a:rPr lang="en-US" sz="1100" b="0" i="0" u="none" strike="noStrike">
                          <a:solidFill>
                            <a:srgbClr val="000000"/>
                          </a:solidFill>
                          <a:effectLst/>
                          <a:latin typeface="Slate Pro" panose="02000506040000020004" pitchFamily="2" charset="0"/>
                          <a:sym typeface="Slate Pro" panose="02000506040000020004" pitchFamily="2" charset="0"/>
                        </a:rPr>
                        <a:t>16.0%</a:t>
                      </a:r>
                    </a:p>
                  </a:txBody>
                  <a:tcPr marL="3175" marR="3175" marT="3175" marB="0" anchor="ctr">
                    <a:lnB w="6350" cap="flat" cmpd="sng" algn="ctr">
                      <a:solidFill>
                        <a:srgbClr val="868A8C"/>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Slate Pro" panose="02000506040000020004" pitchFamily="2" charset="0"/>
                          <a:ea typeface="+mn-ea"/>
                          <a:cs typeface="+mn-cs"/>
                          <a:sym typeface="Slate Pro" panose="02000506040000020004" pitchFamily="2" charset="0"/>
                        </a:rPr>
                        <a:t>3.0%</a:t>
                      </a:r>
                    </a:p>
                  </a:txBody>
                  <a:tcPr marL="3175" marR="3175" marT="3175" marB="0" anchor="ctr">
                    <a:lnB w="6350" cap="flat" cmpd="sng" algn="ctr">
                      <a:solidFill>
                        <a:srgbClr val="868A8C"/>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Slate Pro" panose="02000506040000020004" pitchFamily="2" charset="0"/>
                          <a:ea typeface="+mn-ea"/>
                          <a:cs typeface="+mn-cs"/>
                          <a:sym typeface="Slate Pro" panose="02000506040000020004" pitchFamily="2" charset="0"/>
                        </a:rPr>
                        <a:t>3.0%</a:t>
                      </a:r>
                    </a:p>
                  </a:txBody>
                  <a:tcPr marL="3175" marR="3175" marT="3175" marB="0" anchor="ctr">
                    <a:lnB w="6350" cap="flat" cmpd="sng" algn="ctr">
                      <a:solidFill>
                        <a:srgbClr val="868A8C"/>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Slate Pro" panose="02000506040000020004" pitchFamily="2" charset="0"/>
                          <a:sym typeface="Slate Pro" panose="02000506040000020004" pitchFamily="2" charset="0"/>
                        </a:rPr>
                        <a:t>N/A</a:t>
                      </a:r>
                    </a:p>
                  </a:txBody>
                  <a:tcPr marL="3175" marR="3175" marT="3175" marB="0" anchor="ctr">
                    <a:lnB w="6350">
                      <a:solidFill>
                        <a:srgbClr val="868A8C"/>
                      </a:solidFill>
                      <a:prstDash val="soli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Slate Pro" panose="02000506040000020004" pitchFamily="2" charset="0"/>
                          <a:sym typeface="Slate Pro" panose="02000506040000020004" pitchFamily="2" charset="0"/>
                        </a:rPr>
                        <a:t>N/A</a:t>
                      </a:r>
                    </a:p>
                  </a:txBody>
                  <a:tcPr marL="3175" marR="3175" marT="3175" marB="0" anchor="ctr">
                    <a:lnB w="6350" cap="flat" cmpd="sng" algn="ctr">
                      <a:solidFill>
                        <a:srgbClr val="868A8C"/>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Slate Pro" panose="02000506040000020004" pitchFamily="2" charset="0"/>
                          <a:sym typeface="Slate Pro" panose="02000506040000020004" pitchFamily="2" charset="0"/>
                        </a:rPr>
                        <a:t>25.0%</a:t>
                      </a:r>
                    </a:p>
                  </a:txBody>
                  <a:tcPr marL="3175" marR="3175" marT="3175" marB="0" anchor="ctr">
                    <a:lnB w="6350" cap="flat" cmpd="sng" algn="ctr">
                      <a:solidFill>
                        <a:srgbClr val="868A8C"/>
                      </a:solidFill>
                      <a:prstDash val="solid"/>
                      <a:round/>
                      <a:headEnd type="none" w="med" len="med"/>
                      <a:tailEnd type="none" w="med" len="med"/>
                    </a:lnB>
                  </a:tcPr>
                </a:tc>
                <a:extLst>
                  <a:ext uri="{0D108BD9-81ED-4DB2-BD59-A6C34878D82A}">
                    <a16:rowId xmlns:a16="http://schemas.microsoft.com/office/drawing/2014/main" val="10002"/>
                  </a:ext>
                </a:extLst>
              </a:tr>
              <a:tr h="522729">
                <a:tc vMerge="1">
                  <a:txBody>
                    <a:bodyPr/>
                    <a:lstStyle/>
                    <a:p>
                      <a:pPr marL="50800" marR="52069" algn="l" fontAlgn="ctr">
                        <a:lnSpc>
                          <a:spcPts val="1100"/>
                        </a:lnSpc>
                        <a:spcBef>
                          <a:spcPts val="810"/>
                        </a:spcBef>
                      </a:pPr>
                      <a:endParaRPr lang="en-US" sz="1000" b="1" spc="-20" dirty="0">
                        <a:solidFill>
                          <a:srgbClr val="ABAEB7"/>
                        </a:solidFill>
                        <a:latin typeface="Proxima Nova Rg" panose="02000506030000020004" pitchFamily="50" charset="0"/>
                        <a:ea typeface="+mn-ea"/>
                        <a:cs typeface="Calibri"/>
                      </a:endParaRPr>
                    </a:p>
                  </a:txBody>
                  <a:tcPr marL="3175" marR="3175" marT="3175"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marL="50800" marR="52069" algn="l" fontAlgn="ctr">
                        <a:lnSpc>
                          <a:spcPts val="1100"/>
                        </a:lnSpc>
                        <a:spcBef>
                          <a:spcPts val="810"/>
                        </a:spcBef>
                      </a:pPr>
                      <a:r>
                        <a:rPr lang="en-US" sz="1100" b="0" spc="-20">
                          <a:solidFill>
                            <a:schemeClr val="tx1"/>
                          </a:solidFill>
                          <a:latin typeface="Slate Pro" panose="02000506040000020004" pitchFamily="2" charset="0"/>
                          <a:ea typeface="+mn-ea"/>
                          <a:cs typeface="Calibri"/>
                          <a:sym typeface="Slate Pro" panose="02000506040000020004" pitchFamily="2" charset="0"/>
                        </a:rPr>
                        <a:t>Large Market - </a:t>
                      </a:r>
                      <a:r>
                        <a:rPr lang="en-US" sz="1100" b="0" spc="-20">
                          <a:solidFill>
                            <a:srgbClr val="ABAEB7"/>
                          </a:solidFill>
                          <a:latin typeface="Slate Pro" panose="02000506040000020004" pitchFamily="2" charset="0"/>
                          <a:ea typeface="+mn-ea"/>
                          <a:cs typeface="Calibri"/>
                          <a:sym typeface="Slate Pro" panose="02000506040000020004" pitchFamily="2" charset="0"/>
                        </a:rPr>
                        <a:t>Silver</a:t>
                      </a:r>
                    </a:p>
                  </a:txBody>
                  <a:tcPr marL="3175" marR="3175" marT="3175" marB="0" anchor="ctr">
                    <a:lnT w="6350">
                      <a:solidFill>
                        <a:srgbClr val="868A8C"/>
                      </a:solidFill>
                      <a:prstDash val="solid"/>
                    </a:lnT>
                    <a:lnB w="6350">
                      <a:solidFill>
                        <a:srgbClr val="868A8C"/>
                      </a:solidFill>
                      <a:prstDash val="soli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Slate Pro" panose="02000506040000020004" pitchFamily="2" charset="0"/>
                          <a:ea typeface="+mn-ea"/>
                          <a:cs typeface="+mn-cs"/>
                          <a:sym typeface="Slate Pro" panose="02000506040000020004" pitchFamily="2" charset="0"/>
                        </a:rPr>
                        <a:t>3.0%</a:t>
                      </a:r>
                    </a:p>
                  </a:txBody>
                  <a:tcPr marL="3175" marR="3175" marT="3175" marB="0" anchor="ctr">
                    <a:lnT w="6350">
                      <a:solidFill>
                        <a:srgbClr val="868A8C"/>
                      </a:solidFill>
                      <a:prstDash val="solid"/>
                    </a:lnT>
                    <a:lnB w="6350">
                      <a:solidFill>
                        <a:srgbClr val="868A8C"/>
                      </a:solidFill>
                      <a:prstDash val="solid"/>
                    </a:lnB>
                  </a:tcPr>
                </a:tc>
                <a:tc>
                  <a:txBody>
                    <a:bodyPr/>
                    <a:lstStyle/>
                    <a:p>
                      <a:pPr algn="ctr" fontAlgn="ctr"/>
                      <a:r>
                        <a:rPr lang="en-US" sz="1100" b="0" i="0" u="none" strike="noStrike">
                          <a:solidFill>
                            <a:srgbClr val="000000"/>
                          </a:solidFill>
                          <a:effectLst/>
                          <a:latin typeface="Slate Pro" panose="02000506040000020004" pitchFamily="2" charset="0"/>
                          <a:sym typeface="Slate Pro" panose="02000506040000020004" pitchFamily="2" charset="0"/>
                        </a:rPr>
                        <a:t>13.0%</a:t>
                      </a:r>
                    </a:p>
                  </a:txBody>
                  <a:tcPr marL="3175" marR="3175" marT="3175"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Slate Pro" panose="02000506040000020004" pitchFamily="2" charset="0"/>
                          <a:ea typeface="+mn-ea"/>
                          <a:cs typeface="+mn-cs"/>
                          <a:sym typeface="Slate Pro" panose="02000506040000020004" pitchFamily="2" charset="0"/>
                        </a:rPr>
                        <a:t>3.0%</a:t>
                      </a:r>
                    </a:p>
                  </a:txBody>
                  <a:tcPr marL="3175" marR="3175" marT="3175"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Slate Pro" panose="02000506040000020004" pitchFamily="2" charset="0"/>
                          <a:ea typeface="+mn-ea"/>
                          <a:cs typeface="+mn-cs"/>
                          <a:sym typeface="Slate Pro" panose="02000506040000020004" pitchFamily="2" charset="0"/>
                        </a:rPr>
                        <a:t>3.0%</a:t>
                      </a:r>
                    </a:p>
                  </a:txBody>
                  <a:tcPr marL="3175" marR="3175" marT="3175"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Slate Pro" panose="02000506040000020004" pitchFamily="2" charset="0"/>
                          <a:sym typeface="Slate Pro" panose="02000506040000020004" pitchFamily="2" charset="0"/>
                        </a:rPr>
                        <a:t>N/A</a:t>
                      </a:r>
                    </a:p>
                  </a:txBody>
                  <a:tcPr marL="3175" marR="3175" marT="3175" marB="0" anchor="ctr">
                    <a:lnT w="6350">
                      <a:solidFill>
                        <a:srgbClr val="868A8C"/>
                      </a:solidFill>
                      <a:prstDash val="solid"/>
                    </a:lnT>
                    <a:lnB w="6350">
                      <a:solidFill>
                        <a:srgbClr val="868A8C"/>
                      </a:solidFill>
                      <a:prstDash val="soli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100" b="0" i="0" u="none" strike="noStrike">
                          <a:solidFill>
                            <a:srgbClr val="000000"/>
                          </a:solidFill>
                          <a:effectLst/>
                          <a:latin typeface="Slate Pro" panose="02000506040000020004" pitchFamily="2" charset="0"/>
                          <a:sym typeface="Slate Pro" panose="02000506040000020004" pitchFamily="2" charset="0"/>
                        </a:rPr>
                        <a:t>N/A</a:t>
                      </a:r>
                    </a:p>
                  </a:txBody>
                  <a:tcPr marL="3175" marR="3175" marT="3175"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Slate Pro" panose="02000506040000020004" pitchFamily="2" charset="0"/>
                          <a:sym typeface="Slate Pro" panose="02000506040000020004" pitchFamily="2" charset="0"/>
                        </a:rPr>
                        <a:t>22.0%</a:t>
                      </a:r>
                    </a:p>
                  </a:txBody>
                  <a:tcPr marL="3175" marR="3175" marT="3175"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extLst>
                  <a:ext uri="{0D108BD9-81ED-4DB2-BD59-A6C34878D82A}">
                    <a16:rowId xmlns:a16="http://schemas.microsoft.com/office/drawing/2014/main" val="10003"/>
                  </a:ext>
                </a:extLst>
              </a:tr>
              <a:tr h="522729">
                <a:tc vMerge="1">
                  <a:txBody>
                    <a:bodyPr/>
                    <a:lstStyle/>
                    <a:p>
                      <a:pPr marL="50800" marR="52069" algn="l" fontAlgn="ctr">
                        <a:lnSpc>
                          <a:spcPts val="1100"/>
                        </a:lnSpc>
                        <a:spcBef>
                          <a:spcPts val="810"/>
                        </a:spcBef>
                      </a:pPr>
                      <a:endParaRPr lang="en-US" sz="1000" b="1" spc="-20" dirty="0">
                        <a:solidFill>
                          <a:srgbClr val="FFC000"/>
                        </a:solidFill>
                        <a:latin typeface="Proxima Nova Rg" panose="02000506030000020004" pitchFamily="50" charset="0"/>
                        <a:ea typeface="+mn-ea"/>
                        <a:cs typeface="Calibri"/>
                      </a:endParaRPr>
                    </a:p>
                  </a:txBody>
                  <a:tcPr marL="3175" marR="3175" marT="3175"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marL="50800" marR="52069" algn="l" fontAlgn="ctr">
                        <a:lnSpc>
                          <a:spcPts val="1100"/>
                        </a:lnSpc>
                        <a:spcBef>
                          <a:spcPts val="810"/>
                        </a:spcBef>
                      </a:pPr>
                      <a:r>
                        <a:rPr lang="en-US" sz="1100" b="0" spc="-20">
                          <a:solidFill>
                            <a:schemeClr val="tx1"/>
                          </a:solidFill>
                          <a:latin typeface="Slate Pro" panose="02000506040000020004" pitchFamily="2" charset="0"/>
                          <a:ea typeface="+mn-ea"/>
                          <a:cs typeface="Calibri"/>
                          <a:sym typeface="Slate Pro" panose="02000506040000020004" pitchFamily="2" charset="0"/>
                        </a:rPr>
                        <a:t>Small Market - </a:t>
                      </a:r>
                      <a:r>
                        <a:rPr lang="en-US" sz="1100" b="0" spc="-20">
                          <a:solidFill>
                            <a:srgbClr val="FFC000"/>
                          </a:solidFill>
                          <a:latin typeface="Slate Pro" panose="02000506040000020004" pitchFamily="2" charset="0"/>
                          <a:ea typeface="+mn-ea"/>
                          <a:cs typeface="Calibri"/>
                          <a:sym typeface="Slate Pro" panose="02000506040000020004" pitchFamily="2" charset="0"/>
                        </a:rPr>
                        <a:t>Gold</a:t>
                      </a:r>
                    </a:p>
                  </a:txBody>
                  <a:tcPr marL="3175" marR="3175" marT="3175" marB="0" anchor="ctr">
                    <a:lnT w="6350">
                      <a:solidFill>
                        <a:srgbClr val="868A8C"/>
                      </a:solidFill>
                      <a:prstDash val="solid"/>
                    </a:lnT>
                    <a:lnB w="6350">
                      <a:solidFill>
                        <a:srgbClr val="868A8C"/>
                      </a:solidFill>
                      <a:prstDash val="soli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Slate Pro" panose="02000506040000020004" pitchFamily="2" charset="0"/>
                          <a:ea typeface="+mn-ea"/>
                          <a:cs typeface="+mn-cs"/>
                          <a:sym typeface="Slate Pro" panose="02000506040000020004" pitchFamily="2" charset="0"/>
                        </a:rPr>
                        <a:t>3.0%</a:t>
                      </a:r>
                    </a:p>
                  </a:txBody>
                  <a:tcPr marL="3175" marR="3175" marT="3175" marB="0" anchor="ctr">
                    <a:lnT w="6350">
                      <a:solidFill>
                        <a:srgbClr val="868A8C"/>
                      </a:solidFill>
                      <a:prstDash val="solid"/>
                    </a:lnT>
                    <a:lnB w="6350">
                      <a:solidFill>
                        <a:srgbClr val="868A8C"/>
                      </a:solidFill>
                      <a:prstDash val="solid"/>
                    </a:lnB>
                  </a:tcPr>
                </a:tc>
                <a:tc>
                  <a:txBody>
                    <a:bodyPr/>
                    <a:lstStyle/>
                    <a:p>
                      <a:pPr algn="ctr" fontAlgn="ctr"/>
                      <a:r>
                        <a:rPr lang="en-US" sz="1100" b="0" i="0" u="none" strike="noStrike">
                          <a:solidFill>
                            <a:srgbClr val="000000"/>
                          </a:solidFill>
                          <a:effectLst/>
                          <a:latin typeface="Slate Pro" panose="02000506040000020004" pitchFamily="2" charset="0"/>
                          <a:sym typeface="Slate Pro" panose="02000506040000020004" pitchFamily="2" charset="0"/>
                        </a:rPr>
                        <a:t>16.0%</a:t>
                      </a:r>
                    </a:p>
                  </a:txBody>
                  <a:tcPr marL="3175" marR="3175" marT="3175"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Slate Pro" panose="02000506040000020004" pitchFamily="2" charset="0"/>
                          <a:ea typeface="+mn-ea"/>
                          <a:cs typeface="+mn-cs"/>
                          <a:sym typeface="Slate Pro" panose="02000506040000020004" pitchFamily="2" charset="0"/>
                        </a:rPr>
                        <a:t>3.0%</a:t>
                      </a:r>
                    </a:p>
                  </a:txBody>
                  <a:tcPr marL="3175" marR="3175" marT="3175"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Slate Pro" panose="02000506040000020004" pitchFamily="2" charset="0"/>
                          <a:ea typeface="+mn-ea"/>
                          <a:cs typeface="+mn-cs"/>
                          <a:sym typeface="Slate Pro" panose="02000506040000020004" pitchFamily="2" charset="0"/>
                        </a:rPr>
                        <a:t>3.0%</a:t>
                      </a:r>
                    </a:p>
                  </a:txBody>
                  <a:tcPr marL="3175" marR="3175" marT="3175"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100" b="0" i="0" u="none" strike="noStrike">
                          <a:solidFill>
                            <a:srgbClr val="000000"/>
                          </a:solidFill>
                          <a:effectLst/>
                          <a:latin typeface="Slate Pro" panose="02000506040000020004" pitchFamily="2" charset="0"/>
                          <a:sym typeface="Slate Pro" panose="02000506040000020004" pitchFamily="2" charset="0"/>
                        </a:rPr>
                        <a:t>N/A</a:t>
                      </a:r>
                    </a:p>
                  </a:txBody>
                  <a:tcPr marL="3175" marR="3175" marT="3175" marB="0" anchor="ctr">
                    <a:lnT w="6350">
                      <a:solidFill>
                        <a:srgbClr val="868A8C"/>
                      </a:solidFill>
                      <a:prstDash val="solid"/>
                    </a:lnT>
                    <a:lnB w="6350">
                      <a:solidFill>
                        <a:srgbClr val="868A8C"/>
                      </a:solidFill>
                      <a:prstDash val="soli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100" b="0" i="0" u="none" strike="noStrike">
                          <a:solidFill>
                            <a:srgbClr val="000000"/>
                          </a:solidFill>
                          <a:effectLst/>
                          <a:latin typeface="Slate Pro" panose="02000506040000020004" pitchFamily="2" charset="0"/>
                          <a:sym typeface="Slate Pro" panose="02000506040000020004" pitchFamily="2" charset="0"/>
                        </a:rPr>
                        <a:t>N/A</a:t>
                      </a:r>
                    </a:p>
                  </a:txBody>
                  <a:tcPr marL="3175" marR="3175" marT="3175"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Slate Pro" panose="02000506040000020004" pitchFamily="2" charset="0"/>
                          <a:sym typeface="Slate Pro" panose="02000506040000020004" pitchFamily="2" charset="0"/>
                        </a:rPr>
                        <a:t>25.0%</a:t>
                      </a:r>
                    </a:p>
                  </a:txBody>
                  <a:tcPr marL="3175" marR="3175" marT="3175"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extLst>
                  <a:ext uri="{0D108BD9-81ED-4DB2-BD59-A6C34878D82A}">
                    <a16:rowId xmlns:a16="http://schemas.microsoft.com/office/drawing/2014/main" val="10004"/>
                  </a:ext>
                </a:extLst>
              </a:tr>
              <a:tr h="472628">
                <a:tc vMerge="1">
                  <a:txBody>
                    <a:bodyPr/>
                    <a:lstStyle/>
                    <a:p>
                      <a:pPr marL="50800" marR="52069" algn="l" fontAlgn="ctr">
                        <a:lnSpc>
                          <a:spcPts val="1100"/>
                        </a:lnSpc>
                        <a:spcBef>
                          <a:spcPts val="810"/>
                        </a:spcBef>
                      </a:pPr>
                      <a:endParaRPr lang="en-US" sz="1000" b="1" spc="-20" dirty="0">
                        <a:solidFill>
                          <a:srgbClr val="ABAEB7"/>
                        </a:solidFill>
                        <a:latin typeface="Proxima Nova Rg" panose="02000506030000020004" pitchFamily="50" charset="0"/>
                        <a:ea typeface="+mn-ea"/>
                        <a:cs typeface="Calibri"/>
                      </a:endParaRPr>
                    </a:p>
                  </a:txBody>
                  <a:tcPr marL="3175" marR="3175" marT="3175"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marL="50800" marR="52069" algn="l" fontAlgn="ctr">
                        <a:lnSpc>
                          <a:spcPts val="1100"/>
                        </a:lnSpc>
                        <a:spcBef>
                          <a:spcPts val="810"/>
                        </a:spcBef>
                      </a:pPr>
                      <a:r>
                        <a:rPr lang="en-US" sz="1100" b="0" spc="-20">
                          <a:solidFill>
                            <a:schemeClr val="tx1"/>
                          </a:solidFill>
                          <a:latin typeface="Slate Pro" panose="02000506040000020004" pitchFamily="2" charset="0"/>
                          <a:ea typeface="+mn-ea"/>
                          <a:cs typeface="Calibri"/>
                          <a:sym typeface="Slate Pro" panose="02000506040000020004" pitchFamily="2" charset="0"/>
                        </a:rPr>
                        <a:t>Small Market - </a:t>
                      </a:r>
                      <a:r>
                        <a:rPr lang="en-US" sz="1100" b="0" spc="-20">
                          <a:solidFill>
                            <a:srgbClr val="ABAEB7"/>
                          </a:solidFill>
                          <a:latin typeface="Slate Pro" panose="02000506040000020004" pitchFamily="2" charset="0"/>
                          <a:ea typeface="+mn-ea"/>
                          <a:cs typeface="Calibri"/>
                          <a:sym typeface="Slate Pro" panose="02000506040000020004" pitchFamily="2" charset="0"/>
                        </a:rPr>
                        <a:t>Silver</a:t>
                      </a:r>
                    </a:p>
                  </a:txBody>
                  <a:tcPr marL="3175" marR="3175" marT="3175" marB="0" anchor="ctr">
                    <a:lnT w="6350">
                      <a:solidFill>
                        <a:srgbClr val="868A8C"/>
                      </a:solidFill>
                      <a:prstDash val="solid"/>
                    </a:lnT>
                    <a:lnB w="6350" cap="flat" cmpd="sng" algn="ctr">
                      <a:solidFill>
                        <a:srgbClr val="868A8C"/>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Slate Pro" panose="02000506040000020004" pitchFamily="2" charset="0"/>
                          <a:ea typeface="+mn-ea"/>
                          <a:cs typeface="+mn-cs"/>
                          <a:sym typeface="Slate Pro" panose="02000506040000020004" pitchFamily="2" charset="0"/>
                        </a:rPr>
                        <a:t>3.0%</a:t>
                      </a:r>
                    </a:p>
                  </a:txBody>
                  <a:tcPr marL="3175" marR="3175" marT="3175" marB="0" anchor="ctr">
                    <a:lnT w="6350">
                      <a:solidFill>
                        <a:srgbClr val="868A8C"/>
                      </a:solidFill>
                      <a:prstDash val="solid"/>
                    </a:lnT>
                    <a:lnB w="6350" cap="flat" cmpd="sng" algn="ctr">
                      <a:solidFill>
                        <a:srgbClr val="868A8C"/>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Slate Pro" panose="02000506040000020004" pitchFamily="2" charset="0"/>
                          <a:sym typeface="Slate Pro" panose="02000506040000020004" pitchFamily="2" charset="0"/>
                        </a:rPr>
                        <a:t>13.0%</a:t>
                      </a:r>
                    </a:p>
                  </a:txBody>
                  <a:tcPr marL="3175" marR="3175" marT="3175"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Slate Pro" panose="02000506040000020004" pitchFamily="2" charset="0"/>
                          <a:ea typeface="+mn-ea"/>
                          <a:cs typeface="+mn-cs"/>
                          <a:sym typeface="Slate Pro" panose="02000506040000020004" pitchFamily="2" charset="0"/>
                        </a:rPr>
                        <a:t>3.0%</a:t>
                      </a:r>
                    </a:p>
                  </a:txBody>
                  <a:tcPr marL="3175" marR="3175" marT="3175"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uLnTx/>
                          <a:uFillTx/>
                          <a:latin typeface="Slate Pro" panose="02000506040000020004" pitchFamily="2" charset="0"/>
                          <a:ea typeface="+mn-ea"/>
                          <a:cs typeface="+mn-cs"/>
                          <a:sym typeface="Slate Pro" panose="02000506040000020004" pitchFamily="2" charset="0"/>
                        </a:rPr>
                        <a:t>3.0%</a:t>
                      </a:r>
                    </a:p>
                  </a:txBody>
                  <a:tcPr marL="3175" marR="3175" marT="3175"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100" b="0" i="0" u="none" strike="noStrike">
                          <a:solidFill>
                            <a:srgbClr val="000000"/>
                          </a:solidFill>
                          <a:effectLst/>
                          <a:latin typeface="Slate Pro" panose="02000506040000020004" pitchFamily="2" charset="0"/>
                          <a:sym typeface="Slate Pro" panose="02000506040000020004" pitchFamily="2" charset="0"/>
                        </a:rPr>
                        <a:t>N/A</a:t>
                      </a:r>
                    </a:p>
                  </a:txBody>
                  <a:tcPr marL="3175" marR="3175" marT="3175" marB="0" anchor="ctr">
                    <a:lnT w="6350">
                      <a:solidFill>
                        <a:srgbClr val="868A8C"/>
                      </a:solidFill>
                      <a:prstDash val="solid"/>
                    </a:lnT>
                    <a:lnB w="6350" cap="flat" cmpd="sng" algn="ctr">
                      <a:solidFill>
                        <a:srgbClr val="868A8C"/>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Slate Pro" panose="02000506040000020004" pitchFamily="2" charset="0"/>
                          <a:sym typeface="Slate Pro" panose="02000506040000020004" pitchFamily="2" charset="0"/>
                        </a:rPr>
                        <a:t>N/A</a:t>
                      </a:r>
                    </a:p>
                  </a:txBody>
                  <a:tcPr marL="3175" marR="3175" marT="3175"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Slate Pro" panose="02000506040000020004" pitchFamily="2" charset="0"/>
                          <a:sym typeface="Slate Pro" panose="02000506040000020004" pitchFamily="2" charset="0"/>
                        </a:rPr>
                        <a:t>22.0%</a:t>
                      </a:r>
                    </a:p>
                  </a:txBody>
                  <a:tcPr marL="3175" marR="3175" marT="3175"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extLst>
                  <a:ext uri="{0D108BD9-81ED-4DB2-BD59-A6C34878D82A}">
                    <a16:rowId xmlns:a16="http://schemas.microsoft.com/office/drawing/2014/main" val="10005"/>
                  </a:ext>
                </a:extLst>
              </a:tr>
              <a:tr h="472628">
                <a:tc rowSpan="4">
                  <a:txBody>
                    <a:bodyPr/>
                    <a:lstStyle/>
                    <a:p>
                      <a:pPr marL="50800" marR="52069" algn="l" fontAlgn="ctr">
                        <a:lnSpc>
                          <a:spcPct val="120000"/>
                        </a:lnSpc>
                        <a:spcBef>
                          <a:spcPts val="810"/>
                        </a:spcBef>
                      </a:pPr>
                      <a:r>
                        <a:rPr lang="en-US" sz="1100" b="1" spc="-20" dirty="0">
                          <a:solidFill>
                            <a:schemeClr val="tx1"/>
                          </a:solidFill>
                          <a:latin typeface="Slate Pro" panose="02000506040000020004" pitchFamily="2" charset="0"/>
                          <a:ea typeface="+mn-ea"/>
                          <a:cs typeface="Calibri"/>
                          <a:sym typeface="Slate Pro" panose="02000506040000020004" pitchFamily="2" charset="0"/>
                        </a:rPr>
                        <a:t>Distributor    (Product A)</a:t>
                      </a:r>
                    </a:p>
                  </a:txBody>
                  <a:tcPr marL="3175" marR="3175" marT="3175"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marL="50800" marR="52069" algn="l" fontAlgn="ctr">
                        <a:lnSpc>
                          <a:spcPts val="1100"/>
                        </a:lnSpc>
                        <a:spcBef>
                          <a:spcPts val="810"/>
                        </a:spcBef>
                      </a:pPr>
                      <a:r>
                        <a:rPr lang="en-US" sz="1100" b="0" spc="-20">
                          <a:solidFill>
                            <a:schemeClr val="tx1"/>
                          </a:solidFill>
                          <a:latin typeface="Slate Pro" panose="02000506040000020004" pitchFamily="2" charset="0"/>
                          <a:ea typeface="+mn-ea"/>
                          <a:cs typeface="Calibri"/>
                          <a:sym typeface="Slate Pro" panose="02000506040000020004" pitchFamily="2" charset="0"/>
                        </a:rPr>
                        <a:t>Large Market - </a:t>
                      </a:r>
                      <a:r>
                        <a:rPr lang="en-US" sz="1100" b="0" spc="-20">
                          <a:solidFill>
                            <a:srgbClr val="FFC000"/>
                          </a:solidFill>
                          <a:latin typeface="Slate Pro" panose="02000506040000020004" pitchFamily="2" charset="0"/>
                          <a:ea typeface="+mn-ea"/>
                          <a:cs typeface="Calibri"/>
                          <a:sym typeface="Slate Pro" panose="02000506040000020004" pitchFamily="2" charset="0"/>
                        </a:rPr>
                        <a:t>Gold</a:t>
                      </a:r>
                    </a:p>
                  </a:txBody>
                  <a:tcPr marL="3175" marR="3175" marT="3175" marB="0" anchor="ctr">
                    <a:lnT w="6350">
                      <a:solidFill>
                        <a:srgbClr val="868A8C"/>
                      </a:solidFill>
                      <a:prstDash val="solid"/>
                    </a:lnT>
                    <a:lnB w="6350" cap="flat" cmpd="sng" algn="ctr">
                      <a:solidFill>
                        <a:srgbClr val="868A8C"/>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Slate Pro" panose="02000506040000020004" pitchFamily="2" charset="0"/>
                          <a:sym typeface="Slate Pro" panose="02000506040000020004" pitchFamily="2" charset="0"/>
                        </a:rPr>
                        <a:t>Included in </a:t>
                      </a:r>
                      <a:br>
                        <a:rPr lang="en-US" sz="1100" b="0" i="0" u="none" strike="noStrike" dirty="0">
                          <a:solidFill>
                            <a:srgbClr val="000000"/>
                          </a:solidFill>
                          <a:effectLst/>
                          <a:latin typeface="Slate Pro" panose="02000506040000020004" pitchFamily="2" charset="0"/>
                          <a:sym typeface="Slate Pro" panose="02000506040000020004" pitchFamily="2" charset="0"/>
                        </a:rPr>
                      </a:br>
                      <a:r>
                        <a:rPr lang="en-US" sz="1100" b="0" i="0" u="none" strike="noStrike" dirty="0">
                          <a:solidFill>
                            <a:srgbClr val="000000"/>
                          </a:solidFill>
                          <a:effectLst/>
                          <a:latin typeface="Slate Pro" panose="02000506040000020004" pitchFamily="2" charset="0"/>
                          <a:sym typeface="Slate Pro" panose="02000506040000020004" pitchFamily="2" charset="0"/>
                        </a:rPr>
                        <a:t>Discount</a:t>
                      </a:r>
                    </a:p>
                  </a:txBody>
                  <a:tcPr marL="3175" marR="3175" marT="3175"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Slate Pro" panose="02000506040000020004" pitchFamily="2" charset="0"/>
                          <a:sym typeface="Slate Pro" panose="02000506040000020004" pitchFamily="2" charset="0"/>
                        </a:rPr>
                        <a:t>N/A</a:t>
                      </a:r>
                    </a:p>
                  </a:txBody>
                  <a:tcPr marL="3175" marR="3175" marT="3175"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100" b="0" i="0" u="none" strike="noStrike">
                          <a:solidFill>
                            <a:srgbClr val="000000"/>
                          </a:solidFill>
                          <a:effectLst/>
                          <a:latin typeface="Slate Pro" panose="02000506040000020004" pitchFamily="2" charset="0"/>
                          <a:sym typeface="Slate Pro" panose="02000506040000020004" pitchFamily="2" charset="0"/>
                        </a:rPr>
                        <a:t>N/A</a:t>
                      </a:r>
                    </a:p>
                  </a:txBody>
                  <a:tcPr marL="3175" marR="3175" marT="3175"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100" b="0" i="0" u="none" strike="noStrike">
                          <a:solidFill>
                            <a:srgbClr val="000000"/>
                          </a:solidFill>
                          <a:effectLst/>
                          <a:latin typeface="Slate Pro" panose="02000506040000020004" pitchFamily="2" charset="0"/>
                          <a:sym typeface="Slate Pro" panose="02000506040000020004" pitchFamily="2" charset="0"/>
                        </a:rPr>
                        <a:t>N/A</a:t>
                      </a:r>
                    </a:p>
                  </a:txBody>
                  <a:tcPr marL="3175" marR="3175" marT="3175"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Slate Pro" panose="02000506040000020004" pitchFamily="2" charset="0"/>
                          <a:sym typeface="Slate Pro" panose="02000506040000020004" pitchFamily="2" charset="0"/>
                        </a:rPr>
                        <a:t>70.0%</a:t>
                      </a:r>
                    </a:p>
                  </a:txBody>
                  <a:tcPr marL="3175" marR="3175" marT="3175" marB="0" anchor="ctr">
                    <a:lnT w="6350">
                      <a:solidFill>
                        <a:srgbClr val="868A8C"/>
                      </a:solidFill>
                      <a:prstDash val="solid"/>
                    </a:lnT>
                    <a:lnB w="6350" cap="flat" cmpd="sng" algn="ctr">
                      <a:solidFill>
                        <a:srgbClr val="868A8C"/>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Slate Pro" panose="02000506040000020004" pitchFamily="2" charset="0"/>
                          <a:sym typeface="Slate Pro" panose="02000506040000020004" pitchFamily="2" charset="0"/>
                        </a:rPr>
                        <a:t>N/A</a:t>
                      </a:r>
                    </a:p>
                  </a:txBody>
                  <a:tcPr marL="3175" marR="3175" marT="3175"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Slate Pro" panose="02000506040000020004" pitchFamily="2" charset="0"/>
                          <a:sym typeface="Slate Pro" panose="02000506040000020004" pitchFamily="2" charset="0"/>
                        </a:rPr>
                        <a:t>70.0%</a:t>
                      </a:r>
                    </a:p>
                  </a:txBody>
                  <a:tcPr marL="3175" marR="3175" marT="3175"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extLst>
                  <a:ext uri="{0D108BD9-81ED-4DB2-BD59-A6C34878D82A}">
                    <a16:rowId xmlns:a16="http://schemas.microsoft.com/office/drawing/2014/main" val="2139159540"/>
                  </a:ext>
                </a:extLst>
              </a:tr>
              <a:tr h="472628">
                <a:tc vMerge="1">
                  <a:txBody>
                    <a:bodyPr/>
                    <a:lstStyle/>
                    <a:p>
                      <a:pPr marL="50800" marR="52069" algn="l" fontAlgn="ctr">
                        <a:lnSpc>
                          <a:spcPts val="1100"/>
                        </a:lnSpc>
                        <a:spcBef>
                          <a:spcPts val="810"/>
                        </a:spcBef>
                      </a:pPr>
                      <a:endParaRPr lang="en-US" sz="1000" b="1" spc="-20" dirty="0">
                        <a:solidFill>
                          <a:schemeClr val="tx1"/>
                        </a:solidFill>
                        <a:latin typeface="Proxima Nova Rg" panose="02000506030000020004" pitchFamily="50" charset="0"/>
                        <a:ea typeface="+mn-ea"/>
                        <a:cs typeface="Calibri"/>
                      </a:endParaRPr>
                    </a:p>
                  </a:txBody>
                  <a:tcPr marL="3175" marR="3175" marT="3175"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marL="50800" marR="52069" algn="l" fontAlgn="ctr">
                        <a:lnSpc>
                          <a:spcPts val="1100"/>
                        </a:lnSpc>
                        <a:spcBef>
                          <a:spcPts val="810"/>
                        </a:spcBef>
                      </a:pPr>
                      <a:r>
                        <a:rPr lang="en-US" sz="1100" b="0" spc="-20">
                          <a:solidFill>
                            <a:schemeClr val="tx1"/>
                          </a:solidFill>
                          <a:latin typeface="Slate Pro" panose="02000506040000020004" pitchFamily="2" charset="0"/>
                          <a:ea typeface="+mn-ea"/>
                          <a:cs typeface="Calibri"/>
                          <a:sym typeface="Slate Pro" panose="02000506040000020004" pitchFamily="2" charset="0"/>
                        </a:rPr>
                        <a:t>Large Market - </a:t>
                      </a:r>
                      <a:r>
                        <a:rPr lang="en-US" sz="1100" b="0" spc="-20">
                          <a:solidFill>
                            <a:srgbClr val="ABAEB7"/>
                          </a:solidFill>
                          <a:latin typeface="Slate Pro" panose="02000506040000020004" pitchFamily="2" charset="0"/>
                          <a:ea typeface="+mn-ea"/>
                          <a:cs typeface="Calibri"/>
                          <a:sym typeface="Slate Pro" panose="02000506040000020004" pitchFamily="2" charset="0"/>
                        </a:rPr>
                        <a:t>Silver</a:t>
                      </a:r>
                    </a:p>
                  </a:txBody>
                  <a:tcPr marL="3175" marR="3175" marT="3175"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Slate Pro" panose="02000506040000020004" pitchFamily="2" charset="0"/>
                          <a:sym typeface="Slate Pro" panose="02000506040000020004" pitchFamily="2" charset="0"/>
                        </a:rPr>
                        <a:t>Included in </a:t>
                      </a:r>
                      <a:br>
                        <a:rPr lang="en-US" sz="1100" b="0" i="0" u="none" strike="noStrike" dirty="0">
                          <a:solidFill>
                            <a:srgbClr val="000000"/>
                          </a:solidFill>
                          <a:effectLst/>
                          <a:latin typeface="Slate Pro" panose="02000506040000020004" pitchFamily="2" charset="0"/>
                          <a:sym typeface="Slate Pro" panose="02000506040000020004" pitchFamily="2" charset="0"/>
                        </a:rPr>
                      </a:br>
                      <a:r>
                        <a:rPr lang="en-US" sz="1100" b="0" i="0" u="none" strike="noStrike" dirty="0">
                          <a:solidFill>
                            <a:srgbClr val="000000"/>
                          </a:solidFill>
                          <a:effectLst/>
                          <a:latin typeface="Slate Pro" panose="02000506040000020004" pitchFamily="2" charset="0"/>
                          <a:sym typeface="Slate Pro" panose="02000506040000020004" pitchFamily="2" charset="0"/>
                        </a:rPr>
                        <a:t>Discount</a:t>
                      </a:r>
                    </a:p>
                  </a:txBody>
                  <a:tcPr marL="3175" marR="3175" marT="3175"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Slate Pro" panose="02000506040000020004" pitchFamily="2" charset="0"/>
                          <a:sym typeface="Slate Pro" panose="02000506040000020004" pitchFamily="2" charset="0"/>
                        </a:rPr>
                        <a:t>N/A</a:t>
                      </a:r>
                    </a:p>
                  </a:txBody>
                  <a:tcPr marL="3175" marR="3175" marT="3175"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100" b="0" i="0" u="none" strike="noStrike">
                          <a:solidFill>
                            <a:srgbClr val="000000"/>
                          </a:solidFill>
                          <a:effectLst/>
                          <a:latin typeface="Slate Pro" panose="02000506040000020004" pitchFamily="2" charset="0"/>
                          <a:sym typeface="Slate Pro" panose="02000506040000020004" pitchFamily="2" charset="0"/>
                        </a:rPr>
                        <a:t>N/A</a:t>
                      </a:r>
                    </a:p>
                  </a:txBody>
                  <a:tcPr marL="3175" marR="3175" marT="3175"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100" b="0" i="0" u="none" strike="noStrike">
                          <a:solidFill>
                            <a:srgbClr val="000000"/>
                          </a:solidFill>
                          <a:effectLst/>
                          <a:latin typeface="Slate Pro" panose="02000506040000020004" pitchFamily="2" charset="0"/>
                          <a:sym typeface="Slate Pro" panose="02000506040000020004" pitchFamily="2" charset="0"/>
                        </a:rPr>
                        <a:t>N/A</a:t>
                      </a:r>
                    </a:p>
                  </a:txBody>
                  <a:tcPr marL="3175" marR="3175" marT="3175"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Slate Pro" panose="02000506040000020004" pitchFamily="2" charset="0"/>
                          <a:sym typeface="Slate Pro" panose="02000506040000020004" pitchFamily="2" charset="0"/>
                        </a:rPr>
                        <a:t>50.0%</a:t>
                      </a:r>
                    </a:p>
                  </a:txBody>
                  <a:tcPr marL="3175" marR="3175" marT="3175"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100" b="0" i="0" u="none" strike="noStrike">
                          <a:solidFill>
                            <a:srgbClr val="000000"/>
                          </a:solidFill>
                          <a:effectLst/>
                          <a:latin typeface="Slate Pro" panose="02000506040000020004" pitchFamily="2" charset="0"/>
                          <a:sym typeface="Slate Pro" panose="02000506040000020004" pitchFamily="2" charset="0"/>
                        </a:rPr>
                        <a:t>N/A</a:t>
                      </a:r>
                    </a:p>
                  </a:txBody>
                  <a:tcPr marL="3175" marR="3175" marT="3175"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Slate Pro" panose="02000506040000020004" pitchFamily="2" charset="0"/>
                          <a:sym typeface="Slate Pro" panose="02000506040000020004" pitchFamily="2" charset="0"/>
                        </a:rPr>
                        <a:t>50.0%</a:t>
                      </a:r>
                    </a:p>
                  </a:txBody>
                  <a:tcPr marL="3175" marR="3175" marT="3175"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extLst>
                  <a:ext uri="{0D108BD9-81ED-4DB2-BD59-A6C34878D82A}">
                    <a16:rowId xmlns:a16="http://schemas.microsoft.com/office/drawing/2014/main" val="843537978"/>
                  </a:ext>
                </a:extLst>
              </a:tr>
              <a:tr h="472628">
                <a:tc vMerge="1">
                  <a:txBody>
                    <a:bodyPr/>
                    <a:lstStyle/>
                    <a:p>
                      <a:pPr marL="50800" marR="52069" algn="l" fontAlgn="ctr">
                        <a:lnSpc>
                          <a:spcPts val="1100"/>
                        </a:lnSpc>
                        <a:spcBef>
                          <a:spcPts val="810"/>
                        </a:spcBef>
                      </a:pPr>
                      <a:endParaRPr lang="en-US" sz="1000" b="1" spc="-20" dirty="0">
                        <a:solidFill>
                          <a:schemeClr val="tx1"/>
                        </a:solidFill>
                        <a:latin typeface="Proxima Nova Rg" panose="02000506030000020004" pitchFamily="50" charset="0"/>
                        <a:ea typeface="+mn-ea"/>
                        <a:cs typeface="Calibri"/>
                      </a:endParaRPr>
                    </a:p>
                  </a:txBody>
                  <a:tcPr marL="3175" marR="3175" marT="3175"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marL="50800" marR="52069" algn="l" fontAlgn="ctr">
                        <a:lnSpc>
                          <a:spcPts val="1100"/>
                        </a:lnSpc>
                        <a:spcBef>
                          <a:spcPts val="810"/>
                        </a:spcBef>
                      </a:pPr>
                      <a:r>
                        <a:rPr lang="en-US" sz="1100" b="0" spc="-20">
                          <a:solidFill>
                            <a:schemeClr val="tx1"/>
                          </a:solidFill>
                          <a:latin typeface="Slate Pro" panose="02000506040000020004" pitchFamily="2" charset="0"/>
                          <a:ea typeface="+mn-ea"/>
                          <a:cs typeface="Calibri"/>
                          <a:sym typeface="Slate Pro" panose="02000506040000020004" pitchFamily="2" charset="0"/>
                        </a:rPr>
                        <a:t>Small Market - </a:t>
                      </a:r>
                      <a:r>
                        <a:rPr lang="en-US" sz="1100" b="0" spc="-20">
                          <a:solidFill>
                            <a:srgbClr val="FFC000"/>
                          </a:solidFill>
                          <a:latin typeface="Slate Pro" panose="02000506040000020004" pitchFamily="2" charset="0"/>
                          <a:ea typeface="+mn-ea"/>
                          <a:cs typeface="Calibri"/>
                          <a:sym typeface="Slate Pro" panose="02000506040000020004" pitchFamily="2" charset="0"/>
                        </a:rPr>
                        <a:t>Gold</a:t>
                      </a:r>
                    </a:p>
                  </a:txBody>
                  <a:tcPr marL="3175" marR="3175" marT="3175"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Slate Pro" panose="02000506040000020004" pitchFamily="2" charset="0"/>
                          <a:sym typeface="Slate Pro" panose="02000506040000020004" pitchFamily="2" charset="0"/>
                        </a:rPr>
                        <a:t>Included in </a:t>
                      </a:r>
                      <a:br>
                        <a:rPr lang="en-US" sz="1100" b="0" i="0" u="none" strike="noStrike" dirty="0">
                          <a:solidFill>
                            <a:srgbClr val="000000"/>
                          </a:solidFill>
                          <a:effectLst/>
                          <a:latin typeface="Slate Pro" panose="02000506040000020004" pitchFamily="2" charset="0"/>
                          <a:sym typeface="Slate Pro" panose="02000506040000020004" pitchFamily="2" charset="0"/>
                        </a:rPr>
                      </a:br>
                      <a:r>
                        <a:rPr lang="en-US" sz="1100" b="0" i="0" u="none" strike="noStrike" dirty="0">
                          <a:solidFill>
                            <a:srgbClr val="000000"/>
                          </a:solidFill>
                          <a:effectLst/>
                          <a:latin typeface="Slate Pro" panose="02000506040000020004" pitchFamily="2" charset="0"/>
                          <a:sym typeface="Slate Pro" panose="02000506040000020004" pitchFamily="2" charset="0"/>
                        </a:rPr>
                        <a:t>Discount</a:t>
                      </a:r>
                    </a:p>
                  </a:txBody>
                  <a:tcPr marL="3175" marR="3175" marT="3175"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Slate Pro" panose="02000506040000020004" pitchFamily="2" charset="0"/>
                          <a:sym typeface="Slate Pro" panose="02000506040000020004" pitchFamily="2" charset="0"/>
                        </a:rPr>
                        <a:t>N/A</a:t>
                      </a:r>
                    </a:p>
                  </a:txBody>
                  <a:tcPr marL="3175" marR="3175" marT="3175"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100" b="0" i="0" u="none" strike="noStrike">
                          <a:solidFill>
                            <a:srgbClr val="000000"/>
                          </a:solidFill>
                          <a:effectLst/>
                          <a:latin typeface="Slate Pro" panose="02000506040000020004" pitchFamily="2" charset="0"/>
                          <a:sym typeface="Slate Pro" panose="02000506040000020004" pitchFamily="2" charset="0"/>
                        </a:rPr>
                        <a:t>N/A</a:t>
                      </a:r>
                    </a:p>
                  </a:txBody>
                  <a:tcPr marL="3175" marR="3175" marT="3175"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100" b="0" i="0" u="none" strike="noStrike">
                          <a:solidFill>
                            <a:srgbClr val="000000"/>
                          </a:solidFill>
                          <a:effectLst/>
                          <a:latin typeface="Slate Pro" panose="02000506040000020004" pitchFamily="2" charset="0"/>
                          <a:sym typeface="Slate Pro" panose="02000506040000020004" pitchFamily="2" charset="0"/>
                        </a:rPr>
                        <a:t>N/A</a:t>
                      </a:r>
                    </a:p>
                  </a:txBody>
                  <a:tcPr marL="3175" marR="3175" marT="3175"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Slate Pro" panose="02000506040000020004" pitchFamily="2" charset="0"/>
                          <a:sym typeface="Slate Pro" panose="02000506040000020004" pitchFamily="2" charset="0"/>
                        </a:rPr>
                        <a:t>70.0%</a:t>
                      </a:r>
                    </a:p>
                  </a:txBody>
                  <a:tcPr marL="3175" marR="3175" marT="3175"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100" b="0" i="0" u="none" strike="noStrike">
                          <a:solidFill>
                            <a:srgbClr val="000000"/>
                          </a:solidFill>
                          <a:effectLst/>
                          <a:latin typeface="Slate Pro" panose="02000506040000020004" pitchFamily="2" charset="0"/>
                          <a:sym typeface="Slate Pro" panose="02000506040000020004" pitchFamily="2" charset="0"/>
                        </a:rPr>
                        <a:t>N/A</a:t>
                      </a:r>
                    </a:p>
                  </a:txBody>
                  <a:tcPr marL="3175" marR="3175" marT="3175"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Slate Pro" panose="02000506040000020004" pitchFamily="2" charset="0"/>
                          <a:sym typeface="Slate Pro" panose="02000506040000020004" pitchFamily="2" charset="0"/>
                        </a:rPr>
                        <a:t>70.0%</a:t>
                      </a:r>
                    </a:p>
                  </a:txBody>
                  <a:tcPr marL="3175" marR="3175" marT="3175"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extLst>
                  <a:ext uri="{0D108BD9-81ED-4DB2-BD59-A6C34878D82A}">
                    <a16:rowId xmlns:a16="http://schemas.microsoft.com/office/drawing/2014/main" val="2372994422"/>
                  </a:ext>
                </a:extLst>
              </a:tr>
              <a:tr h="472628">
                <a:tc vMerge="1">
                  <a:txBody>
                    <a:bodyPr/>
                    <a:lstStyle/>
                    <a:p>
                      <a:pPr marL="50800" marR="52069" algn="l" fontAlgn="ctr">
                        <a:lnSpc>
                          <a:spcPts val="1100"/>
                        </a:lnSpc>
                        <a:spcBef>
                          <a:spcPts val="810"/>
                        </a:spcBef>
                      </a:pPr>
                      <a:endParaRPr lang="en-US" sz="1000" b="1" spc="-20" dirty="0">
                        <a:solidFill>
                          <a:schemeClr val="tx1"/>
                        </a:solidFill>
                        <a:latin typeface="Proxima Nova Rg" panose="02000506030000020004" pitchFamily="50" charset="0"/>
                        <a:ea typeface="+mn-ea"/>
                        <a:cs typeface="Calibri"/>
                      </a:endParaRPr>
                    </a:p>
                  </a:txBody>
                  <a:tcPr marL="3175" marR="3175" marT="3175"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marL="50800" marR="52069" algn="l" fontAlgn="ctr">
                        <a:lnSpc>
                          <a:spcPts val="1100"/>
                        </a:lnSpc>
                        <a:spcBef>
                          <a:spcPts val="810"/>
                        </a:spcBef>
                      </a:pPr>
                      <a:r>
                        <a:rPr lang="en-US" sz="1100" b="0" spc="-20">
                          <a:solidFill>
                            <a:schemeClr val="tx1"/>
                          </a:solidFill>
                          <a:latin typeface="Slate Pro" panose="02000506040000020004" pitchFamily="2" charset="0"/>
                          <a:ea typeface="+mn-ea"/>
                          <a:cs typeface="Calibri"/>
                          <a:sym typeface="Slate Pro" panose="02000506040000020004" pitchFamily="2" charset="0"/>
                        </a:rPr>
                        <a:t>Small Market - </a:t>
                      </a:r>
                      <a:r>
                        <a:rPr lang="en-US" sz="1100" b="0" spc="-20">
                          <a:solidFill>
                            <a:srgbClr val="ABAEB7"/>
                          </a:solidFill>
                          <a:latin typeface="Slate Pro" panose="02000506040000020004" pitchFamily="2" charset="0"/>
                          <a:ea typeface="+mn-ea"/>
                          <a:cs typeface="Calibri"/>
                          <a:sym typeface="Slate Pro" panose="02000506040000020004" pitchFamily="2" charset="0"/>
                        </a:rPr>
                        <a:t>Silver</a:t>
                      </a:r>
                    </a:p>
                  </a:txBody>
                  <a:tcPr marL="3175" marR="3175" marT="3175"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Slate Pro" panose="02000506040000020004" pitchFamily="2" charset="0"/>
                          <a:sym typeface="Slate Pro" panose="02000506040000020004" pitchFamily="2" charset="0"/>
                        </a:rPr>
                        <a:t>Included in </a:t>
                      </a:r>
                      <a:br>
                        <a:rPr lang="en-US" sz="1100" b="0" i="0" u="none" strike="noStrike" dirty="0">
                          <a:solidFill>
                            <a:srgbClr val="000000"/>
                          </a:solidFill>
                          <a:effectLst/>
                          <a:latin typeface="Slate Pro" panose="02000506040000020004" pitchFamily="2" charset="0"/>
                          <a:sym typeface="Slate Pro" panose="02000506040000020004" pitchFamily="2" charset="0"/>
                        </a:rPr>
                      </a:br>
                      <a:r>
                        <a:rPr lang="en-US" sz="1100" b="0" i="0" u="none" strike="noStrike" dirty="0">
                          <a:solidFill>
                            <a:srgbClr val="000000"/>
                          </a:solidFill>
                          <a:effectLst/>
                          <a:latin typeface="Slate Pro" panose="02000506040000020004" pitchFamily="2" charset="0"/>
                          <a:sym typeface="Slate Pro" panose="02000506040000020004" pitchFamily="2" charset="0"/>
                        </a:rPr>
                        <a:t>Discount</a:t>
                      </a:r>
                    </a:p>
                  </a:txBody>
                  <a:tcPr marL="3175" marR="3175" marT="3175"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Slate Pro" panose="02000506040000020004" pitchFamily="2" charset="0"/>
                          <a:sym typeface="Slate Pro" panose="02000506040000020004" pitchFamily="2" charset="0"/>
                        </a:rPr>
                        <a:t>N/A</a:t>
                      </a:r>
                    </a:p>
                  </a:txBody>
                  <a:tcPr marL="3175" marR="3175" marT="3175"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100" b="0" i="0" u="none" strike="noStrike">
                          <a:solidFill>
                            <a:srgbClr val="000000"/>
                          </a:solidFill>
                          <a:effectLst/>
                          <a:latin typeface="Slate Pro" panose="02000506040000020004" pitchFamily="2" charset="0"/>
                          <a:sym typeface="Slate Pro" panose="02000506040000020004" pitchFamily="2" charset="0"/>
                        </a:rPr>
                        <a:t>N/A</a:t>
                      </a:r>
                    </a:p>
                  </a:txBody>
                  <a:tcPr marL="3175" marR="3175" marT="3175"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100" b="0" i="0" u="none" strike="noStrike">
                          <a:solidFill>
                            <a:srgbClr val="000000"/>
                          </a:solidFill>
                          <a:effectLst/>
                          <a:latin typeface="Slate Pro" panose="02000506040000020004" pitchFamily="2" charset="0"/>
                          <a:sym typeface="Slate Pro" panose="02000506040000020004" pitchFamily="2" charset="0"/>
                        </a:rPr>
                        <a:t>N/A</a:t>
                      </a:r>
                    </a:p>
                  </a:txBody>
                  <a:tcPr marL="3175" marR="3175" marT="3175"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Slate Pro" panose="02000506040000020004" pitchFamily="2" charset="0"/>
                          <a:sym typeface="Slate Pro" panose="02000506040000020004" pitchFamily="2" charset="0"/>
                        </a:rPr>
                        <a:t>50.0%</a:t>
                      </a:r>
                    </a:p>
                  </a:txBody>
                  <a:tcPr marL="3175" marR="3175" marT="3175"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100" b="0" i="0" u="none" strike="noStrike">
                          <a:solidFill>
                            <a:srgbClr val="000000"/>
                          </a:solidFill>
                          <a:effectLst/>
                          <a:latin typeface="Slate Pro" panose="02000506040000020004" pitchFamily="2" charset="0"/>
                          <a:sym typeface="Slate Pro" panose="02000506040000020004" pitchFamily="2" charset="0"/>
                        </a:rPr>
                        <a:t>N/A</a:t>
                      </a:r>
                    </a:p>
                  </a:txBody>
                  <a:tcPr marL="3175" marR="3175" marT="3175"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Slate Pro" panose="02000506040000020004" pitchFamily="2" charset="0"/>
                          <a:sym typeface="Slate Pro" panose="02000506040000020004" pitchFamily="2" charset="0"/>
                        </a:rPr>
                        <a:t>50.0%</a:t>
                      </a:r>
                    </a:p>
                  </a:txBody>
                  <a:tcPr marL="3175" marR="3175" marT="3175"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extLst>
                  <a:ext uri="{0D108BD9-81ED-4DB2-BD59-A6C34878D82A}">
                    <a16:rowId xmlns:a16="http://schemas.microsoft.com/office/drawing/2014/main" val="1114708808"/>
                  </a:ext>
                </a:extLst>
              </a:tr>
              <a:tr h="419512">
                <a:tc>
                  <a:txBody>
                    <a:bodyPr/>
                    <a:lstStyle/>
                    <a:p>
                      <a:pPr marL="50800" marR="52069" algn="l" fontAlgn="ctr">
                        <a:lnSpc>
                          <a:spcPts val="1100"/>
                        </a:lnSpc>
                        <a:spcBef>
                          <a:spcPts val="810"/>
                        </a:spcBef>
                      </a:pPr>
                      <a:r>
                        <a:rPr lang="en-US" sz="1100" b="1" spc="-20">
                          <a:solidFill>
                            <a:schemeClr val="tx1"/>
                          </a:solidFill>
                          <a:latin typeface="Slate Pro" panose="02000506040000020004" pitchFamily="2" charset="0"/>
                          <a:ea typeface="+mn-ea"/>
                          <a:cs typeface="Calibri"/>
                          <a:sym typeface="Slate Pro" panose="02000506040000020004" pitchFamily="2" charset="0"/>
                        </a:rPr>
                        <a:t>Referral</a:t>
                      </a:r>
                    </a:p>
                  </a:txBody>
                  <a:tcPr marL="3175" marR="3175" marT="3175" marB="0" anchor="ctr">
                    <a:lnT w="6350" cap="flat" cmpd="sng" algn="ctr">
                      <a:solidFill>
                        <a:srgbClr val="868A8C"/>
                      </a:solidFill>
                      <a:prstDash val="solid"/>
                      <a:round/>
                      <a:headEnd type="none" w="med" len="med"/>
                      <a:tailEnd type="none" w="med" len="med"/>
                    </a:lnT>
                    <a:lnB w="6350">
                      <a:solidFill>
                        <a:srgbClr val="868A8C"/>
                      </a:solidFill>
                      <a:prstDash val="solid"/>
                    </a:lnB>
                  </a:tcPr>
                </a:tc>
                <a:tc>
                  <a:txBody>
                    <a:bodyPr/>
                    <a:lstStyle/>
                    <a:p>
                      <a:pPr marL="50800" marR="52069" lvl="0" indent="0" algn="l" defTabSz="914400" eaLnBrk="1" fontAlgn="ctr" latinLnBrk="0" hangingPunct="1">
                        <a:lnSpc>
                          <a:spcPts val="1100"/>
                        </a:lnSpc>
                        <a:spcBef>
                          <a:spcPts val="810"/>
                        </a:spcBef>
                        <a:spcAft>
                          <a:spcPts val="0"/>
                        </a:spcAft>
                        <a:buClrTx/>
                        <a:buSzTx/>
                        <a:buFontTx/>
                        <a:buNone/>
                        <a:tabLst/>
                        <a:defRPr/>
                      </a:pPr>
                      <a:r>
                        <a:rPr lang="en-US" sz="1100" b="0" spc="-20">
                          <a:solidFill>
                            <a:schemeClr val="tx1"/>
                          </a:solidFill>
                          <a:latin typeface="Slate Pro" panose="02000506040000020004" pitchFamily="2" charset="0"/>
                          <a:ea typeface="+mn-ea"/>
                          <a:cs typeface="Calibri"/>
                          <a:sym typeface="Slate Pro" panose="02000506040000020004" pitchFamily="2" charset="0"/>
                        </a:rPr>
                        <a:t>Applies to All Tiers</a:t>
                      </a:r>
                    </a:p>
                  </a:txBody>
                  <a:tcPr marL="3175" marR="3175" marT="3175" marB="0" anchor="ctr">
                    <a:lnT w="6350" cap="flat" cmpd="sng" algn="ctr">
                      <a:solidFill>
                        <a:srgbClr val="868A8C"/>
                      </a:solidFill>
                      <a:prstDash val="solid"/>
                      <a:round/>
                      <a:headEnd type="none" w="med" len="med"/>
                      <a:tailEnd type="none" w="med" len="med"/>
                    </a:lnT>
                    <a:lnB w="6350">
                      <a:solidFill>
                        <a:srgbClr val="868A8C"/>
                      </a:solidFill>
                      <a:prstDash val="solid"/>
                    </a:lnB>
                  </a:tcPr>
                </a:tc>
                <a:tc>
                  <a:txBody>
                    <a:bodyPr/>
                    <a:lstStyle/>
                    <a:p>
                      <a:pPr algn="ctr" fontAlgn="ctr"/>
                      <a:r>
                        <a:rPr lang="en-US" sz="1100" b="0" i="0" u="none" strike="noStrike" dirty="0">
                          <a:solidFill>
                            <a:srgbClr val="000000"/>
                          </a:solidFill>
                          <a:effectLst/>
                          <a:latin typeface="Slate Pro" panose="02000506040000020004" pitchFamily="2" charset="0"/>
                          <a:sym typeface="Slate Pro" panose="02000506040000020004" pitchFamily="2" charset="0"/>
                        </a:rPr>
                        <a:t>N/A</a:t>
                      </a:r>
                    </a:p>
                  </a:txBody>
                  <a:tcPr marL="3175" marR="3175" marT="3175" marB="0" anchor="ctr">
                    <a:lnT w="6350">
                      <a:solidFill>
                        <a:srgbClr val="868A8C"/>
                      </a:solidFill>
                      <a:prstDash val="solid"/>
                    </a:lnT>
                    <a:lnB w="6350">
                      <a:solidFill>
                        <a:srgbClr val="868A8C"/>
                      </a:solidFill>
                      <a:prstDash val="soli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100" b="0" i="0" u="none" strike="noStrike">
                          <a:solidFill>
                            <a:srgbClr val="000000"/>
                          </a:solidFill>
                          <a:effectLst/>
                          <a:latin typeface="Slate Pro" panose="02000506040000020004" pitchFamily="2" charset="0"/>
                          <a:sym typeface="Slate Pro" panose="02000506040000020004" pitchFamily="2" charset="0"/>
                        </a:rPr>
                        <a:t>N/A</a:t>
                      </a:r>
                    </a:p>
                  </a:txBody>
                  <a:tcPr marL="3175" marR="3175" marT="3175" marB="0" anchor="ctr">
                    <a:lnT w="6350" cap="flat" cmpd="sng" algn="ctr">
                      <a:solidFill>
                        <a:srgbClr val="868A8C"/>
                      </a:solidFill>
                      <a:prstDash val="solid"/>
                      <a:round/>
                      <a:headEnd type="none" w="med" len="med"/>
                      <a:tailEnd type="none" w="med" len="med"/>
                    </a:lnT>
                    <a:lnB w="6350">
                      <a:solidFill>
                        <a:srgbClr val="868A8C"/>
                      </a:solidFill>
                      <a:prstDash val="soli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100" b="0" i="0" u="none" strike="noStrike">
                          <a:solidFill>
                            <a:srgbClr val="000000"/>
                          </a:solidFill>
                          <a:effectLst/>
                          <a:latin typeface="Slate Pro" panose="02000506040000020004" pitchFamily="2" charset="0"/>
                          <a:sym typeface="Slate Pro" panose="02000506040000020004" pitchFamily="2" charset="0"/>
                        </a:rPr>
                        <a:t>N/A</a:t>
                      </a:r>
                    </a:p>
                  </a:txBody>
                  <a:tcPr marL="3175" marR="3175" marT="3175" marB="0" anchor="ctr">
                    <a:lnT w="6350" cap="flat" cmpd="sng" algn="ctr">
                      <a:solidFill>
                        <a:srgbClr val="868A8C"/>
                      </a:solidFill>
                      <a:prstDash val="solid"/>
                      <a:round/>
                      <a:headEnd type="none" w="med" len="med"/>
                      <a:tailEnd type="none" w="med" len="med"/>
                    </a:lnT>
                    <a:lnB w="6350">
                      <a:solidFill>
                        <a:srgbClr val="868A8C"/>
                      </a:solidFill>
                      <a:prstDash val="soli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100" b="0" i="0" u="none" strike="noStrike">
                          <a:solidFill>
                            <a:srgbClr val="000000"/>
                          </a:solidFill>
                          <a:effectLst/>
                          <a:latin typeface="Slate Pro" panose="02000506040000020004" pitchFamily="2" charset="0"/>
                          <a:sym typeface="Slate Pro" panose="02000506040000020004" pitchFamily="2" charset="0"/>
                        </a:rPr>
                        <a:t>N/A</a:t>
                      </a:r>
                    </a:p>
                  </a:txBody>
                  <a:tcPr marL="3175" marR="3175" marT="3175" marB="0" anchor="ctr">
                    <a:lnT w="6350" cap="flat" cmpd="sng" algn="ctr">
                      <a:solidFill>
                        <a:srgbClr val="868A8C"/>
                      </a:solidFill>
                      <a:prstDash val="solid"/>
                      <a:round/>
                      <a:headEnd type="none" w="med" len="med"/>
                      <a:tailEnd type="none" w="med" len="med"/>
                    </a:lnT>
                    <a:lnB w="6350">
                      <a:solidFill>
                        <a:srgbClr val="868A8C"/>
                      </a:solidFill>
                      <a:prstDash val="soli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100" b="0" i="0" u="none" strike="noStrike">
                          <a:solidFill>
                            <a:srgbClr val="000000"/>
                          </a:solidFill>
                          <a:effectLst/>
                          <a:latin typeface="Slate Pro" panose="02000506040000020004" pitchFamily="2" charset="0"/>
                          <a:sym typeface="Slate Pro" panose="02000506040000020004" pitchFamily="2" charset="0"/>
                        </a:rPr>
                        <a:t>N/A</a:t>
                      </a:r>
                    </a:p>
                  </a:txBody>
                  <a:tcPr marL="3175" marR="3175" marT="3175" marB="0" anchor="ctr">
                    <a:lnT w="6350" cap="flat" cmpd="sng" algn="ctr">
                      <a:solidFill>
                        <a:srgbClr val="868A8C"/>
                      </a:solidFill>
                      <a:prstDash val="solid"/>
                      <a:round/>
                      <a:headEnd type="none" w="med" len="med"/>
                      <a:tailEnd type="none" w="med" len="med"/>
                    </a:lnT>
                    <a:lnB w="6350">
                      <a:solidFill>
                        <a:srgbClr val="868A8C"/>
                      </a:solidFill>
                      <a:prstDash val="soli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100" b="0" i="0" u="none" strike="noStrike">
                          <a:solidFill>
                            <a:srgbClr val="000000"/>
                          </a:solidFill>
                          <a:effectLst/>
                          <a:latin typeface="Slate Pro" panose="02000506040000020004" pitchFamily="2" charset="0"/>
                          <a:sym typeface="Slate Pro" panose="02000506040000020004" pitchFamily="2" charset="0"/>
                        </a:rPr>
                        <a:t>10.0%</a:t>
                      </a:r>
                    </a:p>
                  </a:txBody>
                  <a:tcPr marL="3175" marR="3175" marT="3175"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Slate Pro" panose="02000506040000020004" pitchFamily="2" charset="0"/>
                          <a:sym typeface="Slate Pro" panose="02000506040000020004" pitchFamily="2" charset="0"/>
                        </a:rPr>
                        <a:t>10.0%</a:t>
                      </a:r>
                    </a:p>
                  </a:txBody>
                  <a:tcPr marL="3175" marR="3175" marT="3175"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extLst>
                  <a:ext uri="{0D108BD9-81ED-4DB2-BD59-A6C34878D82A}">
                    <a16:rowId xmlns:a16="http://schemas.microsoft.com/office/drawing/2014/main" val="2648063143"/>
                  </a:ext>
                </a:extLst>
              </a:tr>
            </a:tbl>
          </a:graphicData>
        </a:graphic>
      </p:graphicFrame>
      <p:sp>
        <p:nvSpPr>
          <p:cNvPr id="3" name="object 3"/>
          <p:cNvSpPr txBox="1">
            <a:spLocks noGrp="1"/>
          </p:cNvSpPr>
          <p:nvPr>
            <p:ph type="title"/>
          </p:nvPr>
        </p:nvSpPr>
        <p:spPr>
          <a:xfrm>
            <a:off x="500299" y="402872"/>
            <a:ext cx="9692800" cy="505267"/>
          </a:xfrm>
          <a:prstGeom prst="rect">
            <a:avLst/>
          </a:prstGeom>
        </p:spPr>
        <p:txBody>
          <a:bodyPr vert="horz" wrap="square" lIns="0" tIns="12700" rIns="0" bIns="0" rtlCol="0">
            <a:spAutoFit/>
          </a:bodyPr>
          <a:lstStyle/>
          <a:p>
            <a:pPr marL="30480">
              <a:spcBef>
                <a:spcPts val="100"/>
              </a:spcBef>
            </a:pPr>
            <a:r>
              <a:rPr lang="en-US" sz="3200" dirty="0">
                <a:solidFill>
                  <a:srgbClr val="5A87C5"/>
                </a:solidFill>
              </a:rPr>
              <a:t>Partner Incentive Model</a:t>
            </a:r>
          </a:p>
        </p:txBody>
      </p:sp>
      <p:sp>
        <p:nvSpPr>
          <p:cNvPr id="9" name="object 9"/>
          <p:cNvSpPr txBox="1">
            <a:spLocks noGrp="1"/>
          </p:cNvSpPr>
          <p:nvPr>
            <p:ph type="sldNum" sz="quarter" idx="7"/>
          </p:nvPr>
        </p:nvSpPr>
        <p:spPr>
          <a:xfrm>
            <a:off x="9956610" y="7265289"/>
            <a:ext cx="243204" cy="143052"/>
          </a:xfrm>
          <a:prstGeom prst="rect">
            <a:avLst/>
          </a:prstGeom>
        </p:spPr>
        <p:txBody>
          <a:bodyPr vert="horz" wrap="square" lIns="0" tIns="0" rIns="0" bIns="0" rtlCol="0">
            <a:spAutoFit/>
          </a:bodyPr>
          <a:lstStyle/>
          <a:p>
            <a:pPr marL="38100">
              <a:lnSpc>
                <a:spcPts val="1115"/>
              </a:lnSpc>
            </a:pPr>
            <a:fld id="{81D60167-4931-47E6-BA6A-407CBD079E47}" type="slidenum">
              <a:rPr spc="-25"/>
              <a:pPr marL="38100">
                <a:lnSpc>
                  <a:spcPts val="1115"/>
                </a:lnSpc>
              </a:pPr>
              <a:t>12</a:t>
            </a:fld>
            <a:endParaRPr spc="-25"/>
          </a:p>
        </p:txBody>
      </p:sp>
      <p:sp>
        <p:nvSpPr>
          <p:cNvPr id="4" name="Holder 4">
            <a:extLst>
              <a:ext uri="{FF2B5EF4-FFF2-40B4-BE49-F238E27FC236}">
                <a16:creationId xmlns:a16="http://schemas.microsoft.com/office/drawing/2014/main" id="{A193DD2D-3B71-EDCA-055F-665AE84239BB}"/>
              </a:ext>
            </a:extLst>
          </p:cNvPr>
          <p:cNvSpPr>
            <a:spLocks noGrp="1"/>
          </p:cNvSpPr>
          <p:nvPr>
            <p:ph type="ftr" sz="quarter" idx="5"/>
          </p:nvPr>
        </p:nvSpPr>
        <p:spPr>
          <a:xfrm>
            <a:off x="7167026" y="7274483"/>
            <a:ext cx="2647950" cy="115416"/>
          </a:xfrm>
        </p:spPr>
        <p:txBody>
          <a:bodyPr lIns="0" tIns="0" rIns="0" bIns="0"/>
          <a:lstStyle>
            <a:lvl1pPr algn="r">
              <a:defRPr sz="900" b="0" i="0">
                <a:solidFill>
                  <a:schemeClr val="bg1"/>
                </a:solidFill>
                <a:latin typeface="Arial"/>
                <a:cs typeface="Arial"/>
              </a:defRPr>
            </a:lvl1pPr>
          </a:lstStyle>
          <a:p>
            <a:pPr marL="12700">
              <a:lnSpc>
                <a:spcPts val="930"/>
              </a:lnSpc>
            </a:pPr>
            <a:r>
              <a:rPr lang="en-US">
                <a:latin typeface="Slate Pro" panose="02000506040000020004" pitchFamily="2" charset="0"/>
                <a:sym typeface="Slate Pro" panose="02000506040000020004" pitchFamily="2" charset="0"/>
              </a:rPr>
              <a:t>ACME </a:t>
            </a:r>
            <a:r>
              <a:rPr lang="en-US" spc="-40">
                <a:latin typeface="Slate Pro" panose="02000506040000020004" pitchFamily="2" charset="0"/>
                <a:sym typeface="Slate Pro" panose="02000506040000020004" pitchFamily="2" charset="0"/>
              </a:rPr>
              <a:t>PARTNER PROGRAM GUIDE</a:t>
            </a:r>
            <a:endParaRPr lang="en-US" spc="-10">
              <a:latin typeface="Slate Pro" panose="02000506040000020004" pitchFamily="2" charset="0"/>
              <a:sym typeface="Slate Pro" panose="02000506040000020004" pitchFamily="2" charset="0"/>
            </a:endParaRPr>
          </a:p>
        </p:txBody>
      </p:sp>
      <p:sp>
        <p:nvSpPr>
          <p:cNvPr id="8" name="TextBox 7">
            <a:extLst>
              <a:ext uri="{FF2B5EF4-FFF2-40B4-BE49-F238E27FC236}">
                <a16:creationId xmlns:a16="http://schemas.microsoft.com/office/drawing/2014/main" id="{21ABBCC4-7B72-3683-AAB4-2839F740E1C9}"/>
              </a:ext>
            </a:extLst>
          </p:cNvPr>
          <p:cNvSpPr txBox="1"/>
          <p:nvPr/>
        </p:nvSpPr>
        <p:spPr>
          <a:xfrm>
            <a:off x="474673" y="965857"/>
            <a:ext cx="9687551" cy="461665"/>
          </a:xfrm>
          <a:prstGeom prst="rect">
            <a:avLst/>
          </a:prstGeom>
          <a:noFill/>
        </p:spPr>
        <p:txBody>
          <a:bodyPr wrap="square">
            <a:spAutoFit/>
          </a:bodyPr>
          <a:lstStyle/>
          <a:p>
            <a:pPr algn="l"/>
            <a:r>
              <a:rPr lang="en-US" sz="1200" dirty="0">
                <a:latin typeface="Slate Pro" panose="02000506040000020004" pitchFamily="2" charset="0"/>
                <a:sym typeface="Slate Pro" panose="02000506040000020004" pitchFamily="2" charset="0"/>
              </a:rPr>
              <a:t>To help you maximize your success, ACME offers its Partners significant incentives through an additive incentive model, which is based on the breadth of Partner involvement in the deal, as well as specific incentives tied to deal and Partner type. </a:t>
            </a:r>
          </a:p>
        </p:txBody>
      </p:sp>
      <p:grpSp>
        <p:nvGrpSpPr>
          <p:cNvPr id="12" name="Group 11">
            <a:extLst>
              <a:ext uri="{FF2B5EF4-FFF2-40B4-BE49-F238E27FC236}">
                <a16:creationId xmlns:a16="http://schemas.microsoft.com/office/drawing/2014/main" id="{5669F7E3-AF82-3817-A675-6D6066745977}"/>
              </a:ext>
            </a:extLst>
          </p:cNvPr>
          <p:cNvGrpSpPr/>
          <p:nvPr/>
        </p:nvGrpSpPr>
        <p:grpSpPr>
          <a:xfrm>
            <a:off x="157427" y="7205390"/>
            <a:ext cx="2416310" cy="276999"/>
            <a:chOff x="157428" y="7205390"/>
            <a:chExt cx="2132373" cy="276999"/>
          </a:xfrm>
        </p:grpSpPr>
        <p:sp>
          <p:nvSpPr>
            <p:cNvPr id="14" name="TextBox 13">
              <a:hlinkClick r:id="rId6" action="ppaction://hlinksldjump"/>
              <a:extLst>
                <a:ext uri="{FF2B5EF4-FFF2-40B4-BE49-F238E27FC236}">
                  <a16:creationId xmlns:a16="http://schemas.microsoft.com/office/drawing/2014/main" id="{F5B24C24-F2B1-CAD3-E18C-438399C3B12D}"/>
                </a:ext>
              </a:extLst>
            </p:cNvPr>
            <p:cNvSpPr txBox="1"/>
            <p:nvPr/>
          </p:nvSpPr>
          <p:spPr>
            <a:xfrm>
              <a:off x="502099" y="7205390"/>
              <a:ext cx="1787702" cy="276999"/>
            </a:xfrm>
            <a:prstGeom prst="rect">
              <a:avLst/>
            </a:prstGeom>
            <a:noFill/>
          </p:spPr>
          <p:txBody>
            <a:bodyPr wrap="square">
              <a:spAutoFit/>
            </a:bodyPr>
            <a:lstStyle/>
            <a:p>
              <a:r>
                <a:rPr lang="en-US" sz="1200" dirty="0">
                  <a:solidFill>
                    <a:srgbClr val="FFFFFF"/>
                  </a:solidFill>
                  <a:latin typeface="Slate Pro" panose="02000506040000020004" pitchFamily="2" charset="0"/>
                  <a:sym typeface="Slate Pro" panose="02000506040000020004" pitchFamily="2" charset="0"/>
                </a:rPr>
                <a:t>TABLE OF CONTENTS</a:t>
              </a:r>
              <a:endParaRPr lang="en-US" sz="1200" dirty="0">
                <a:latin typeface="Slate Pro" panose="02000506040000020004" pitchFamily="2" charset="0"/>
                <a:sym typeface="Slate Pro" panose="02000506040000020004" pitchFamily="2" charset="0"/>
              </a:endParaRPr>
            </a:p>
          </p:txBody>
        </p:sp>
        <p:sp>
          <p:nvSpPr>
            <p:cNvPr id="15" name="Arrow: Right 14">
              <a:extLst>
                <a:ext uri="{FF2B5EF4-FFF2-40B4-BE49-F238E27FC236}">
                  <a16:creationId xmlns:a16="http://schemas.microsoft.com/office/drawing/2014/main" id="{E56EA2E8-1C64-472F-E686-EEAB85673FBE}"/>
                </a:ext>
              </a:extLst>
            </p:cNvPr>
            <p:cNvSpPr/>
            <p:nvPr/>
          </p:nvSpPr>
          <p:spPr>
            <a:xfrm rot="10800000">
              <a:off x="157428" y="7214817"/>
              <a:ext cx="318468" cy="244332"/>
            </a:xfrm>
            <a:prstGeom prst="rightArrow">
              <a:avLst>
                <a:gd name="adj1" fmla="val 50000"/>
                <a:gd name="adj2" fmla="val 78076"/>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grpSp>
    </p:spTree>
    <p:extLst>
      <p:ext uri="{BB962C8B-B14F-4D97-AF65-F5344CB8AC3E}">
        <p14:creationId xmlns:p14="http://schemas.microsoft.com/office/powerpoint/2010/main" val="394855105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50B2C4AD-68BD-31A2-298D-5C85E17E6F35}"/>
              </a:ext>
            </a:extLst>
          </p:cNvPr>
          <p:cNvGraphicFramePr>
            <a:graphicFrameLocks noChangeAspect="1"/>
          </p:cNvGraphicFramePr>
          <p:nvPr>
            <p:custDataLst>
              <p:tags r:id="rId1"/>
            </p:custDataLst>
            <p:extLst>
              <p:ext uri="{D42A27DB-BD31-4B8C-83A1-F6EECF244321}">
                <p14:modId xmlns:p14="http://schemas.microsoft.com/office/powerpoint/2010/main" val="41880749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11" name="Object 10" hidden="1">
                        <a:extLst>
                          <a:ext uri="{FF2B5EF4-FFF2-40B4-BE49-F238E27FC236}">
                            <a16:creationId xmlns:a16="http://schemas.microsoft.com/office/drawing/2014/main" id="{50B2C4AD-68BD-31A2-298D-5C85E17E6F3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object 3"/>
          <p:cNvSpPr txBox="1">
            <a:spLocks noGrp="1"/>
          </p:cNvSpPr>
          <p:nvPr>
            <p:ph type="title"/>
          </p:nvPr>
        </p:nvSpPr>
        <p:spPr>
          <a:xfrm>
            <a:off x="500299" y="402872"/>
            <a:ext cx="9692800" cy="505267"/>
          </a:xfrm>
          <a:prstGeom prst="rect">
            <a:avLst/>
          </a:prstGeom>
        </p:spPr>
        <p:txBody>
          <a:bodyPr vert="horz" wrap="square" lIns="0" tIns="12700" rIns="0" bIns="0" rtlCol="0">
            <a:spAutoFit/>
          </a:bodyPr>
          <a:lstStyle/>
          <a:p>
            <a:pPr marL="30480">
              <a:spcBef>
                <a:spcPts val="100"/>
              </a:spcBef>
            </a:pPr>
            <a:r>
              <a:rPr lang="en-US" sz="3200" dirty="0">
                <a:solidFill>
                  <a:srgbClr val="5A87C5"/>
                </a:solidFill>
              </a:rPr>
              <a:t>Partner Incentive Model — Detail</a:t>
            </a:r>
          </a:p>
        </p:txBody>
      </p:sp>
      <p:sp>
        <p:nvSpPr>
          <p:cNvPr id="9" name="object 9"/>
          <p:cNvSpPr txBox="1">
            <a:spLocks noGrp="1"/>
          </p:cNvSpPr>
          <p:nvPr>
            <p:ph type="sldNum" sz="quarter" idx="7"/>
          </p:nvPr>
        </p:nvSpPr>
        <p:spPr>
          <a:xfrm>
            <a:off x="9956610" y="7265289"/>
            <a:ext cx="243204" cy="143052"/>
          </a:xfrm>
          <a:prstGeom prst="rect">
            <a:avLst/>
          </a:prstGeom>
        </p:spPr>
        <p:txBody>
          <a:bodyPr vert="horz" wrap="square" lIns="0" tIns="0" rIns="0" bIns="0" rtlCol="0">
            <a:spAutoFit/>
          </a:bodyPr>
          <a:lstStyle/>
          <a:p>
            <a:pPr marL="38100">
              <a:lnSpc>
                <a:spcPts val="1115"/>
              </a:lnSpc>
            </a:pPr>
            <a:fld id="{81D60167-4931-47E6-BA6A-407CBD079E47}" type="slidenum">
              <a:rPr spc="-25"/>
              <a:pPr marL="38100">
                <a:lnSpc>
                  <a:spcPts val="1115"/>
                </a:lnSpc>
              </a:pPr>
              <a:t>13</a:t>
            </a:fld>
            <a:endParaRPr spc="-25"/>
          </a:p>
        </p:txBody>
      </p:sp>
      <p:sp>
        <p:nvSpPr>
          <p:cNvPr id="4" name="Holder 4">
            <a:extLst>
              <a:ext uri="{FF2B5EF4-FFF2-40B4-BE49-F238E27FC236}">
                <a16:creationId xmlns:a16="http://schemas.microsoft.com/office/drawing/2014/main" id="{A193DD2D-3B71-EDCA-055F-665AE84239BB}"/>
              </a:ext>
            </a:extLst>
          </p:cNvPr>
          <p:cNvSpPr>
            <a:spLocks noGrp="1"/>
          </p:cNvSpPr>
          <p:nvPr>
            <p:ph type="ftr" sz="quarter" idx="5"/>
          </p:nvPr>
        </p:nvSpPr>
        <p:spPr>
          <a:xfrm>
            <a:off x="7167026" y="7274483"/>
            <a:ext cx="2647950" cy="115416"/>
          </a:xfrm>
        </p:spPr>
        <p:txBody>
          <a:bodyPr lIns="0" tIns="0" rIns="0" bIns="0"/>
          <a:lstStyle>
            <a:lvl1pPr algn="r">
              <a:defRPr sz="900" b="0" i="0">
                <a:solidFill>
                  <a:schemeClr val="bg1"/>
                </a:solidFill>
                <a:latin typeface="Arial"/>
                <a:cs typeface="Arial"/>
              </a:defRPr>
            </a:lvl1pPr>
          </a:lstStyle>
          <a:p>
            <a:pPr marL="12700">
              <a:lnSpc>
                <a:spcPts val="930"/>
              </a:lnSpc>
            </a:pPr>
            <a:r>
              <a:rPr lang="en-US">
                <a:latin typeface="Slate Pro" panose="02000506040000020004" pitchFamily="2" charset="0"/>
                <a:sym typeface="Slate Pro" panose="02000506040000020004" pitchFamily="2" charset="0"/>
              </a:rPr>
              <a:t>ACME </a:t>
            </a:r>
            <a:r>
              <a:rPr lang="en-US" spc="-40">
                <a:latin typeface="Slate Pro" panose="02000506040000020004" pitchFamily="2" charset="0"/>
                <a:sym typeface="Slate Pro" panose="02000506040000020004" pitchFamily="2" charset="0"/>
              </a:rPr>
              <a:t>PARTNER PROGRAM GUIDE</a:t>
            </a:r>
            <a:endParaRPr lang="en-US" spc="-10">
              <a:latin typeface="Slate Pro" panose="02000506040000020004" pitchFamily="2" charset="0"/>
              <a:sym typeface="Slate Pro" panose="02000506040000020004" pitchFamily="2" charset="0"/>
            </a:endParaRPr>
          </a:p>
        </p:txBody>
      </p:sp>
      <p:graphicFrame>
        <p:nvGraphicFramePr>
          <p:cNvPr id="5" name="Table 4">
            <a:extLst>
              <a:ext uri="{FF2B5EF4-FFF2-40B4-BE49-F238E27FC236}">
                <a16:creationId xmlns:a16="http://schemas.microsoft.com/office/drawing/2014/main" id="{506454E4-1478-CED6-9E89-F008CF77CB7E}"/>
              </a:ext>
            </a:extLst>
          </p:cNvPr>
          <p:cNvGraphicFramePr>
            <a:graphicFrameLocks noGrp="1"/>
          </p:cNvGraphicFramePr>
          <p:nvPr>
            <p:extLst>
              <p:ext uri="{D42A27DB-BD31-4B8C-83A1-F6EECF244321}">
                <p14:modId xmlns:p14="http://schemas.microsoft.com/office/powerpoint/2010/main" val="1081362755"/>
              </p:ext>
            </p:extLst>
          </p:nvPr>
        </p:nvGraphicFramePr>
        <p:xfrm>
          <a:off x="500299" y="1662723"/>
          <a:ext cx="9915328" cy="4749303"/>
        </p:xfrm>
        <a:graphic>
          <a:graphicData uri="http://schemas.openxmlformats.org/drawingml/2006/table">
            <a:tbl>
              <a:tblPr firstRow="1" bandRow="1">
                <a:tableStyleId>{2D5ABB26-0587-4C30-8999-92F81FD0307C}</a:tableStyleId>
              </a:tblPr>
              <a:tblGrid>
                <a:gridCol w="1554643">
                  <a:extLst>
                    <a:ext uri="{9D8B030D-6E8A-4147-A177-3AD203B41FA5}">
                      <a16:colId xmlns:a16="http://schemas.microsoft.com/office/drawing/2014/main" val="647372361"/>
                    </a:ext>
                  </a:extLst>
                </a:gridCol>
                <a:gridCol w="1120877">
                  <a:extLst>
                    <a:ext uri="{9D8B030D-6E8A-4147-A177-3AD203B41FA5}">
                      <a16:colId xmlns:a16="http://schemas.microsoft.com/office/drawing/2014/main" val="2596807108"/>
                    </a:ext>
                  </a:extLst>
                </a:gridCol>
                <a:gridCol w="884904">
                  <a:extLst>
                    <a:ext uri="{9D8B030D-6E8A-4147-A177-3AD203B41FA5}">
                      <a16:colId xmlns:a16="http://schemas.microsoft.com/office/drawing/2014/main" val="14827963"/>
                    </a:ext>
                  </a:extLst>
                </a:gridCol>
                <a:gridCol w="1542590">
                  <a:extLst>
                    <a:ext uri="{9D8B030D-6E8A-4147-A177-3AD203B41FA5}">
                      <a16:colId xmlns:a16="http://schemas.microsoft.com/office/drawing/2014/main" val="1760556397"/>
                    </a:ext>
                  </a:extLst>
                </a:gridCol>
                <a:gridCol w="3232635">
                  <a:extLst>
                    <a:ext uri="{9D8B030D-6E8A-4147-A177-3AD203B41FA5}">
                      <a16:colId xmlns:a16="http://schemas.microsoft.com/office/drawing/2014/main" val="995791219"/>
                    </a:ext>
                  </a:extLst>
                </a:gridCol>
                <a:gridCol w="1579679">
                  <a:extLst>
                    <a:ext uri="{9D8B030D-6E8A-4147-A177-3AD203B41FA5}">
                      <a16:colId xmlns:a16="http://schemas.microsoft.com/office/drawing/2014/main" val="695317556"/>
                    </a:ext>
                  </a:extLst>
                </a:gridCol>
              </a:tblGrid>
              <a:tr h="606477">
                <a:tc>
                  <a:txBody>
                    <a:bodyPr/>
                    <a:lstStyle/>
                    <a:p>
                      <a:pPr marL="50800" marR="52069" algn="l">
                        <a:lnSpc>
                          <a:spcPct val="110000"/>
                        </a:lnSpc>
                        <a:spcBef>
                          <a:spcPts val="810"/>
                        </a:spcBef>
                      </a:pPr>
                      <a:r>
                        <a:rPr lang="en-US" sz="1200" b="1" spc="-20" dirty="0">
                          <a:latin typeface="Slate Pro" panose="02000506040000020004" pitchFamily="2" charset="0"/>
                          <a:cs typeface="Calibri"/>
                          <a:sym typeface="Slate Pro" panose="02000506040000020004" pitchFamily="2" charset="0"/>
                        </a:rPr>
                        <a:t>Incentive</a:t>
                      </a:r>
                      <a:r>
                        <a:rPr sz="1200" b="1" spc="-20" dirty="0">
                          <a:latin typeface="Slate Pro" panose="02000506040000020004" pitchFamily="2" charset="0"/>
                          <a:cs typeface="Calibri"/>
                          <a:sym typeface="Slate Pro" panose="02000506040000020004" pitchFamily="2" charset="0"/>
                        </a:rPr>
                        <a:t> </a:t>
                      </a:r>
                      <a:r>
                        <a:rPr sz="1200" b="1" spc="-10" dirty="0">
                          <a:latin typeface="Slate Pro" panose="02000506040000020004" pitchFamily="2" charset="0"/>
                          <a:cs typeface="Calibri"/>
                          <a:sym typeface="Slate Pro" panose="02000506040000020004" pitchFamily="2" charset="0"/>
                        </a:rPr>
                        <a:t>Component</a:t>
                      </a:r>
                      <a:endParaRPr sz="1200" dirty="0">
                        <a:latin typeface="Slate Pro" panose="02000506040000020004" pitchFamily="2" charset="0"/>
                        <a:cs typeface="Calibri"/>
                        <a:sym typeface="Slate Pro" panose="02000506040000020004" pitchFamily="2" charset="0"/>
                      </a:endParaRPr>
                    </a:p>
                  </a:txBody>
                  <a:tcPr marL="45720" marR="45720" anchor="ctr">
                    <a:lnT w="28575" cap="flat" cmpd="sng" algn="ctr">
                      <a:noFill/>
                      <a:prstDash val="solid"/>
                      <a:round/>
                      <a:headEnd type="none" w="med" len="med"/>
                      <a:tailEnd type="none" w="med" len="med"/>
                    </a:lnT>
                    <a:lnB w="28575">
                      <a:solidFill>
                        <a:srgbClr val="878787"/>
                      </a:solidFill>
                      <a:prstDash val="solid"/>
                    </a:lnB>
                    <a:solidFill>
                      <a:schemeClr val="accent1">
                        <a:lumMod val="20000"/>
                        <a:lumOff val="80000"/>
                      </a:schemeClr>
                    </a:solidFill>
                  </a:tcPr>
                </a:tc>
                <a:tc>
                  <a:txBody>
                    <a:bodyPr/>
                    <a:lstStyle/>
                    <a:p>
                      <a:pPr marL="51435" marR="52069" algn="l">
                        <a:lnSpc>
                          <a:spcPct val="110000"/>
                        </a:lnSpc>
                        <a:spcBef>
                          <a:spcPts val="810"/>
                        </a:spcBef>
                      </a:pPr>
                      <a:r>
                        <a:rPr sz="1200" b="1" spc="-10" dirty="0">
                          <a:latin typeface="Slate Pro" panose="02000506040000020004" pitchFamily="2" charset="0"/>
                          <a:cs typeface="Calibri"/>
                          <a:sym typeface="Slate Pro" panose="02000506040000020004" pitchFamily="2" charset="0"/>
                        </a:rPr>
                        <a:t>Incentive </a:t>
                      </a:r>
                      <a:r>
                        <a:rPr sz="1200" b="1" spc="-20" dirty="0">
                          <a:latin typeface="Slate Pro" panose="02000506040000020004" pitchFamily="2" charset="0"/>
                          <a:cs typeface="Calibri"/>
                          <a:sym typeface="Slate Pro" panose="02000506040000020004" pitchFamily="2" charset="0"/>
                        </a:rPr>
                        <a:t>Type</a:t>
                      </a:r>
                      <a:endParaRPr sz="1200" dirty="0">
                        <a:latin typeface="Slate Pro" panose="02000506040000020004" pitchFamily="2" charset="0"/>
                        <a:cs typeface="Calibri"/>
                        <a:sym typeface="Slate Pro" panose="02000506040000020004" pitchFamily="2" charset="0"/>
                      </a:endParaRPr>
                    </a:p>
                  </a:txBody>
                  <a:tcPr marL="45720" marR="45720" anchor="ctr">
                    <a:lnT w="28575" cap="flat" cmpd="sng" algn="ctr">
                      <a:noFill/>
                      <a:prstDash val="solid"/>
                      <a:round/>
                      <a:headEnd type="none" w="med" len="med"/>
                      <a:tailEnd type="none" w="med" len="med"/>
                    </a:lnT>
                    <a:lnB w="28575">
                      <a:solidFill>
                        <a:srgbClr val="878787"/>
                      </a:solidFill>
                      <a:prstDash val="solid"/>
                    </a:lnB>
                    <a:solidFill>
                      <a:schemeClr val="accent1">
                        <a:lumMod val="20000"/>
                        <a:lumOff val="80000"/>
                      </a:schemeClr>
                    </a:solidFill>
                  </a:tcPr>
                </a:tc>
                <a:tc>
                  <a:txBody>
                    <a:bodyPr/>
                    <a:lstStyle/>
                    <a:p>
                      <a:pPr marL="59690" algn="l">
                        <a:lnSpc>
                          <a:spcPct val="110000"/>
                        </a:lnSpc>
                        <a:spcBef>
                          <a:spcPts val="690"/>
                        </a:spcBef>
                      </a:pPr>
                      <a:r>
                        <a:rPr sz="1200" b="1" spc="-10" dirty="0">
                          <a:latin typeface="Slate Pro" panose="02000506040000020004" pitchFamily="2" charset="0"/>
                          <a:cs typeface="Calibri"/>
                          <a:sym typeface="Slate Pro" panose="02000506040000020004" pitchFamily="2" charset="0"/>
                        </a:rPr>
                        <a:t>Frequency</a:t>
                      </a:r>
                      <a:endParaRPr sz="1200" dirty="0">
                        <a:latin typeface="Slate Pro" panose="02000506040000020004" pitchFamily="2" charset="0"/>
                        <a:cs typeface="Calibri"/>
                        <a:sym typeface="Slate Pro" panose="02000506040000020004" pitchFamily="2" charset="0"/>
                      </a:endParaRPr>
                    </a:p>
                  </a:txBody>
                  <a:tcPr marL="45720" marR="45720" anchor="ctr">
                    <a:lnT w="28575" cap="flat" cmpd="sng" algn="ctr">
                      <a:noFill/>
                      <a:prstDash val="solid"/>
                      <a:round/>
                      <a:headEnd type="none" w="med" len="med"/>
                      <a:tailEnd type="none" w="med" len="med"/>
                    </a:lnT>
                    <a:lnB w="28575">
                      <a:solidFill>
                        <a:srgbClr val="878787"/>
                      </a:solidFill>
                      <a:prstDash val="solid"/>
                    </a:lnB>
                    <a:solidFill>
                      <a:schemeClr val="accent1">
                        <a:lumMod val="20000"/>
                        <a:lumOff val="80000"/>
                      </a:schemeClr>
                    </a:solidFill>
                  </a:tcPr>
                </a:tc>
                <a:tc>
                  <a:txBody>
                    <a:bodyPr/>
                    <a:lstStyle/>
                    <a:p>
                      <a:pPr marL="67310" marR="75565" algn="l">
                        <a:lnSpc>
                          <a:spcPct val="110000"/>
                        </a:lnSpc>
                        <a:spcBef>
                          <a:spcPts val="810"/>
                        </a:spcBef>
                      </a:pPr>
                      <a:r>
                        <a:rPr sz="1200" b="1" spc="-10" dirty="0">
                          <a:latin typeface="Slate Pro" panose="02000506040000020004" pitchFamily="2" charset="0"/>
                          <a:cs typeface="Calibri"/>
                          <a:sym typeface="Slate Pro" panose="02000506040000020004" pitchFamily="2" charset="0"/>
                        </a:rPr>
                        <a:t>When</a:t>
                      </a:r>
                      <a:r>
                        <a:rPr sz="1200" b="1" spc="-25" dirty="0">
                          <a:latin typeface="Slate Pro" panose="02000506040000020004" pitchFamily="2" charset="0"/>
                          <a:cs typeface="Calibri"/>
                          <a:sym typeface="Slate Pro" panose="02000506040000020004" pitchFamily="2" charset="0"/>
                        </a:rPr>
                        <a:t> </a:t>
                      </a:r>
                      <a:r>
                        <a:rPr sz="1200" b="1" spc="-20" dirty="0">
                          <a:latin typeface="Slate Pro" panose="02000506040000020004" pitchFamily="2" charset="0"/>
                          <a:cs typeface="Calibri"/>
                          <a:sym typeface="Slate Pro" panose="02000506040000020004" pitchFamily="2" charset="0"/>
                        </a:rPr>
                        <a:t>does </a:t>
                      </a:r>
                      <a:br>
                        <a:rPr lang="en-US" sz="1200" b="1" spc="-20" dirty="0">
                          <a:latin typeface="Slate Pro" panose="02000506040000020004" pitchFamily="2" charset="0"/>
                          <a:cs typeface="Calibri"/>
                          <a:sym typeface="Slate Pro" panose="02000506040000020004" pitchFamily="2" charset="0"/>
                        </a:rPr>
                      </a:br>
                      <a:r>
                        <a:rPr lang="en-US" sz="1200" b="1" dirty="0">
                          <a:latin typeface="Slate Pro" panose="02000506040000020004" pitchFamily="2" charset="0"/>
                          <a:cs typeface="Calibri"/>
                          <a:sym typeface="Slate Pro" panose="02000506040000020004" pitchFamily="2" charset="0"/>
                        </a:rPr>
                        <a:t>Partner</a:t>
                      </a:r>
                      <a:r>
                        <a:rPr sz="1200" b="1" spc="-45" dirty="0">
                          <a:latin typeface="Slate Pro" panose="02000506040000020004" pitchFamily="2" charset="0"/>
                          <a:cs typeface="Calibri"/>
                          <a:sym typeface="Slate Pro" panose="02000506040000020004" pitchFamily="2" charset="0"/>
                        </a:rPr>
                        <a:t> </a:t>
                      </a:r>
                      <a:r>
                        <a:rPr sz="1200" b="1" dirty="0">
                          <a:latin typeface="Slate Pro" panose="02000506040000020004" pitchFamily="2" charset="0"/>
                          <a:cs typeface="Calibri"/>
                          <a:sym typeface="Slate Pro" panose="02000506040000020004" pitchFamily="2" charset="0"/>
                        </a:rPr>
                        <a:t>get</a:t>
                      </a:r>
                      <a:r>
                        <a:rPr sz="1200" b="1" spc="-45" dirty="0">
                          <a:latin typeface="Slate Pro" panose="02000506040000020004" pitchFamily="2" charset="0"/>
                          <a:cs typeface="Calibri"/>
                          <a:sym typeface="Slate Pro" panose="02000506040000020004" pitchFamily="2" charset="0"/>
                        </a:rPr>
                        <a:t> </a:t>
                      </a:r>
                      <a:r>
                        <a:rPr sz="1200" b="1" spc="-20" dirty="0">
                          <a:latin typeface="Slate Pro" panose="02000506040000020004" pitchFamily="2" charset="0"/>
                          <a:cs typeface="Calibri"/>
                          <a:sym typeface="Slate Pro" panose="02000506040000020004" pitchFamily="2" charset="0"/>
                        </a:rPr>
                        <a:t>paid?</a:t>
                      </a:r>
                      <a:endParaRPr sz="1200" dirty="0">
                        <a:latin typeface="Slate Pro" panose="02000506040000020004" pitchFamily="2" charset="0"/>
                        <a:cs typeface="Calibri"/>
                        <a:sym typeface="Slate Pro" panose="02000506040000020004" pitchFamily="2" charset="0"/>
                      </a:endParaRPr>
                    </a:p>
                  </a:txBody>
                  <a:tcPr marL="45720" marR="45720" anchor="ctr">
                    <a:lnT w="28575" cap="flat" cmpd="sng" algn="ctr">
                      <a:noFill/>
                      <a:prstDash val="solid"/>
                      <a:round/>
                      <a:headEnd type="none" w="med" len="med"/>
                      <a:tailEnd type="none" w="med" len="med"/>
                    </a:lnT>
                    <a:lnB w="28575">
                      <a:solidFill>
                        <a:srgbClr val="878787"/>
                      </a:solidFill>
                      <a:prstDash val="solid"/>
                    </a:lnB>
                    <a:solidFill>
                      <a:schemeClr val="accent1">
                        <a:lumMod val="20000"/>
                        <a:lumOff val="80000"/>
                      </a:schemeClr>
                    </a:solidFill>
                  </a:tcPr>
                </a:tc>
                <a:tc>
                  <a:txBody>
                    <a:bodyPr/>
                    <a:lstStyle/>
                    <a:p>
                      <a:pPr marL="58419" algn="l">
                        <a:lnSpc>
                          <a:spcPct val="110000"/>
                        </a:lnSpc>
                        <a:spcBef>
                          <a:spcPts val="690"/>
                        </a:spcBef>
                      </a:pPr>
                      <a:r>
                        <a:rPr sz="1200" b="1" spc="-10" dirty="0">
                          <a:latin typeface="Slate Pro" panose="02000506040000020004" pitchFamily="2" charset="0"/>
                          <a:cs typeface="Calibri"/>
                          <a:sym typeface="Slate Pro" panose="02000506040000020004" pitchFamily="2" charset="0"/>
                        </a:rPr>
                        <a:t>Explanation</a:t>
                      </a:r>
                      <a:endParaRPr sz="1200" dirty="0">
                        <a:latin typeface="Slate Pro" panose="02000506040000020004" pitchFamily="2" charset="0"/>
                        <a:cs typeface="Calibri"/>
                        <a:sym typeface="Slate Pro" panose="02000506040000020004" pitchFamily="2" charset="0"/>
                      </a:endParaRPr>
                    </a:p>
                  </a:txBody>
                  <a:tcPr marL="45720" marR="45720" anchor="ctr">
                    <a:lnT w="28575" cap="flat" cmpd="sng" algn="ctr">
                      <a:noFill/>
                      <a:prstDash val="solid"/>
                      <a:round/>
                      <a:headEnd type="none" w="med" len="med"/>
                      <a:tailEnd type="none" w="med" len="med"/>
                    </a:lnT>
                    <a:lnB w="28575" cap="flat" cmpd="sng" algn="ctr">
                      <a:solidFill>
                        <a:srgbClr val="878787"/>
                      </a:solidFill>
                      <a:prstDash val="solid"/>
                      <a:round/>
                      <a:headEnd type="none" w="med" len="med"/>
                      <a:tailEnd type="none" w="med" len="med"/>
                    </a:lnB>
                    <a:solidFill>
                      <a:schemeClr val="accent1">
                        <a:lumMod val="20000"/>
                        <a:lumOff val="80000"/>
                      </a:schemeClr>
                    </a:solidFill>
                  </a:tcPr>
                </a:tc>
                <a:tc>
                  <a:txBody>
                    <a:bodyPr/>
                    <a:lstStyle/>
                    <a:p>
                      <a:pPr marL="56515" marR="123825" algn="l">
                        <a:lnSpc>
                          <a:spcPct val="110000"/>
                        </a:lnSpc>
                        <a:spcBef>
                          <a:spcPts val="810"/>
                        </a:spcBef>
                      </a:pPr>
                      <a:r>
                        <a:rPr sz="1200" b="1" dirty="0">
                          <a:latin typeface="Slate Pro" panose="02000506040000020004" pitchFamily="2" charset="0"/>
                          <a:cs typeface="Calibri"/>
                          <a:sym typeface="Slate Pro" panose="02000506040000020004" pitchFamily="2" charset="0"/>
                        </a:rPr>
                        <a:t>How</a:t>
                      </a:r>
                      <a:r>
                        <a:rPr sz="1200" b="1" spc="25" dirty="0">
                          <a:latin typeface="Slate Pro" panose="02000506040000020004" pitchFamily="2" charset="0"/>
                          <a:cs typeface="Calibri"/>
                          <a:sym typeface="Slate Pro" panose="02000506040000020004" pitchFamily="2" charset="0"/>
                        </a:rPr>
                        <a:t> </a:t>
                      </a:r>
                      <a:r>
                        <a:rPr sz="1200" b="1" dirty="0">
                          <a:latin typeface="Slate Pro" panose="02000506040000020004" pitchFamily="2" charset="0"/>
                          <a:cs typeface="Calibri"/>
                          <a:sym typeface="Slate Pro" panose="02000506040000020004" pitchFamily="2" charset="0"/>
                        </a:rPr>
                        <a:t>is</a:t>
                      </a:r>
                      <a:r>
                        <a:rPr sz="1200" b="1" spc="25" dirty="0">
                          <a:latin typeface="Slate Pro" panose="02000506040000020004" pitchFamily="2" charset="0"/>
                          <a:cs typeface="Calibri"/>
                          <a:sym typeface="Slate Pro" panose="02000506040000020004" pitchFamily="2" charset="0"/>
                        </a:rPr>
                        <a:t> </a:t>
                      </a:r>
                      <a:r>
                        <a:rPr sz="1200" b="1" spc="-25" dirty="0">
                          <a:latin typeface="Slate Pro" panose="02000506040000020004" pitchFamily="2" charset="0"/>
                          <a:cs typeface="Calibri"/>
                          <a:sym typeface="Slate Pro" panose="02000506040000020004" pitchFamily="2" charset="0"/>
                        </a:rPr>
                        <a:t>the </a:t>
                      </a:r>
                      <a:br>
                        <a:rPr lang="en-US" sz="1200" b="1" spc="-25" dirty="0">
                          <a:latin typeface="Slate Pro" panose="02000506040000020004" pitchFamily="2" charset="0"/>
                          <a:cs typeface="Calibri"/>
                          <a:sym typeface="Slate Pro" panose="02000506040000020004" pitchFamily="2" charset="0"/>
                        </a:rPr>
                      </a:br>
                      <a:r>
                        <a:rPr sz="1200" b="1" spc="-10" dirty="0">
                          <a:latin typeface="Slate Pro" panose="02000506040000020004" pitchFamily="2" charset="0"/>
                          <a:cs typeface="Calibri"/>
                          <a:sym typeface="Slate Pro" panose="02000506040000020004" pitchFamily="2" charset="0"/>
                        </a:rPr>
                        <a:t>target</a:t>
                      </a:r>
                      <a:r>
                        <a:rPr sz="1200" b="1" spc="-20" dirty="0">
                          <a:latin typeface="Slate Pro" panose="02000506040000020004" pitchFamily="2" charset="0"/>
                          <a:cs typeface="Calibri"/>
                          <a:sym typeface="Slate Pro" panose="02000506040000020004" pitchFamily="2" charset="0"/>
                        </a:rPr>
                        <a:t> set?</a:t>
                      </a:r>
                      <a:endParaRPr sz="1200" dirty="0">
                        <a:latin typeface="Slate Pro" panose="02000506040000020004" pitchFamily="2" charset="0"/>
                        <a:cs typeface="Calibri"/>
                        <a:sym typeface="Slate Pro" panose="02000506040000020004" pitchFamily="2" charset="0"/>
                      </a:endParaRPr>
                    </a:p>
                  </a:txBody>
                  <a:tcPr marL="45720" marR="45720" anchor="ctr">
                    <a:lnT w="28575" cap="flat" cmpd="sng" algn="ctr">
                      <a:noFill/>
                      <a:prstDash val="solid"/>
                      <a:round/>
                      <a:headEnd type="none" w="med" len="med"/>
                      <a:tailEnd type="none" w="med" len="med"/>
                    </a:lnT>
                    <a:lnB w="28575" cap="flat" cmpd="sng" algn="ctr">
                      <a:solidFill>
                        <a:srgbClr val="878787"/>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00000710"/>
                  </a:ext>
                </a:extLst>
              </a:tr>
              <a:tr h="603367">
                <a:tc>
                  <a:txBody>
                    <a:bodyPr/>
                    <a:lstStyle/>
                    <a:p>
                      <a:pPr marL="50800" algn="l">
                        <a:lnSpc>
                          <a:spcPct val="110000"/>
                        </a:lnSpc>
                        <a:spcBef>
                          <a:spcPts val="165"/>
                        </a:spcBef>
                      </a:pPr>
                      <a:r>
                        <a:rPr lang="en-US" sz="1050" b="1" spc="-10" dirty="0">
                          <a:latin typeface="Slate Pro" panose="02000506040000020004" pitchFamily="2" charset="0"/>
                          <a:cs typeface="Calibri"/>
                          <a:sym typeface="Slate Pro" panose="02000506040000020004" pitchFamily="2" charset="0"/>
                        </a:rPr>
                        <a:t>Deal Registration</a:t>
                      </a:r>
                      <a:endParaRPr sz="1050" b="1" dirty="0">
                        <a:latin typeface="Slate Pro" panose="02000506040000020004" pitchFamily="2" charset="0"/>
                        <a:cs typeface="Calibri"/>
                        <a:sym typeface="Slate Pro" panose="02000506040000020004" pitchFamily="2" charset="0"/>
                      </a:endParaRPr>
                    </a:p>
                  </a:txBody>
                  <a:tcPr marL="45720" marR="45720" anchor="ctr">
                    <a:lnT w="28575" cap="flat" cmpd="sng" algn="ctr">
                      <a:solidFill>
                        <a:srgbClr val="878787"/>
                      </a:solidFill>
                      <a:prstDash val="solid"/>
                      <a:round/>
                      <a:headEnd type="none" w="med" len="med"/>
                      <a:tailEnd type="none" w="med" len="med"/>
                    </a:lnT>
                    <a:lnB w="6350">
                      <a:solidFill>
                        <a:srgbClr val="878787"/>
                      </a:solidFill>
                      <a:prstDash val="solid"/>
                    </a:lnB>
                  </a:tcPr>
                </a:tc>
                <a:tc>
                  <a:txBody>
                    <a:bodyPr/>
                    <a:lstStyle/>
                    <a:p>
                      <a:pPr marL="51435" algn="l">
                        <a:lnSpc>
                          <a:spcPct val="110000"/>
                        </a:lnSpc>
                        <a:spcBef>
                          <a:spcPts val="165"/>
                        </a:spcBef>
                      </a:pPr>
                      <a:r>
                        <a:rPr lang="en-US" sz="1050">
                          <a:latin typeface="Slate Pro" panose="02000506040000020004" pitchFamily="2" charset="0"/>
                          <a:cs typeface="Calibri"/>
                          <a:sym typeface="Slate Pro" panose="02000506040000020004" pitchFamily="2" charset="0"/>
                        </a:rPr>
                        <a:t>Commission</a:t>
                      </a:r>
                      <a:endParaRPr sz="1050">
                        <a:latin typeface="Slate Pro" panose="02000506040000020004" pitchFamily="2" charset="0"/>
                        <a:cs typeface="Calibri"/>
                        <a:sym typeface="Slate Pro" panose="02000506040000020004" pitchFamily="2" charset="0"/>
                      </a:endParaRPr>
                    </a:p>
                  </a:txBody>
                  <a:tcPr marL="45720" marR="45720" anchor="ctr">
                    <a:lnT w="28575" cap="flat" cmpd="sng" algn="ctr">
                      <a:solidFill>
                        <a:srgbClr val="878787"/>
                      </a:solidFill>
                      <a:prstDash val="solid"/>
                      <a:round/>
                      <a:headEnd type="none" w="med" len="med"/>
                      <a:tailEnd type="none" w="med" len="med"/>
                    </a:lnT>
                    <a:lnB w="6350">
                      <a:solidFill>
                        <a:srgbClr val="878787"/>
                      </a:solidFill>
                      <a:prstDash val="solid"/>
                    </a:lnB>
                  </a:tcPr>
                </a:tc>
                <a:tc>
                  <a:txBody>
                    <a:bodyPr/>
                    <a:lstStyle/>
                    <a:p>
                      <a:pPr marL="59690" algn="l">
                        <a:lnSpc>
                          <a:spcPct val="110000"/>
                        </a:lnSpc>
                        <a:spcBef>
                          <a:spcPts val="165"/>
                        </a:spcBef>
                      </a:pPr>
                      <a:r>
                        <a:rPr sz="1050" dirty="0">
                          <a:latin typeface="Slate Pro" panose="02000506040000020004" pitchFamily="2" charset="0"/>
                          <a:cs typeface="Calibri"/>
                          <a:sym typeface="Slate Pro" panose="02000506040000020004" pitchFamily="2" charset="0"/>
                        </a:rPr>
                        <a:t>By</a:t>
                      </a:r>
                      <a:r>
                        <a:rPr sz="1050" spc="65" dirty="0">
                          <a:latin typeface="Slate Pro" panose="02000506040000020004" pitchFamily="2" charset="0"/>
                          <a:cs typeface="Calibri"/>
                          <a:sym typeface="Slate Pro" panose="02000506040000020004" pitchFamily="2" charset="0"/>
                        </a:rPr>
                        <a:t> </a:t>
                      </a:r>
                      <a:r>
                        <a:rPr sz="1050" spc="-20" dirty="0">
                          <a:latin typeface="Slate Pro" panose="02000506040000020004" pitchFamily="2" charset="0"/>
                          <a:cs typeface="Calibri"/>
                          <a:sym typeface="Slate Pro" panose="02000506040000020004" pitchFamily="2" charset="0"/>
                        </a:rPr>
                        <a:t>deal</a:t>
                      </a:r>
                      <a:endParaRPr sz="1050" dirty="0">
                        <a:latin typeface="Slate Pro" panose="02000506040000020004" pitchFamily="2" charset="0"/>
                        <a:cs typeface="Calibri"/>
                        <a:sym typeface="Slate Pro" panose="02000506040000020004" pitchFamily="2" charset="0"/>
                      </a:endParaRPr>
                    </a:p>
                  </a:txBody>
                  <a:tcPr marL="45720" marR="45720" anchor="ctr">
                    <a:lnT w="28575" cap="flat" cmpd="sng" algn="ctr">
                      <a:solidFill>
                        <a:srgbClr val="878787"/>
                      </a:solidFill>
                      <a:prstDash val="solid"/>
                      <a:round/>
                      <a:headEnd type="none" w="med" len="med"/>
                      <a:tailEnd type="none" w="med" len="med"/>
                    </a:lnT>
                    <a:lnB w="6350">
                      <a:solidFill>
                        <a:srgbClr val="878787"/>
                      </a:solidFill>
                      <a:prstDash val="solid"/>
                    </a:lnB>
                  </a:tcPr>
                </a:tc>
                <a:tc rowSpan="4">
                  <a:txBody>
                    <a:bodyPr/>
                    <a:lstStyle/>
                    <a:p>
                      <a:pPr marL="67310" algn="l">
                        <a:lnSpc>
                          <a:spcPct val="110000"/>
                        </a:lnSpc>
                        <a:spcBef>
                          <a:spcPts val="165"/>
                        </a:spcBef>
                      </a:pPr>
                      <a:r>
                        <a:rPr lang="en-US" sz="1050" dirty="0">
                          <a:solidFill>
                            <a:schemeClr val="tx1"/>
                          </a:solidFill>
                          <a:latin typeface="Slate Pro" panose="02000506040000020004" pitchFamily="2" charset="0"/>
                          <a:ea typeface="+mn-ea"/>
                          <a:cs typeface="Calibri"/>
                          <a:sym typeface="Slate Pro" panose="02000506040000020004" pitchFamily="2" charset="0"/>
                        </a:rPr>
                        <a:t>45 days after the end of the calendar month in which the commissions were earned</a:t>
                      </a:r>
                    </a:p>
                  </a:txBody>
                  <a:tcPr marL="45720" marR="45720" anchor="ctr">
                    <a:lnT w="28575"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tcPr>
                </a:tc>
                <a:tc>
                  <a:txBody>
                    <a:bodyPr/>
                    <a:lstStyle/>
                    <a:p>
                      <a:pPr marL="58419" algn="l">
                        <a:lnSpc>
                          <a:spcPct val="110000"/>
                        </a:lnSpc>
                        <a:spcBef>
                          <a:spcPts val="160"/>
                        </a:spcBef>
                      </a:pPr>
                      <a:r>
                        <a:rPr sz="1050" dirty="0">
                          <a:latin typeface="Slate Pro" panose="02000506040000020004" pitchFamily="2" charset="0"/>
                          <a:cs typeface="Calibri"/>
                          <a:sym typeface="Slate Pro" panose="02000506040000020004" pitchFamily="2" charset="0"/>
                        </a:rPr>
                        <a:t>Applicable</a:t>
                      </a:r>
                      <a:r>
                        <a:rPr sz="1050" spc="80" dirty="0">
                          <a:latin typeface="Slate Pro" panose="02000506040000020004" pitchFamily="2" charset="0"/>
                          <a:cs typeface="Calibri"/>
                          <a:sym typeface="Slate Pro" panose="02000506040000020004" pitchFamily="2" charset="0"/>
                        </a:rPr>
                        <a:t> </a:t>
                      </a:r>
                      <a:r>
                        <a:rPr lang="en-US" sz="1050" dirty="0">
                          <a:latin typeface="Slate Pro" panose="02000506040000020004" pitchFamily="2" charset="0"/>
                          <a:cs typeface="Calibri"/>
                          <a:sym typeface="Slate Pro" panose="02000506040000020004" pitchFamily="2" charset="0"/>
                        </a:rPr>
                        <a:t>for all registered deals.</a:t>
                      </a:r>
                      <a:endParaRPr sz="1050" dirty="0">
                        <a:latin typeface="Slate Pro" panose="02000506040000020004" pitchFamily="2" charset="0"/>
                        <a:cs typeface="Calibri"/>
                        <a:sym typeface="Slate Pro" panose="02000506040000020004" pitchFamily="2" charset="0"/>
                      </a:endParaRPr>
                    </a:p>
                  </a:txBody>
                  <a:tcPr marL="45720" marR="45720" anchor="ctr">
                    <a:lnT w="28575"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tcPr>
                </a:tc>
                <a:tc>
                  <a:txBody>
                    <a:bodyPr/>
                    <a:lstStyle/>
                    <a:p>
                      <a:pPr marL="56515" algn="l">
                        <a:lnSpc>
                          <a:spcPct val="110000"/>
                        </a:lnSpc>
                        <a:spcBef>
                          <a:spcPts val="160"/>
                        </a:spcBef>
                      </a:pPr>
                      <a:r>
                        <a:rPr lang="en-US" sz="1050" spc="-10" dirty="0">
                          <a:latin typeface="Slate Pro" panose="02000506040000020004" pitchFamily="2" charset="0"/>
                          <a:cs typeface="Calibri"/>
                          <a:sym typeface="Slate Pro" panose="02000506040000020004" pitchFamily="2" charset="0"/>
                        </a:rPr>
                        <a:t>Same Commission %</a:t>
                      </a:r>
                      <a:br>
                        <a:rPr lang="en-US" sz="1050" spc="-10" dirty="0">
                          <a:latin typeface="Slate Pro" panose="02000506040000020004" pitchFamily="2" charset="0"/>
                          <a:cs typeface="Calibri"/>
                          <a:sym typeface="Slate Pro" panose="02000506040000020004" pitchFamily="2" charset="0"/>
                        </a:rPr>
                      </a:br>
                      <a:r>
                        <a:rPr lang="en-US" sz="1050" spc="-10" dirty="0">
                          <a:latin typeface="Slate Pro" panose="02000506040000020004" pitchFamily="2" charset="0"/>
                          <a:cs typeface="Calibri"/>
                          <a:sym typeface="Slate Pro" panose="02000506040000020004" pitchFamily="2" charset="0"/>
                        </a:rPr>
                        <a:t>for all Tiers</a:t>
                      </a:r>
                      <a:endParaRPr lang="en-US" sz="1050" dirty="0">
                        <a:latin typeface="Slate Pro" panose="02000506040000020004" pitchFamily="2" charset="0"/>
                        <a:cs typeface="Calibri"/>
                        <a:sym typeface="Slate Pro" panose="02000506040000020004" pitchFamily="2" charset="0"/>
                      </a:endParaRPr>
                    </a:p>
                  </a:txBody>
                  <a:tcPr marL="45720" marR="45720" anchor="ctr">
                    <a:lnT w="28575"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tcPr>
                </a:tc>
                <a:extLst>
                  <a:ext uri="{0D108BD9-81ED-4DB2-BD59-A6C34878D82A}">
                    <a16:rowId xmlns:a16="http://schemas.microsoft.com/office/drawing/2014/main" val="1020236347"/>
                  </a:ext>
                </a:extLst>
              </a:tr>
              <a:tr h="712264">
                <a:tc>
                  <a:txBody>
                    <a:bodyPr/>
                    <a:lstStyle/>
                    <a:p>
                      <a:pPr marL="50800" algn="l">
                        <a:lnSpc>
                          <a:spcPct val="110000"/>
                        </a:lnSpc>
                        <a:spcBef>
                          <a:spcPts val="0"/>
                        </a:spcBef>
                      </a:pPr>
                      <a:r>
                        <a:rPr lang="en-US" sz="1050" b="1" dirty="0">
                          <a:latin typeface="Slate Pro" panose="02000506040000020004" pitchFamily="2" charset="0"/>
                          <a:cs typeface="Calibri"/>
                          <a:sym typeface="Slate Pro" panose="02000506040000020004" pitchFamily="2" charset="0"/>
                        </a:rPr>
                        <a:t>Partner Full Cycle: </a:t>
                      </a:r>
                    </a:p>
                    <a:p>
                      <a:pPr marL="50800" algn="l">
                        <a:lnSpc>
                          <a:spcPct val="110000"/>
                        </a:lnSpc>
                        <a:spcBef>
                          <a:spcPts val="0"/>
                        </a:spcBef>
                      </a:pPr>
                      <a:r>
                        <a:rPr lang="en-US" sz="1050" b="1" dirty="0">
                          <a:latin typeface="Slate Pro" panose="02000506040000020004" pitchFamily="2" charset="0"/>
                          <a:cs typeface="Calibri"/>
                          <a:sym typeface="Slate Pro" panose="02000506040000020004" pitchFamily="2" charset="0"/>
                        </a:rPr>
                        <a:t>Find to Close</a:t>
                      </a:r>
                    </a:p>
                  </a:txBody>
                  <a:tcPr marL="45720" marR="45720" anchor="ct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tcPr>
                </a:tc>
                <a:tc>
                  <a:txBody>
                    <a:bodyPr/>
                    <a:lstStyle/>
                    <a:p>
                      <a:pPr marL="51435" algn="l">
                        <a:lnSpc>
                          <a:spcPct val="110000"/>
                        </a:lnSpc>
                        <a:spcBef>
                          <a:spcPts val="165"/>
                        </a:spcBef>
                      </a:pPr>
                      <a:r>
                        <a:rPr lang="en-US" sz="1050">
                          <a:latin typeface="Slate Pro" panose="02000506040000020004" pitchFamily="2" charset="0"/>
                          <a:cs typeface="Calibri"/>
                          <a:sym typeface="Slate Pro" panose="02000506040000020004" pitchFamily="2" charset="0"/>
                        </a:rPr>
                        <a:t>Commission</a:t>
                      </a:r>
                    </a:p>
                  </a:txBody>
                  <a:tcPr marL="45720" marR="45720" anchor="ct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tcPr>
                </a:tc>
                <a:tc>
                  <a:txBody>
                    <a:bodyPr/>
                    <a:lstStyle/>
                    <a:p>
                      <a:pPr marL="59690" algn="l">
                        <a:lnSpc>
                          <a:spcPct val="110000"/>
                        </a:lnSpc>
                        <a:spcBef>
                          <a:spcPts val="160"/>
                        </a:spcBef>
                      </a:pPr>
                      <a:r>
                        <a:rPr sz="1050">
                          <a:latin typeface="Slate Pro" panose="02000506040000020004" pitchFamily="2" charset="0"/>
                          <a:cs typeface="Calibri"/>
                          <a:sym typeface="Slate Pro" panose="02000506040000020004" pitchFamily="2" charset="0"/>
                        </a:rPr>
                        <a:t>By</a:t>
                      </a:r>
                      <a:r>
                        <a:rPr sz="1050" spc="65">
                          <a:latin typeface="Slate Pro" panose="02000506040000020004" pitchFamily="2" charset="0"/>
                          <a:cs typeface="Calibri"/>
                          <a:sym typeface="Slate Pro" panose="02000506040000020004" pitchFamily="2" charset="0"/>
                        </a:rPr>
                        <a:t> </a:t>
                      </a:r>
                      <a:r>
                        <a:rPr sz="1050" spc="-20">
                          <a:latin typeface="Slate Pro" panose="02000506040000020004" pitchFamily="2" charset="0"/>
                          <a:cs typeface="Calibri"/>
                          <a:sym typeface="Slate Pro" panose="02000506040000020004" pitchFamily="2" charset="0"/>
                        </a:rPr>
                        <a:t>deal</a:t>
                      </a:r>
                      <a:endParaRPr sz="1050">
                        <a:latin typeface="Slate Pro" panose="02000506040000020004" pitchFamily="2" charset="0"/>
                        <a:cs typeface="Calibri"/>
                        <a:sym typeface="Slate Pro" panose="02000506040000020004" pitchFamily="2" charset="0"/>
                      </a:endParaRPr>
                    </a:p>
                  </a:txBody>
                  <a:tcPr marL="45720" marR="45720" anchor="ct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tcPr>
                </a:tc>
                <a:tc vMerge="1">
                  <a:txBody>
                    <a:bodyPr/>
                    <a:lstStyle/>
                    <a:p>
                      <a:pPr marL="67310">
                        <a:lnSpc>
                          <a:spcPct val="100000"/>
                        </a:lnSpc>
                        <a:spcBef>
                          <a:spcPts val="160"/>
                        </a:spcBef>
                      </a:pPr>
                      <a:r>
                        <a:rPr lang="en-US" sz="1050" dirty="0">
                          <a:latin typeface="Proxima Nova Rg" panose="02000506030000020004" pitchFamily="50" charset="0"/>
                          <a:cs typeface="Calibri"/>
                        </a:rPr>
                        <a:t>Net</a:t>
                      </a:r>
                      <a:r>
                        <a:rPr lang="en-US" sz="1050" spc="5" dirty="0">
                          <a:latin typeface="Proxima Nova Rg" panose="02000506030000020004" pitchFamily="50" charset="0"/>
                          <a:cs typeface="Calibri"/>
                        </a:rPr>
                        <a:t> </a:t>
                      </a:r>
                      <a:r>
                        <a:rPr lang="en-US" sz="1050" spc="-20" dirty="0">
                          <a:latin typeface="Proxima Nova Rg" panose="02000506030000020004" pitchFamily="50" charset="0"/>
                          <a:cs typeface="Calibri"/>
                        </a:rPr>
                        <a:t>30</a:t>
                      </a:r>
                      <a:r>
                        <a:rPr lang="en-US" sz="1050" spc="10" dirty="0">
                          <a:latin typeface="Proxima Nova Rg" panose="02000506030000020004" pitchFamily="50" charset="0"/>
                          <a:cs typeface="Calibri"/>
                        </a:rPr>
                        <a:t> </a:t>
                      </a:r>
                      <a:r>
                        <a:rPr lang="en-US" sz="1050" dirty="0">
                          <a:latin typeface="Proxima Nova Rg" panose="02000506030000020004" pitchFamily="50" charset="0"/>
                          <a:cs typeface="Calibri"/>
                        </a:rPr>
                        <a:t>days</a:t>
                      </a:r>
                      <a:r>
                        <a:rPr lang="en-US" sz="1050" spc="10" dirty="0">
                          <a:latin typeface="Proxima Nova Rg" panose="02000506030000020004" pitchFamily="50" charset="0"/>
                          <a:cs typeface="Calibri"/>
                        </a:rPr>
                        <a:t> </a:t>
                      </a:r>
                      <a:r>
                        <a:rPr lang="en-US" sz="1050" spc="-10" dirty="0">
                          <a:latin typeface="Proxima Nova Rg" panose="02000506030000020004" pitchFamily="50" charset="0"/>
                          <a:cs typeface="Calibri"/>
                        </a:rPr>
                        <a:t>after</a:t>
                      </a:r>
                    </a:p>
                    <a:p>
                      <a:pPr marL="67310">
                        <a:lnSpc>
                          <a:spcPts val="860"/>
                        </a:lnSpc>
                      </a:pPr>
                      <a:r>
                        <a:rPr lang="en-US" sz="1050" dirty="0">
                          <a:latin typeface="Proxima Nova Rg" panose="02000506030000020004" pitchFamily="50" charset="0"/>
                          <a:cs typeface="Calibri"/>
                        </a:rPr>
                        <a:t>customer</a:t>
                      </a:r>
                      <a:r>
                        <a:rPr lang="en-US" sz="1050" spc="30" dirty="0">
                          <a:latin typeface="Proxima Nova Rg" panose="02000506030000020004" pitchFamily="50" charset="0"/>
                          <a:cs typeface="Calibri"/>
                        </a:rPr>
                        <a:t> </a:t>
                      </a:r>
                      <a:r>
                        <a:rPr lang="en-US" sz="1050" dirty="0">
                          <a:latin typeface="Proxima Nova Rg" panose="02000506030000020004" pitchFamily="50" charset="0"/>
                          <a:cs typeface="Calibri"/>
                        </a:rPr>
                        <a:t>has</a:t>
                      </a:r>
                      <a:r>
                        <a:rPr lang="en-US" sz="1050" spc="30" dirty="0">
                          <a:latin typeface="Proxima Nova Rg" panose="02000506030000020004" pitchFamily="50" charset="0"/>
                          <a:cs typeface="Calibri"/>
                        </a:rPr>
                        <a:t> </a:t>
                      </a:r>
                      <a:r>
                        <a:rPr lang="en-US" sz="1050" spc="-20" dirty="0">
                          <a:latin typeface="Proxima Nova Rg" panose="02000506030000020004" pitchFamily="50" charset="0"/>
                          <a:cs typeface="Calibri"/>
                        </a:rPr>
                        <a:t>paid</a:t>
                      </a:r>
                    </a:p>
                    <a:p>
                      <a:pPr marL="67310">
                        <a:lnSpc>
                          <a:spcPts val="860"/>
                        </a:lnSpc>
                      </a:pPr>
                      <a:r>
                        <a:rPr lang="en-US" sz="1050" spc="-10" dirty="0">
                          <a:latin typeface="Proxima Nova Rg" panose="02000506030000020004" pitchFamily="50" charset="0"/>
                          <a:cs typeface="Calibri"/>
                        </a:rPr>
                        <a:t>QAD</a:t>
                      </a:r>
                      <a:endParaRPr lang="en-US" sz="1050" dirty="0">
                        <a:latin typeface="Proxima Nova Rg" panose="02000506030000020004" pitchFamily="50" charset="0"/>
                        <a:cs typeface="Calibri"/>
                      </a:endParaRPr>
                    </a:p>
                  </a:txBody>
                  <a:tcPr marL="45720" marR="45720" anchor="ct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tcPr>
                </a:tc>
                <a:tc>
                  <a:txBody>
                    <a:bodyPr/>
                    <a:lstStyle/>
                    <a:p>
                      <a:pPr marL="58419" algn="l">
                        <a:lnSpc>
                          <a:spcPct val="110000"/>
                        </a:lnSpc>
                        <a:spcBef>
                          <a:spcPts val="160"/>
                        </a:spcBef>
                      </a:pPr>
                      <a:r>
                        <a:rPr sz="1050" dirty="0">
                          <a:latin typeface="Slate Pro" panose="02000506040000020004" pitchFamily="2" charset="0"/>
                          <a:cs typeface="Calibri"/>
                          <a:sym typeface="Slate Pro" panose="02000506040000020004" pitchFamily="2" charset="0"/>
                        </a:rPr>
                        <a:t>Applicable</a:t>
                      </a:r>
                      <a:r>
                        <a:rPr sz="1050" spc="35" dirty="0">
                          <a:latin typeface="Slate Pro" panose="02000506040000020004" pitchFamily="2" charset="0"/>
                          <a:cs typeface="Calibri"/>
                          <a:sym typeface="Slate Pro" panose="02000506040000020004" pitchFamily="2" charset="0"/>
                        </a:rPr>
                        <a:t> </a:t>
                      </a:r>
                      <a:r>
                        <a:rPr sz="1050" dirty="0">
                          <a:latin typeface="Slate Pro" panose="02000506040000020004" pitchFamily="2" charset="0"/>
                          <a:cs typeface="Calibri"/>
                          <a:sym typeface="Slate Pro" panose="02000506040000020004" pitchFamily="2" charset="0"/>
                        </a:rPr>
                        <a:t>for</a:t>
                      </a:r>
                      <a:r>
                        <a:rPr sz="1050" spc="40" dirty="0">
                          <a:latin typeface="Slate Pro" panose="02000506040000020004" pitchFamily="2" charset="0"/>
                          <a:cs typeface="Calibri"/>
                          <a:sym typeface="Slate Pro" panose="02000506040000020004" pitchFamily="2" charset="0"/>
                        </a:rPr>
                        <a:t> </a:t>
                      </a:r>
                      <a:r>
                        <a:rPr lang="en-US" sz="1050" spc="40" dirty="0">
                          <a:latin typeface="Slate Pro" panose="02000506040000020004" pitchFamily="2" charset="0"/>
                          <a:cs typeface="Calibri"/>
                          <a:sym typeface="Slate Pro" panose="02000506040000020004" pitchFamily="2" charset="0"/>
                        </a:rPr>
                        <a:t>Partners who </a:t>
                      </a:r>
                      <a:r>
                        <a:rPr sz="1050" dirty="0">
                          <a:latin typeface="Slate Pro" panose="02000506040000020004" pitchFamily="2" charset="0"/>
                          <a:cs typeface="Calibri"/>
                          <a:sym typeface="Slate Pro" panose="02000506040000020004" pitchFamily="2" charset="0"/>
                        </a:rPr>
                        <a:t>manag</a:t>
                      </a:r>
                      <a:r>
                        <a:rPr lang="en-US" sz="1050" dirty="0">
                          <a:latin typeface="Slate Pro" panose="02000506040000020004" pitchFamily="2" charset="0"/>
                          <a:cs typeface="Calibri"/>
                          <a:sym typeface="Slate Pro" panose="02000506040000020004" pitchFamily="2" charset="0"/>
                        </a:rPr>
                        <a:t>e the</a:t>
                      </a:r>
                      <a:r>
                        <a:rPr sz="1050" spc="40" dirty="0">
                          <a:latin typeface="Slate Pro" panose="02000506040000020004" pitchFamily="2" charset="0"/>
                          <a:cs typeface="Calibri"/>
                          <a:sym typeface="Slate Pro" panose="02000506040000020004" pitchFamily="2" charset="0"/>
                        </a:rPr>
                        <a:t> </a:t>
                      </a:r>
                      <a:r>
                        <a:rPr sz="1050" dirty="0">
                          <a:latin typeface="Slate Pro" panose="02000506040000020004" pitchFamily="2" charset="0"/>
                          <a:cs typeface="Calibri"/>
                          <a:sym typeface="Slate Pro" panose="02000506040000020004" pitchFamily="2" charset="0"/>
                        </a:rPr>
                        <a:t>entire</a:t>
                      </a:r>
                      <a:r>
                        <a:rPr sz="1050" spc="40" dirty="0">
                          <a:latin typeface="Slate Pro" panose="02000506040000020004" pitchFamily="2" charset="0"/>
                          <a:cs typeface="Calibri"/>
                          <a:sym typeface="Slate Pro" panose="02000506040000020004" pitchFamily="2" charset="0"/>
                        </a:rPr>
                        <a:t> </a:t>
                      </a:r>
                      <a:r>
                        <a:rPr sz="1050" dirty="0">
                          <a:latin typeface="Slate Pro" panose="02000506040000020004" pitchFamily="2" charset="0"/>
                          <a:cs typeface="Calibri"/>
                          <a:sym typeface="Slate Pro" panose="02000506040000020004" pitchFamily="2" charset="0"/>
                        </a:rPr>
                        <a:t>sales</a:t>
                      </a:r>
                      <a:r>
                        <a:rPr sz="1050" spc="40" dirty="0">
                          <a:latin typeface="Slate Pro" panose="02000506040000020004" pitchFamily="2" charset="0"/>
                          <a:cs typeface="Calibri"/>
                          <a:sym typeface="Slate Pro" panose="02000506040000020004" pitchFamily="2" charset="0"/>
                        </a:rPr>
                        <a:t> </a:t>
                      </a:r>
                      <a:r>
                        <a:rPr sz="1050" spc="-10" dirty="0">
                          <a:latin typeface="Slate Pro" panose="02000506040000020004" pitchFamily="2" charset="0"/>
                          <a:cs typeface="Calibri"/>
                          <a:sym typeface="Slate Pro" panose="02000506040000020004" pitchFamily="2" charset="0"/>
                        </a:rPr>
                        <a:t>cycl</a:t>
                      </a:r>
                      <a:r>
                        <a:rPr lang="en-US" sz="1050" spc="-10" dirty="0">
                          <a:latin typeface="Slate Pro" panose="02000506040000020004" pitchFamily="2" charset="0"/>
                          <a:cs typeface="Calibri"/>
                          <a:sym typeface="Slate Pro" panose="02000506040000020004" pitchFamily="2" charset="0"/>
                        </a:rPr>
                        <a:t>e. </a:t>
                      </a:r>
                      <a:r>
                        <a:rPr sz="1050" dirty="0">
                          <a:latin typeface="Slate Pro" panose="02000506040000020004" pitchFamily="2" charset="0"/>
                          <a:cs typeface="Calibri"/>
                          <a:sym typeface="Slate Pro" panose="02000506040000020004" pitchFamily="2" charset="0"/>
                        </a:rPr>
                        <a:t>Technical</a:t>
                      </a:r>
                      <a:r>
                        <a:rPr sz="1050" spc="60" dirty="0">
                          <a:latin typeface="Slate Pro" panose="02000506040000020004" pitchFamily="2" charset="0"/>
                          <a:cs typeface="Calibri"/>
                          <a:sym typeface="Slate Pro" panose="02000506040000020004" pitchFamily="2" charset="0"/>
                        </a:rPr>
                        <a:t> </a:t>
                      </a:r>
                      <a:r>
                        <a:rPr sz="1050" dirty="0">
                          <a:latin typeface="Slate Pro" panose="02000506040000020004" pitchFamily="2" charset="0"/>
                          <a:cs typeface="Calibri"/>
                          <a:sym typeface="Slate Pro" panose="02000506040000020004" pitchFamily="2" charset="0"/>
                        </a:rPr>
                        <a:t>Assistance</a:t>
                      </a:r>
                      <a:r>
                        <a:rPr sz="1050" spc="65" dirty="0">
                          <a:latin typeface="Slate Pro" panose="02000506040000020004" pitchFamily="2" charset="0"/>
                          <a:cs typeface="Calibri"/>
                          <a:sym typeface="Slate Pro" panose="02000506040000020004" pitchFamily="2" charset="0"/>
                        </a:rPr>
                        <a:t> </a:t>
                      </a:r>
                      <a:r>
                        <a:rPr lang="en-US" sz="1050" dirty="0">
                          <a:latin typeface="Slate Pro" panose="02000506040000020004" pitchFamily="2" charset="0"/>
                          <a:cs typeface="Calibri"/>
                          <a:sym typeface="Slate Pro" panose="02000506040000020004" pitchFamily="2" charset="0"/>
                        </a:rPr>
                        <a:t>incentive</a:t>
                      </a:r>
                      <a:r>
                        <a:rPr sz="1050" spc="65" dirty="0">
                          <a:latin typeface="Slate Pro" panose="02000506040000020004" pitchFamily="2" charset="0"/>
                          <a:cs typeface="Calibri"/>
                          <a:sym typeface="Slate Pro" panose="02000506040000020004" pitchFamily="2" charset="0"/>
                        </a:rPr>
                        <a:t> </a:t>
                      </a:r>
                      <a:r>
                        <a:rPr sz="1050" dirty="0">
                          <a:latin typeface="Slate Pro" panose="02000506040000020004" pitchFamily="2" charset="0"/>
                          <a:cs typeface="Calibri"/>
                          <a:sym typeface="Slate Pro" panose="02000506040000020004" pitchFamily="2" charset="0"/>
                        </a:rPr>
                        <a:t>is</a:t>
                      </a:r>
                      <a:r>
                        <a:rPr sz="1050" spc="65" dirty="0">
                          <a:latin typeface="Slate Pro" panose="02000506040000020004" pitchFamily="2" charset="0"/>
                          <a:cs typeface="Calibri"/>
                          <a:sym typeface="Slate Pro" panose="02000506040000020004" pitchFamily="2" charset="0"/>
                        </a:rPr>
                        <a:t> </a:t>
                      </a:r>
                      <a:r>
                        <a:rPr sz="1050" dirty="0">
                          <a:latin typeface="Slate Pro" panose="02000506040000020004" pitchFamily="2" charset="0"/>
                          <a:cs typeface="Calibri"/>
                          <a:sym typeface="Slate Pro" panose="02000506040000020004" pitchFamily="2" charset="0"/>
                        </a:rPr>
                        <a:t>additive</a:t>
                      </a:r>
                      <a:r>
                        <a:rPr sz="1050" spc="65" dirty="0">
                          <a:latin typeface="Slate Pro" panose="02000506040000020004" pitchFamily="2" charset="0"/>
                          <a:cs typeface="Calibri"/>
                          <a:sym typeface="Slate Pro" panose="02000506040000020004" pitchFamily="2" charset="0"/>
                        </a:rPr>
                        <a:t> </a:t>
                      </a:r>
                      <a:r>
                        <a:rPr sz="1050" dirty="0">
                          <a:latin typeface="Slate Pro" panose="02000506040000020004" pitchFamily="2" charset="0"/>
                          <a:cs typeface="Calibri"/>
                          <a:sym typeface="Slate Pro" panose="02000506040000020004" pitchFamily="2" charset="0"/>
                        </a:rPr>
                        <a:t>if</a:t>
                      </a:r>
                      <a:r>
                        <a:rPr sz="1050" spc="60" dirty="0">
                          <a:latin typeface="Slate Pro" panose="02000506040000020004" pitchFamily="2" charset="0"/>
                          <a:cs typeface="Calibri"/>
                          <a:sym typeface="Slate Pro" panose="02000506040000020004" pitchFamily="2" charset="0"/>
                        </a:rPr>
                        <a:t> </a:t>
                      </a:r>
                      <a:r>
                        <a:rPr sz="1050" dirty="0">
                          <a:latin typeface="Slate Pro" panose="02000506040000020004" pitchFamily="2" charset="0"/>
                          <a:cs typeface="Calibri"/>
                          <a:sym typeface="Slate Pro" panose="02000506040000020004" pitchFamily="2" charset="0"/>
                        </a:rPr>
                        <a:t>it</a:t>
                      </a:r>
                      <a:r>
                        <a:rPr sz="1050" spc="65" dirty="0">
                          <a:latin typeface="Slate Pro" panose="02000506040000020004" pitchFamily="2" charset="0"/>
                          <a:cs typeface="Calibri"/>
                          <a:sym typeface="Slate Pro" panose="02000506040000020004" pitchFamily="2" charset="0"/>
                        </a:rPr>
                        <a:t> </a:t>
                      </a:r>
                      <a:r>
                        <a:rPr sz="1050" spc="-25" dirty="0">
                          <a:latin typeface="Slate Pro" panose="02000506040000020004" pitchFamily="2" charset="0"/>
                          <a:cs typeface="Calibri"/>
                          <a:sym typeface="Slate Pro" panose="02000506040000020004" pitchFamily="2" charset="0"/>
                        </a:rPr>
                        <a:t>is</a:t>
                      </a:r>
                    </a:p>
                    <a:p>
                      <a:pPr marL="58419" algn="l">
                        <a:lnSpc>
                          <a:spcPct val="110000"/>
                        </a:lnSpc>
                      </a:pPr>
                      <a:r>
                        <a:rPr sz="1050" dirty="0">
                          <a:latin typeface="Slate Pro" panose="02000506040000020004" pitchFamily="2" charset="0"/>
                          <a:cs typeface="Calibri"/>
                          <a:sym typeface="Slate Pro" panose="02000506040000020004" pitchFamily="2" charset="0"/>
                        </a:rPr>
                        <a:t>the</a:t>
                      </a:r>
                      <a:r>
                        <a:rPr sz="1050" spc="75" dirty="0">
                          <a:latin typeface="Slate Pro" panose="02000506040000020004" pitchFamily="2" charset="0"/>
                          <a:cs typeface="Calibri"/>
                          <a:sym typeface="Slate Pro" panose="02000506040000020004" pitchFamily="2" charset="0"/>
                        </a:rPr>
                        <a:t> </a:t>
                      </a:r>
                      <a:r>
                        <a:rPr sz="1050" dirty="0">
                          <a:latin typeface="Slate Pro" panose="02000506040000020004" pitchFamily="2" charset="0"/>
                          <a:cs typeface="Calibri"/>
                          <a:sym typeface="Slate Pro" panose="02000506040000020004" pitchFamily="2" charset="0"/>
                        </a:rPr>
                        <a:t>same</a:t>
                      </a:r>
                      <a:r>
                        <a:rPr sz="1050" spc="80" dirty="0">
                          <a:latin typeface="Slate Pro" panose="02000506040000020004" pitchFamily="2" charset="0"/>
                          <a:cs typeface="Calibri"/>
                          <a:sym typeface="Slate Pro" panose="02000506040000020004" pitchFamily="2" charset="0"/>
                        </a:rPr>
                        <a:t> </a:t>
                      </a:r>
                      <a:r>
                        <a:rPr lang="en-US" sz="1050" spc="-10" dirty="0">
                          <a:latin typeface="Slate Pro" panose="02000506040000020004" pitchFamily="2" charset="0"/>
                          <a:cs typeface="Calibri"/>
                          <a:sym typeface="Slate Pro" panose="02000506040000020004" pitchFamily="2" charset="0"/>
                        </a:rPr>
                        <a:t>Partner</a:t>
                      </a:r>
                      <a:r>
                        <a:rPr sz="1050" spc="-10" dirty="0">
                          <a:latin typeface="Slate Pro" panose="02000506040000020004" pitchFamily="2" charset="0"/>
                          <a:cs typeface="Calibri"/>
                          <a:sym typeface="Slate Pro" panose="02000506040000020004" pitchFamily="2" charset="0"/>
                        </a:rPr>
                        <a:t>.</a:t>
                      </a:r>
                      <a:r>
                        <a:rPr sz="1050" spc="75" dirty="0">
                          <a:latin typeface="Slate Pro" panose="02000506040000020004" pitchFamily="2" charset="0"/>
                          <a:cs typeface="Calibri"/>
                          <a:sym typeface="Slate Pro" panose="02000506040000020004" pitchFamily="2" charset="0"/>
                        </a:rPr>
                        <a:t> </a:t>
                      </a:r>
                      <a:r>
                        <a:rPr sz="1050" dirty="0">
                          <a:latin typeface="Slate Pro" panose="02000506040000020004" pitchFamily="2" charset="0"/>
                          <a:cs typeface="Calibri"/>
                          <a:sym typeface="Slate Pro" panose="02000506040000020004" pitchFamily="2" charset="0"/>
                        </a:rPr>
                        <a:t>Technical</a:t>
                      </a:r>
                      <a:r>
                        <a:rPr sz="1050" spc="80" dirty="0">
                          <a:latin typeface="Slate Pro" panose="02000506040000020004" pitchFamily="2" charset="0"/>
                          <a:cs typeface="Calibri"/>
                          <a:sym typeface="Slate Pro" panose="02000506040000020004" pitchFamily="2" charset="0"/>
                        </a:rPr>
                        <a:t> </a:t>
                      </a:r>
                      <a:r>
                        <a:rPr sz="1050" dirty="0">
                          <a:latin typeface="Slate Pro" panose="02000506040000020004" pitchFamily="2" charset="0"/>
                          <a:cs typeface="Calibri"/>
                          <a:sym typeface="Slate Pro" panose="02000506040000020004" pitchFamily="2" charset="0"/>
                        </a:rPr>
                        <a:t>Assistance</a:t>
                      </a:r>
                      <a:r>
                        <a:rPr sz="1050" spc="75" dirty="0">
                          <a:latin typeface="Slate Pro" panose="02000506040000020004" pitchFamily="2" charset="0"/>
                          <a:cs typeface="Calibri"/>
                          <a:sym typeface="Slate Pro" panose="02000506040000020004" pitchFamily="2" charset="0"/>
                        </a:rPr>
                        <a:t> </a:t>
                      </a:r>
                      <a:r>
                        <a:rPr lang="en-US" sz="1050" spc="-10" dirty="0">
                          <a:latin typeface="Slate Pro" panose="02000506040000020004" pitchFamily="2" charset="0"/>
                          <a:cs typeface="Calibri"/>
                          <a:sym typeface="Slate Pro" panose="02000506040000020004" pitchFamily="2" charset="0"/>
                        </a:rPr>
                        <a:t>incentive is not </a:t>
                      </a:r>
                      <a:r>
                        <a:rPr lang="en-US" sz="1050" dirty="0">
                          <a:latin typeface="Slate Pro" panose="02000506040000020004" pitchFamily="2" charset="0"/>
                          <a:cs typeface="Calibri"/>
                          <a:sym typeface="Slate Pro" panose="02000506040000020004" pitchFamily="2" charset="0"/>
                        </a:rPr>
                        <a:t>applicable </a:t>
                      </a:r>
                      <a:r>
                        <a:rPr sz="1050" dirty="0">
                          <a:latin typeface="Slate Pro" panose="02000506040000020004" pitchFamily="2" charset="0"/>
                          <a:cs typeface="Calibri"/>
                          <a:sym typeface="Slate Pro" panose="02000506040000020004" pitchFamily="2" charset="0"/>
                        </a:rPr>
                        <a:t>if</a:t>
                      </a:r>
                      <a:r>
                        <a:rPr sz="1050" spc="20" dirty="0">
                          <a:latin typeface="Slate Pro" panose="02000506040000020004" pitchFamily="2" charset="0"/>
                          <a:cs typeface="Calibri"/>
                          <a:sym typeface="Slate Pro" panose="02000506040000020004" pitchFamily="2" charset="0"/>
                        </a:rPr>
                        <a:t> </a:t>
                      </a:r>
                      <a:r>
                        <a:rPr lang="en-US" sz="1050" spc="20" dirty="0">
                          <a:latin typeface="Slate Pro" panose="02000506040000020004" pitchFamily="2" charset="0"/>
                          <a:cs typeface="Calibri"/>
                          <a:sym typeface="Slate Pro" panose="02000506040000020004" pitchFamily="2" charset="0"/>
                        </a:rPr>
                        <a:t>ACME </a:t>
                      </a:r>
                      <a:r>
                        <a:rPr sz="1050" dirty="0">
                          <a:latin typeface="Slate Pro" panose="02000506040000020004" pitchFamily="2" charset="0"/>
                          <a:cs typeface="Calibri"/>
                          <a:sym typeface="Slate Pro" panose="02000506040000020004" pitchFamily="2" charset="0"/>
                        </a:rPr>
                        <a:t>provides</a:t>
                      </a:r>
                      <a:r>
                        <a:rPr sz="1050" spc="15" dirty="0">
                          <a:latin typeface="Slate Pro" panose="02000506040000020004" pitchFamily="2" charset="0"/>
                          <a:cs typeface="Calibri"/>
                          <a:sym typeface="Slate Pro" panose="02000506040000020004" pitchFamily="2" charset="0"/>
                        </a:rPr>
                        <a:t> </a:t>
                      </a:r>
                      <a:r>
                        <a:rPr lang="en-US" sz="1050" dirty="0">
                          <a:latin typeface="Slate Pro" panose="02000506040000020004" pitchFamily="2" charset="0"/>
                          <a:cs typeface="Calibri"/>
                          <a:sym typeface="Slate Pro" panose="02000506040000020004" pitchFamily="2" charset="0"/>
                        </a:rPr>
                        <a:t>it.</a:t>
                      </a:r>
                      <a:endParaRPr sz="1050" dirty="0">
                        <a:latin typeface="Slate Pro" panose="02000506040000020004" pitchFamily="2" charset="0"/>
                        <a:cs typeface="Calibri"/>
                        <a:sym typeface="Slate Pro" panose="02000506040000020004" pitchFamily="2" charset="0"/>
                      </a:endParaRPr>
                    </a:p>
                  </a:txBody>
                  <a:tcPr marL="45720" marR="45720" anchor="ct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tcPr>
                </a:tc>
                <a:tc>
                  <a:txBody>
                    <a:bodyPr/>
                    <a:lstStyle/>
                    <a:p>
                      <a:pPr marL="56515" algn="l">
                        <a:lnSpc>
                          <a:spcPct val="110000"/>
                        </a:lnSpc>
                        <a:spcBef>
                          <a:spcPts val="160"/>
                        </a:spcBef>
                      </a:pPr>
                      <a:r>
                        <a:rPr lang="en-US" sz="1050" spc="-10">
                          <a:latin typeface="Slate Pro" panose="02000506040000020004" pitchFamily="2" charset="0"/>
                          <a:cs typeface="Calibri"/>
                          <a:sym typeface="Slate Pro" panose="02000506040000020004" pitchFamily="2" charset="0"/>
                        </a:rPr>
                        <a:t>By Tier</a:t>
                      </a:r>
                      <a:endParaRPr lang="en-US" sz="1050">
                        <a:latin typeface="Slate Pro" panose="02000506040000020004" pitchFamily="2" charset="0"/>
                        <a:cs typeface="Calibri"/>
                        <a:sym typeface="Slate Pro" panose="02000506040000020004" pitchFamily="2" charset="0"/>
                      </a:endParaRPr>
                    </a:p>
                  </a:txBody>
                  <a:tcPr marL="45720" marR="45720" anchor="ct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tcPr>
                </a:tc>
                <a:extLst>
                  <a:ext uri="{0D108BD9-81ED-4DB2-BD59-A6C34878D82A}">
                    <a16:rowId xmlns:a16="http://schemas.microsoft.com/office/drawing/2014/main" val="684034741"/>
                  </a:ext>
                </a:extLst>
              </a:tr>
              <a:tr h="603367">
                <a:tc>
                  <a:txBody>
                    <a:bodyPr/>
                    <a:lstStyle/>
                    <a:p>
                      <a:pPr marL="55563" indent="0" algn="l">
                        <a:lnSpc>
                          <a:spcPct val="110000"/>
                        </a:lnSpc>
                        <a:spcBef>
                          <a:spcPts val="545"/>
                        </a:spcBef>
                      </a:pPr>
                      <a:r>
                        <a:rPr lang="en-US" sz="1050" b="1" dirty="0">
                          <a:solidFill>
                            <a:schemeClr val="tx1"/>
                          </a:solidFill>
                          <a:latin typeface="Slate Pro" panose="02000506040000020004" pitchFamily="2" charset="0"/>
                          <a:cs typeface="Arial"/>
                          <a:sym typeface="Slate Pro" panose="02000506040000020004" pitchFamily="2" charset="0"/>
                        </a:rPr>
                        <a:t>Technical Pre-Sales Assistance</a:t>
                      </a:r>
                    </a:p>
                  </a:txBody>
                  <a:tcPr marL="45720" marR="45720" anchor="ct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tcPr>
                </a:tc>
                <a:tc>
                  <a:txBody>
                    <a:bodyPr/>
                    <a:lstStyle/>
                    <a:p>
                      <a:pPr marL="51435" algn="l">
                        <a:lnSpc>
                          <a:spcPct val="110000"/>
                        </a:lnSpc>
                        <a:spcBef>
                          <a:spcPts val="165"/>
                        </a:spcBef>
                      </a:pPr>
                      <a:r>
                        <a:rPr lang="en-US" sz="1050">
                          <a:latin typeface="Slate Pro" panose="02000506040000020004" pitchFamily="2" charset="0"/>
                          <a:cs typeface="Calibri"/>
                          <a:sym typeface="Slate Pro" panose="02000506040000020004" pitchFamily="2" charset="0"/>
                        </a:rPr>
                        <a:t>Commission</a:t>
                      </a:r>
                    </a:p>
                  </a:txBody>
                  <a:tcPr marL="45720" marR="45720" anchor="ct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tcPr>
                </a:tc>
                <a:tc>
                  <a:txBody>
                    <a:bodyPr/>
                    <a:lstStyle/>
                    <a:p>
                      <a:pPr marL="59690" algn="l">
                        <a:lnSpc>
                          <a:spcPct val="110000"/>
                        </a:lnSpc>
                        <a:spcBef>
                          <a:spcPts val="165"/>
                        </a:spcBef>
                      </a:pPr>
                      <a:r>
                        <a:rPr sz="1050" baseline="0">
                          <a:latin typeface="Slate Pro" panose="02000506040000020004" pitchFamily="2" charset="0"/>
                          <a:cs typeface="Calibri"/>
                          <a:sym typeface="Slate Pro" panose="02000506040000020004" pitchFamily="2" charset="0"/>
                        </a:rPr>
                        <a:t>By</a:t>
                      </a:r>
                      <a:r>
                        <a:rPr sz="1050" spc="65" baseline="0">
                          <a:latin typeface="Slate Pro" panose="02000506040000020004" pitchFamily="2" charset="0"/>
                          <a:cs typeface="Calibri"/>
                          <a:sym typeface="Slate Pro" panose="02000506040000020004" pitchFamily="2" charset="0"/>
                        </a:rPr>
                        <a:t> </a:t>
                      </a:r>
                      <a:r>
                        <a:rPr sz="1050" spc="-20" baseline="0">
                          <a:latin typeface="Slate Pro" panose="02000506040000020004" pitchFamily="2" charset="0"/>
                          <a:cs typeface="Calibri"/>
                          <a:sym typeface="Slate Pro" panose="02000506040000020004" pitchFamily="2" charset="0"/>
                        </a:rPr>
                        <a:t>deal</a:t>
                      </a:r>
                      <a:endParaRPr sz="1050" baseline="0">
                        <a:latin typeface="Slate Pro" panose="02000506040000020004" pitchFamily="2" charset="0"/>
                        <a:cs typeface="Calibri"/>
                        <a:sym typeface="Slate Pro" panose="02000506040000020004" pitchFamily="2" charset="0"/>
                      </a:endParaRPr>
                    </a:p>
                  </a:txBody>
                  <a:tcPr marL="45720" marR="45720" anchor="ct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tcPr>
                </a:tc>
                <a:tc vMerge="1">
                  <a:txBody>
                    <a:bodyPr/>
                    <a:lstStyle/>
                    <a:p>
                      <a:pPr marL="67310">
                        <a:lnSpc>
                          <a:spcPct val="100000"/>
                        </a:lnSpc>
                        <a:spcBef>
                          <a:spcPts val="165"/>
                        </a:spcBef>
                      </a:pPr>
                      <a:r>
                        <a:rPr sz="1050" baseline="0" dirty="0">
                          <a:latin typeface="Proxima Nova Rg" panose="02000506030000020004" pitchFamily="50" charset="0"/>
                          <a:cs typeface="Calibri"/>
                        </a:rPr>
                        <a:t>Net</a:t>
                      </a:r>
                      <a:r>
                        <a:rPr sz="1050" spc="5" baseline="0" dirty="0">
                          <a:latin typeface="Proxima Nova Rg" panose="02000506030000020004" pitchFamily="50" charset="0"/>
                          <a:cs typeface="Calibri"/>
                        </a:rPr>
                        <a:t> </a:t>
                      </a:r>
                      <a:r>
                        <a:rPr sz="1050" spc="-20" baseline="0" dirty="0">
                          <a:latin typeface="Proxima Nova Rg" panose="02000506030000020004" pitchFamily="50" charset="0"/>
                          <a:cs typeface="Calibri"/>
                        </a:rPr>
                        <a:t>30</a:t>
                      </a:r>
                      <a:r>
                        <a:rPr sz="1050" spc="10" baseline="0" dirty="0">
                          <a:latin typeface="Proxima Nova Rg" panose="02000506030000020004" pitchFamily="50" charset="0"/>
                          <a:cs typeface="Calibri"/>
                        </a:rPr>
                        <a:t> </a:t>
                      </a:r>
                      <a:r>
                        <a:rPr sz="1050" baseline="0" dirty="0">
                          <a:latin typeface="Proxima Nova Rg" panose="02000506030000020004" pitchFamily="50" charset="0"/>
                          <a:cs typeface="Calibri"/>
                        </a:rPr>
                        <a:t>days</a:t>
                      </a:r>
                      <a:r>
                        <a:rPr sz="1050" spc="10" baseline="0" dirty="0">
                          <a:latin typeface="Proxima Nova Rg" panose="02000506030000020004" pitchFamily="50" charset="0"/>
                          <a:cs typeface="Calibri"/>
                        </a:rPr>
                        <a:t> </a:t>
                      </a:r>
                      <a:r>
                        <a:rPr sz="1050" spc="-10" baseline="0" dirty="0">
                          <a:latin typeface="Proxima Nova Rg" panose="02000506030000020004" pitchFamily="50" charset="0"/>
                          <a:cs typeface="Calibri"/>
                        </a:rPr>
                        <a:t>after</a:t>
                      </a:r>
                    </a:p>
                    <a:p>
                      <a:pPr marL="67310">
                        <a:lnSpc>
                          <a:spcPts val="860"/>
                        </a:lnSpc>
                      </a:pPr>
                      <a:r>
                        <a:rPr sz="1050" baseline="0" dirty="0">
                          <a:latin typeface="Proxima Nova Rg" panose="02000506030000020004" pitchFamily="50" charset="0"/>
                          <a:cs typeface="Calibri"/>
                        </a:rPr>
                        <a:t>customer</a:t>
                      </a:r>
                      <a:r>
                        <a:rPr sz="1050" spc="30" baseline="0" dirty="0">
                          <a:latin typeface="Proxima Nova Rg" panose="02000506030000020004" pitchFamily="50" charset="0"/>
                          <a:cs typeface="Calibri"/>
                        </a:rPr>
                        <a:t> </a:t>
                      </a:r>
                      <a:r>
                        <a:rPr sz="1050" baseline="0" dirty="0">
                          <a:latin typeface="Proxima Nova Rg" panose="02000506030000020004" pitchFamily="50" charset="0"/>
                          <a:cs typeface="Calibri"/>
                        </a:rPr>
                        <a:t>has</a:t>
                      </a:r>
                      <a:r>
                        <a:rPr sz="1050" spc="30" baseline="0" dirty="0">
                          <a:latin typeface="Proxima Nova Rg" panose="02000506030000020004" pitchFamily="50" charset="0"/>
                          <a:cs typeface="Calibri"/>
                        </a:rPr>
                        <a:t> </a:t>
                      </a:r>
                      <a:r>
                        <a:rPr sz="1050" spc="-20" baseline="0" dirty="0">
                          <a:latin typeface="Proxima Nova Rg" panose="02000506030000020004" pitchFamily="50" charset="0"/>
                          <a:cs typeface="Calibri"/>
                        </a:rPr>
                        <a:t>paid</a:t>
                      </a:r>
                    </a:p>
                    <a:p>
                      <a:pPr marL="67310">
                        <a:lnSpc>
                          <a:spcPts val="860"/>
                        </a:lnSpc>
                      </a:pPr>
                      <a:r>
                        <a:rPr lang="en-US" sz="1050" spc="-10" baseline="0" dirty="0">
                          <a:latin typeface="Proxima Nova Rg" panose="02000506030000020004" pitchFamily="50" charset="0"/>
                          <a:cs typeface="Calibri"/>
                        </a:rPr>
                        <a:t>QAD</a:t>
                      </a:r>
                      <a:endParaRPr sz="1050" baseline="0" dirty="0">
                        <a:latin typeface="Proxima Nova Rg" panose="02000506030000020004" pitchFamily="50" charset="0"/>
                        <a:cs typeface="Calibri"/>
                      </a:endParaRPr>
                    </a:p>
                  </a:txBody>
                  <a:tcPr marL="45720" marR="45720" anchor="ct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tcPr>
                </a:tc>
                <a:tc>
                  <a:txBody>
                    <a:bodyPr/>
                    <a:lstStyle/>
                    <a:p>
                      <a:pPr marL="58419" algn="l">
                        <a:lnSpc>
                          <a:spcPct val="110000"/>
                        </a:lnSpc>
                        <a:spcBef>
                          <a:spcPts val="160"/>
                        </a:spcBef>
                      </a:pPr>
                      <a:r>
                        <a:rPr sz="1050" baseline="0" dirty="0">
                          <a:latin typeface="Slate Pro" panose="02000506040000020004" pitchFamily="2" charset="0"/>
                          <a:cs typeface="Calibri"/>
                          <a:sym typeface="Slate Pro" panose="02000506040000020004" pitchFamily="2" charset="0"/>
                        </a:rPr>
                        <a:t>Applicable</a:t>
                      </a:r>
                      <a:r>
                        <a:rPr sz="1050" spc="80" baseline="0" dirty="0">
                          <a:latin typeface="Slate Pro" panose="02000506040000020004" pitchFamily="2" charset="0"/>
                          <a:cs typeface="Calibri"/>
                          <a:sym typeface="Slate Pro" panose="02000506040000020004" pitchFamily="2" charset="0"/>
                        </a:rPr>
                        <a:t> </a:t>
                      </a:r>
                      <a:r>
                        <a:rPr sz="1050" baseline="0" dirty="0">
                          <a:latin typeface="Slate Pro" panose="02000506040000020004" pitchFamily="2" charset="0"/>
                          <a:cs typeface="Calibri"/>
                          <a:sym typeface="Slate Pro" panose="02000506040000020004" pitchFamily="2" charset="0"/>
                        </a:rPr>
                        <a:t>for</a:t>
                      </a:r>
                      <a:r>
                        <a:rPr sz="1050" spc="85" baseline="0" dirty="0">
                          <a:latin typeface="Slate Pro" panose="02000506040000020004" pitchFamily="2" charset="0"/>
                          <a:cs typeface="Calibri"/>
                          <a:sym typeface="Slate Pro" panose="02000506040000020004" pitchFamily="2" charset="0"/>
                        </a:rPr>
                        <a:t> </a:t>
                      </a:r>
                      <a:r>
                        <a:rPr lang="en-US" sz="1050" spc="85" baseline="0" dirty="0">
                          <a:latin typeface="Slate Pro" panose="02000506040000020004" pitchFamily="2" charset="0"/>
                          <a:cs typeface="Calibri"/>
                          <a:sym typeface="Slate Pro" panose="02000506040000020004" pitchFamily="2" charset="0"/>
                        </a:rPr>
                        <a:t>P</a:t>
                      </a:r>
                      <a:r>
                        <a:rPr lang="en-US" sz="1050" baseline="0" dirty="0">
                          <a:latin typeface="Slate Pro" panose="02000506040000020004" pitchFamily="2" charset="0"/>
                          <a:cs typeface="Calibri"/>
                          <a:sym typeface="Slate Pro" panose="02000506040000020004" pitchFamily="2" charset="0"/>
                        </a:rPr>
                        <a:t>artners who provide the technical </a:t>
                      </a:r>
                      <a:br>
                        <a:rPr lang="en-US" sz="1050" baseline="0" dirty="0">
                          <a:latin typeface="Slate Pro" panose="02000506040000020004" pitchFamily="2" charset="0"/>
                          <a:cs typeface="Calibri"/>
                          <a:sym typeface="Slate Pro" panose="02000506040000020004" pitchFamily="2" charset="0"/>
                        </a:rPr>
                      </a:br>
                      <a:r>
                        <a:rPr lang="en-US" sz="1050" baseline="0" dirty="0">
                          <a:latin typeface="Slate Pro" panose="02000506040000020004" pitchFamily="2" charset="0"/>
                          <a:cs typeface="Calibri"/>
                          <a:sym typeface="Slate Pro" panose="02000506040000020004" pitchFamily="2" charset="0"/>
                        </a:rPr>
                        <a:t>pre-sales and demo assistance during the deal cycle.</a:t>
                      </a:r>
                      <a:endParaRPr sz="1050" baseline="0" dirty="0">
                        <a:latin typeface="Slate Pro" panose="02000506040000020004" pitchFamily="2" charset="0"/>
                        <a:cs typeface="Calibri"/>
                        <a:sym typeface="Slate Pro" panose="02000506040000020004" pitchFamily="2" charset="0"/>
                      </a:endParaRPr>
                    </a:p>
                  </a:txBody>
                  <a:tcPr marL="45720" marR="45720" anchor="ct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tcPr>
                </a:tc>
                <a:tc>
                  <a:txBody>
                    <a:bodyPr/>
                    <a:lstStyle/>
                    <a:p>
                      <a:pPr marL="56515" algn="l">
                        <a:lnSpc>
                          <a:spcPct val="110000"/>
                        </a:lnSpc>
                        <a:spcBef>
                          <a:spcPts val="160"/>
                        </a:spcBef>
                      </a:pPr>
                      <a:r>
                        <a:rPr lang="en-US" sz="1050" spc="-10" dirty="0">
                          <a:latin typeface="Slate Pro" panose="02000506040000020004" pitchFamily="2" charset="0"/>
                          <a:cs typeface="Calibri"/>
                          <a:sym typeface="Slate Pro" panose="02000506040000020004" pitchFamily="2" charset="0"/>
                        </a:rPr>
                        <a:t>Same Commission %</a:t>
                      </a:r>
                      <a:br>
                        <a:rPr lang="en-US" sz="1050" spc="-10" dirty="0">
                          <a:latin typeface="Slate Pro" panose="02000506040000020004" pitchFamily="2" charset="0"/>
                          <a:cs typeface="Calibri"/>
                          <a:sym typeface="Slate Pro" panose="02000506040000020004" pitchFamily="2" charset="0"/>
                        </a:rPr>
                      </a:br>
                      <a:r>
                        <a:rPr lang="en-US" sz="1050" spc="-10" dirty="0">
                          <a:latin typeface="Slate Pro" panose="02000506040000020004" pitchFamily="2" charset="0"/>
                          <a:cs typeface="Calibri"/>
                          <a:sym typeface="Slate Pro" panose="02000506040000020004" pitchFamily="2" charset="0"/>
                        </a:rPr>
                        <a:t>for all Tiers</a:t>
                      </a:r>
                      <a:endParaRPr lang="en-US" sz="1050" dirty="0">
                        <a:latin typeface="Slate Pro" panose="02000506040000020004" pitchFamily="2" charset="0"/>
                        <a:cs typeface="Calibri"/>
                        <a:sym typeface="Slate Pro" panose="02000506040000020004" pitchFamily="2" charset="0"/>
                      </a:endParaRPr>
                    </a:p>
                  </a:txBody>
                  <a:tcPr marL="45720" marR="45720" anchor="ct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tcPr>
                </a:tc>
                <a:extLst>
                  <a:ext uri="{0D108BD9-81ED-4DB2-BD59-A6C34878D82A}">
                    <a16:rowId xmlns:a16="http://schemas.microsoft.com/office/drawing/2014/main" val="3683681829"/>
                  </a:ext>
                </a:extLst>
              </a:tr>
              <a:tr h="674677">
                <a:tc>
                  <a:txBody>
                    <a:bodyPr/>
                    <a:lstStyle/>
                    <a:p>
                      <a:pPr marL="50800" algn="l">
                        <a:lnSpc>
                          <a:spcPct val="110000"/>
                        </a:lnSpc>
                      </a:pPr>
                      <a:r>
                        <a:rPr lang="en-US" sz="1050" b="1" baseline="0" dirty="0">
                          <a:latin typeface="Slate Pro" panose="02000506040000020004" pitchFamily="2" charset="0"/>
                          <a:cs typeface="Calibri"/>
                          <a:sym typeface="Slate Pro" panose="02000506040000020004" pitchFamily="2" charset="0"/>
                        </a:rPr>
                        <a:t>ACME’s [Product A] Bonus</a:t>
                      </a:r>
                      <a:endParaRPr sz="1050" b="1" baseline="0" dirty="0">
                        <a:latin typeface="Slate Pro" panose="02000506040000020004" pitchFamily="2" charset="0"/>
                        <a:cs typeface="Calibri"/>
                        <a:sym typeface="Slate Pro" panose="02000506040000020004" pitchFamily="2" charset="0"/>
                      </a:endParaRPr>
                    </a:p>
                  </a:txBody>
                  <a:tcPr marL="45720" marR="45720" anchor="ct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tcPr>
                </a:tc>
                <a:tc>
                  <a:txBody>
                    <a:bodyPr/>
                    <a:lstStyle/>
                    <a:p>
                      <a:pPr marL="51435" algn="l">
                        <a:lnSpc>
                          <a:spcPct val="110000"/>
                        </a:lnSpc>
                        <a:spcBef>
                          <a:spcPts val="165"/>
                        </a:spcBef>
                      </a:pPr>
                      <a:r>
                        <a:rPr lang="en-US" sz="1050" dirty="0">
                          <a:latin typeface="Slate Pro" panose="02000506040000020004" pitchFamily="2" charset="0"/>
                          <a:cs typeface="Calibri"/>
                          <a:sym typeface="Slate Pro" panose="02000506040000020004" pitchFamily="2" charset="0"/>
                        </a:rPr>
                        <a:t>Commission</a:t>
                      </a:r>
                    </a:p>
                  </a:txBody>
                  <a:tcPr marL="45720" marR="45720" anchor="ct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tcPr>
                </a:tc>
                <a:tc>
                  <a:txBody>
                    <a:bodyPr/>
                    <a:lstStyle/>
                    <a:p>
                      <a:pPr marL="59690" marR="0" lvl="0" indent="0" algn="l" defTabSz="914400" eaLnBrk="1" fontAlgn="auto" latinLnBrk="0" hangingPunct="1">
                        <a:lnSpc>
                          <a:spcPct val="110000"/>
                        </a:lnSpc>
                        <a:spcBef>
                          <a:spcPts val="165"/>
                        </a:spcBef>
                        <a:spcAft>
                          <a:spcPts val="0"/>
                        </a:spcAft>
                        <a:buClrTx/>
                        <a:buSzTx/>
                        <a:buFontTx/>
                        <a:buNone/>
                        <a:tabLst/>
                        <a:defRPr/>
                      </a:pPr>
                      <a:r>
                        <a:rPr lang="en-US" sz="1050" baseline="0" dirty="0">
                          <a:latin typeface="Slate Pro" panose="02000506040000020004" pitchFamily="2" charset="0"/>
                          <a:cs typeface="Calibri"/>
                          <a:sym typeface="Slate Pro" panose="02000506040000020004" pitchFamily="2" charset="0"/>
                        </a:rPr>
                        <a:t>By</a:t>
                      </a:r>
                      <a:r>
                        <a:rPr lang="en-US" sz="1050" spc="65" baseline="0" dirty="0">
                          <a:latin typeface="Slate Pro" panose="02000506040000020004" pitchFamily="2" charset="0"/>
                          <a:cs typeface="Calibri"/>
                          <a:sym typeface="Slate Pro" panose="02000506040000020004" pitchFamily="2" charset="0"/>
                        </a:rPr>
                        <a:t> </a:t>
                      </a:r>
                      <a:r>
                        <a:rPr lang="en-US" sz="1050" spc="-20" baseline="0" dirty="0">
                          <a:latin typeface="Slate Pro" panose="02000506040000020004" pitchFamily="2" charset="0"/>
                          <a:cs typeface="Calibri"/>
                          <a:sym typeface="Slate Pro" panose="02000506040000020004" pitchFamily="2" charset="0"/>
                        </a:rPr>
                        <a:t>deal</a:t>
                      </a:r>
                      <a:endParaRPr lang="en-US" sz="1050" baseline="0" dirty="0">
                        <a:latin typeface="Slate Pro" panose="02000506040000020004" pitchFamily="2" charset="0"/>
                        <a:cs typeface="Calibri"/>
                        <a:sym typeface="Slate Pro" panose="02000506040000020004" pitchFamily="2" charset="0"/>
                      </a:endParaRPr>
                    </a:p>
                  </a:txBody>
                  <a:tcPr marL="45720" marR="45720" anchor="ct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tcPr>
                </a:tc>
                <a:tc vMerge="1">
                  <a:txBody>
                    <a:bodyPr/>
                    <a:lstStyle/>
                    <a:p>
                      <a:pPr marL="67310">
                        <a:lnSpc>
                          <a:spcPct val="100000"/>
                        </a:lnSpc>
                        <a:spcBef>
                          <a:spcPts val="165"/>
                        </a:spcBef>
                      </a:pPr>
                      <a:r>
                        <a:rPr lang="en-US" sz="1050" baseline="0" dirty="0">
                          <a:latin typeface="Proxima Nova Rg" panose="02000506030000020004" pitchFamily="50" charset="0"/>
                          <a:cs typeface="Calibri"/>
                        </a:rPr>
                        <a:t>Net</a:t>
                      </a:r>
                      <a:r>
                        <a:rPr lang="en-US" sz="1050" spc="5" baseline="0" dirty="0">
                          <a:latin typeface="Proxima Nova Rg" panose="02000506030000020004" pitchFamily="50" charset="0"/>
                          <a:cs typeface="Calibri"/>
                        </a:rPr>
                        <a:t> </a:t>
                      </a:r>
                      <a:r>
                        <a:rPr lang="en-US" sz="1050" spc="-20" baseline="0" dirty="0">
                          <a:latin typeface="Proxima Nova Rg" panose="02000506030000020004" pitchFamily="50" charset="0"/>
                          <a:cs typeface="Calibri"/>
                        </a:rPr>
                        <a:t>30</a:t>
                      </a:r>
                      <a:r>
                        <a:rPr lang="en-US" sz="1050" spc="10" baseline="0" dirty="0">
                          <a:latin typeface="Proxima Nova Rg" panose="02000506030000020004" pitchFamily="50" charset="0"/>
                          <a:cs typeface="Calibri"/>
                        </a:rPr>
                        <a:t> </a:t>
                      </a:r>
                      <a:r>
                        <a:rPr lang="en-US" sz="1050" baseline="0" dirty="0">
                          <a:latin typeface="Proxima Nova Rg" panose="02000506030000020004" pitchFamily="50" charset="0"/>
                          <a:cs typeface="Calibri"/>
                        </a:rPr>
                        <a:t>days</a:t>
                      </a:r>
                      <a:r>
                        <a:rPr lang="en-US" sz="1050" spc="10" baseline="0" dirty="0">
                          <a:latin typeface="Proxima Nova Rg" panose="02000506030000020004" pitchFamily="50" charset="0"/>
                          <a:cs typeface="Calibri"/>
                        </a:rPr>
                        <a:t> </a:t>
                      </a:r>
                      <a:r>
                        <a:rPr lang="en-US" sz="1050" spc="-10" baseline="0" dirty="0">
                          <a:latin typeface="Proxima Nova Rg" panose="02000506030000020004" pitchFamily="50" charset="0"/>
                          <a:cs typeface="Calibri"/>
                        </a:rPr>
                        <a:t>after</a:t>
                      </a:r>
                    </a:p>
                    <a:p>
                      <a:pPr marL="67310">
                        <a:lnSpc>
                          <a:spcPts val="860"/>
                        </a:lnSpc>
                      </a:pPr>
                      <a:r>
                        <a:rPr lang="en-US" sz="1050" baseline="0" dirty="0">
                          <a:latin typeface="Proxima Nova Rg" panose="02000506030000020004" pitchFamily="50" charset="0"/>
                          <a:cs typeface="Calibri"/>
                        </a:rPr>
                        <a:t>customer</a:t>
                      </a:r>
                      <a:r>
                        <a:rPr lang="en-US" sz="1050" spc="30" baseline="0" dirty="0">
                          <a:latin typeface="Proxima Nova Rg" panose="02000506030000020004" pitchFamily="50" charset="0"/>
                          <a:cs typeface="Calibri"/>
                        </a:rPr>
                        <a:t> </a:t>
                      </a:r>
                      <a:r>
                        <a:rPr lang="en-US" sz="1050" baseline="0" dirty="0">
                          <a:latin typeface="Proxima Nova Rg" panose="02000506030000020004" pitchFamily="50" charset="0"/>
                          <a:cs typeface="Calibri"/>
                        </a:rPr>
                        <a:t>has</a:t>
                      </a:r>
                      <a:r>
                        <a:rPr lang="en-US" sz="1050" spc="30" baseline="0" dirty="0">
                          <a:latin typeface="Proxima Nova Rg" panose="02000506030000020004" pitchFamily="50" charset="0"/>
                          <a:cs typeface="Calibri"/>
                        </a:rPr>
                        <a:t> </a:t>
                      </a:r>
                      <a:r>
                        <a:rPr lang="en-US" sz="1050" spc="-20" baseline="0" dirty="0">
                          <a:latin typeface="Proxima Nova Rg" panose="02000506030000020004" pitchFamily="50" charset="0"/>
                          <a:cs typeface="Calibri"/>
                        </a:rPr>
                        <a:t>paid</a:t>
                      </a:r>
                    </a:p>
                    <a:p>
                      <a:pPr marL="67310">
                        <a:lnSpc>
                          <a:spcPts val="860"/>
                        </a:lnSpc>
                      </a:pPr>
                      <a:r>
                        <a:rPr lang="en-US" sz="1050" spc="-10" baseline="0" dirty="0">
                          <a:latin typeface="Proxima Nova Rg" panose="02000506030000020004" pitchFamily="50" charset="0"/>
                          <a:cs typeface="Calibri"/>
                        </a:rPr>
                        <a:t>QAD</a:t>
                      </a:r>
                      <a:endParaRPr lang="en-US" sz="1050" baseline="0" dirty="0">
                        <a:latin typeface="Proxima Nova Rg" panose="02000506030000020004" pitchFamily="50" charset="0"/>
                        <a:cs typeface="Calibri"/>
                      </a:endParaRPr>
                    </a:p>
                  </a:txBody>
                  <a:tcPr marL="45720" marR="45720" anchor="ct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tcPr>
                </a:tc>
                <a:tc>
                  <a:txBody>
                    <a:bodyPr/>
                    <a:lstStyle/>
                    <a:p>
                      <a:pPr marL="58419" algn="l">
                        <a:lnSpc>
                          <a:spcPct val="110000"/>
                        </a:lnSpc>
                        <a:spcBef>
                          <a:spcPts val="160"/>
                        </a:spcBef>
                      </a:pPr>
                      <a:r>
                        <a:rPr lang="en-US" sz="1050" baseline="0" dirty="0">
                          <a:latin typeface="Slate Pro" panose="02000506040000020004" pitchFamily="2" charset="0"/>
                          <a:cs typeface="Calibri"/>
                          <a:sym typeface="Slate Pro" panose="02000506040000020004" pitchFamily="2" charset="0"/>
                        </a:rPr>
                        <a:t>Applicable to the dollar value, or average ACV, </a:t>
                      </a:r>
                      <a:br>
                        <a:rPr lang="en-US" sz="1050" baseline="0" dirty="0">
                          <a:latin typeface="Slate Pro" panose="02000506040000020004" pitchFamily="2" charset="0"/>
                          <a:cs typeface="Calibri"/>
                          <a:sym typeface="Slate Pro" panose="02000506040000020004" pitchFamily="2" charset="0"/>
                        </a:rPr>
                      </a:br>
                      <a:r>
                        <a:rPr lang="en-US" sz="1050" baseline="0" dirty="0">
                          <a:latin typeface="Slate Pro" panose="02000506040000020004" pitchFamily="2" charset="0"/>
                          <a:cs typeface="Calibri"/>
                          <a:sym typeface="Slate Pro" panose="02000506040000020004" pitchFamily="2" charset="0"/>
                        </a:rPr>
                        <a:t>of ACME’s [Product A] products in a deal.</a:t>
                      </a:r>
                    </a:p>
                  </a:txBody>
                  <a:tcPr marL="45720" marR="45720" anchor="ct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tcPr>
                </a:tc>
                <a:tc>
                  <a:txBody>
                    <a:bodyPr/>
                    <a:lstStyle/>
                    <a:p>
                      <a:pPr marL="56515" marR="0" lvl="0" indent="0" algn="l" defTabSz="914400" eaLnBrk="1" fontAlgn="auto" latinLnBrk="0" hangingPunct="1">
                        <a:lnSpc>
                          <a:spcPct val="110000"/>
                        </a:lnSpc>
                        <a:spcBef>
                          <a:spcPts val="160"/>
                        </a:spcBef>
                        <a:spcAft>
                          <a:spcPts val="0"/>
                        </a:spcAft>
                        <a:buClrTx/>
                        <a:buSzTx/>
                        <a:buFontTx/>
                        <a:buNone/>
                        <a:tabLst/>
                        <a:defRPr/>
                      </a:pPr>
                      <a:r>
                        <a:rPr lang="en-US" sz="1050" spc="-10" baseline="0">
                          <a:latin typeface="Slate Pro" panose="02000506040000020004" pitchFamily="2" charset="0"/>
                          <a:cs typeface="Calibri"/>
                          <a:sym typeface="Slate Pro" panose="02000506040000020004" pitchFamily="2" charset="0"/>
                        </a:rPr>
                        <a:t>By Tier</a:t>
                      </a:r>
                      <a:endParaRPr lang="en-US" sz="1050" baseline="0">
                        <a:latin typeface="Slate Pro" panose="02000506040000020004" pitchFamily="2" charset="0"/>
                        <a:cs typeface="Calibri"/>
                        <a:sym typeface="Slate Pro" panose="02000506040000020004" pitchFamily="2" charset="0"/>
                      </a:endParaRPr>
                    </a:p>
                  </a:txBody>
                  <a:tcPr marL="45720" marR="45720" anchor="ct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tcPr>
                </a:tc>
                <a:extLst>
                  <a:ext uri="{0D108BD9-81ED-4DB2-BD59-A6C34878D82A}">
                    <a16:rowId xmlns:a16="http://schemas.microsoft.com/office/drawing/2014/main" val="2838290356"/>
                  </a:ext>
                </a:extLst>
              </a:tr>
              <a:tr h="674677">
                <a:tc>
                  <a:txBody>
                    <a:bodyPr/>
                    <a:lstStyle/>
                    <a:p>
                      <a:pPr marL="50800" algn="l">
                        <a:lnSpc>
                          <a:spcPct val="110000"/>
                        </a:lnSpc>
                        <a:spcBef>
                          <a:spcPts val="165"/>
                        </a:spcBef>
                      </a:pPr>
                      <a:r>
                        <a:rPr lang="en-US" sz="1050" b="1" spc="-10" dirty="0">
                          <a:latin typeface="Slate Pro" panose="02000506040000020004" pitchFamily="2" charset="0"/>
                          <a:cs typeface="Calibri"/>
                          <a:sym typeface="Slate Pro" panose="02000506040000020004" pitchFamily="2" charset="0"/>
                        </a:rPr>
                        <a:t>Referral</a:t>
                      </a:r>
                      <a:endParaRPr sz="1050" b="1" dirty="0">
                        <a:latin typeface="Slate Pro" panose="02000506040000020004" pitchFamily="2" charset="0"/>
                        <a:cs typeface="Calibri"/>
                        <a:sym typeface="Slate Pro" panose="02000506040000020004" pitchFamily="2" charset="0"/>
                      </a:endParaRPr>
                    </a:p>
                  </a:txBody>
                  <a:tcPr marL="45720" marR="45720" anchor="ct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tcPr>
                </a:tc>
                <a:tc>
                  <a:txBody>
                    <a:bodyPr/>
                    <a:lstStyle/>
                    <a:p>
                      <a:pPr marL="51435" algn="l">
                        <a:lnSpc>
                          <a:spcPct val="110000"/>
                        </a:lnSpc>
                        <a:spcBef>
                          <a:spcPts val="165"/>
                        </a:spcBef>
                      </a:pPr>
                      <a:r>
                        <a:rPr lang="en-US" sz="1050">
                          <a:latin typeface="Slate Pro" panose="02000506040000020004" pitchFamily="2" charset="0"/>
                          <a:cs typeface="Calibri"/>
                          <a:sym typeface="Slate Pro" panose="02000506040000020004" pitchFamily="2" charset="0"/>
                        </a:rPr>
                        <a:t>Fee</a:t>
                      </a:r>
                    </a:p>
                  </a:txBody>
                  <a:tcPr marL="45720" marR="45720" anchor="ct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tcPr>
                </a:tc>
                <a:tc>
                  <a:txBody>
                    <a:bodyPr/>
                    <a:lstStyle/>
                    <a:p>
                      <a:pPr marL="59690" marR="0" lvl="0" indent="0" algn="l" defTabSz="914400" eaLnBrk="1" fontAlgn="auto" latinLnBrk="0" hangingPunct="1">
                        <a:lnSpc>
                          <a:spcPct val="110000"/>
                        </a:lnSpc>
                        <a:spcBef>
                          <a:spcPts val="165"/>
                        </a:spcBef>
                        <a:spcAft>
                          <a:spcPts val="0"/>
                        </a:spcAft>
                        <a:buClrTx/>
                        <a:buSzTx/>
                        <a:buFontTx/>
                        <a:buNone/>
                        <a:tabLst/>
                        <a:defRPr/>
                      </a:pPr>
                      <a:r>
                        <a:rPr lang="en-US" sz="1050" baseline="0" dirty="0">
                          <a:latin typeface="Slate Pro" panose="02000506040000020004" pitchFamily="2" charset="0"/>
                          <a:cs typeface="Calibri"/>
                          <a:sym typeface="Slate Pro" panose="02000506040000020004" pitchFamily="2" charset="0"/>
                        </a:rPr>
                        <a:t>By</a:t>
                      </a:r>
                      <a:r>
                        <a:rPr lang="en-US" sz="1050" spc="65" baseline="0" dirty="0">
                          <a:latin typeface="Slate Pro" panose="02000506040000020004" pitchFamily="2" charset="0"/>
                          <a:cs typeface="Calibri"/>
                          <a:sym typeface="Slate Pro" panose="02000506040000020004" pitchFamily="2" charset="0"/>
                        </a:rPr>
                        <a:t> </a:t>
                      </a:r>
                      <a:r>
                        <a:rPr lang="en-US" sz="1050" spc="-20" baseline="0" dirty="0">
                          <a:latin typeface="Slate Pro" panose="02000506040000020004" pitchFamily="2" charset="0"/>
                          <a:cs typeface="Calibri"/>
                          <a:sym typeface="Slate Pro" panose="02000506040000020004" pitchFamily="2" charset="0"/>
                        </a:rPr>
                        <a:t>deal</a:t>
                      </a:r>
                      <a:endParaRPr lang="en-US" sz="1050" baseline="0" dirty="0">
                        <a:latin typeface="Slate Pro" panose="02000506040000020004" pitchFamily="2" charset="0"/>
                        <a:cs typeface="Calibri"/>
                        <a:sym typeface="Slate Pro" panose="02000506040000020004" pitchFamily="2" charset="0"/>
                      </a:endParaRPr>
                    </a:p>
                  </a:txBody>
                  <a:tcPr marL="45720" marR="45720" anchor="ct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tcPr>
                </a:tc>
                <a:tc>
                  <a:txBody>
                    <a:bodyPr/>
                    <a:lstStyle/>
                    <a:p>
                      <a:pPr marL="67310" algn="l">
                        <a:lnSpc>
                          <a:spcPct val="110000"/>
                        </a:lnSpc>
                        <a:spcBef>
                          <a:spcPts val="165"/>
                        </a:spcBef>
                      </a:pPr>
                      <a:r>
                        <a:rPr lang="en-US" sz="1050">
                          <a:latin typeface="Slate Pro" panose="02000506040000020004" pitchFamily="2" charset="0"/>
                          <a:cs typeface="Calibri"/>
                          <a:sym typeface="Slate Pro" panose="02000506040000020004" pitchFamily="2" charset="0"/>
                        </a:rPr>
                        <a:t>45 days after the end of the calendar month in which the referral fee is</a:t>
                      </a:r>
                    </a:p>
                    <a:p>
                      <a:pPr marL="67310" algn="l">
                        <a:lnSpc>
                          <a:spcPct val="110000"/>
                        </a:lnSpc>
                        <a:spcBef>
                          <a:spcPts val="165"/>
                        </a:spcBef>
                      </a:pPr>
                      <a:r>
                        <a:rPr lang="en-US" sz="1050">
                          <a:latin typeface="Slate Pro" panose="02000506040000020004" pitchFamily="2" charset="0"/>
                          <a:cs typeface="Calibri"/>
                          <a:sym typeface="Slate Pro" panose="02000506040000020004" pitchFamily="2" charset="0"/>
                        </a:rPr>
                        <a:t>earned</a:t>
                      </a:r>
                      <a:endParaRPr sz="1050">
                        <a:latin typeface="Slate Pro" panose="02000506040000020004" pitchFamily="2" charset="0"/>
                        <a:cs typeface="Calibri"/>
                        <a:sym typeface="Slate Pro" panose="02000506040000020004" pitchFamily="2" charset="0"/>
                      </a:endParaRPr>
                    </a:p>
                  </a:txBody>
                  <a:tcPr marL="45720" marR="45720" anchor="ct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tcPr>
                </a:tc>
                <a:tc>
                  <a:txBody>
                    <a:bodyPr/>
                    <a:lstStyle/>
                    <a:p>
                      <a:pPr marL="58419" algn="l">
                        <a:lnSpc>
                          <a:spcPct val="110000"/>
                        </a:lnSpc>
                        <a:spcBef>
                          <a:spcPts val="160"/>
                        </a:spcBef>
                      </a:pPr>
                      <a:r>
                        <a:rPr sz="1050" dirty="0">
                          <a:latin typeface="Slate Pro" panose="02000506040000020004" pitchFamily="2" charset="0"/>
                          <a:cs typeface="Calibri"/>
                          <a:sym typeface="Slate Pro" panose="02000506040000020004" pitchFamily="2" charset="0"/>
                        </a:rPr>
                        <a:t>Applicable</a:t>
                      </a:r>
                      <a:r>
                        <a:rPr sz="1050" spc="80" dirty="0">
                          <a:latin typeface="Slate Pro" panose="02000506040000020004" pitchFamily="2" charset="0"/>
                          <a:cs typeface="Calibri"/>
                          <a:sym typeface="Slate Pro" panose="02000506040000020004" pitchFamily="2" charset="0"/>
                        </a:rPr>
                        <a:t> </a:t>
                      </a:r>
                      <a:r>
                        <a:rPr sz="1050" dirty="0">
                          <a:latin typeface="Slate Pro" panose="02000506040000020004" pitchFamily="2" charset="0"/>
                          <a:cs typeface="Calibri"/>
                          <a:sym typeface="Slate Pro" panose="02000506040000020004" pitchFamily="2" charset="0"/>
                        </a:rPr>
                        <a:t>f</a:t>
                      </a:r>
                      <a:r>
                        <a:rPr lang="en-US" sz="1050" dirty="0">
                          <a:latin typeface="Slate Pro" panose="02000506040000020004" pitchFamily="2" charset="0"/>
                          <a:cs typeface="Calibri"/>
                          <a:sym typeface="Slate Pro" panose="02000506040000020004" pitchFamily="2" charset="0"/>
                        </a:rPr>
                        <a:t>or opportunities referred to ACME by Partners and those that ACME successfully closes within  180 days of the initial referral.</a:t>
                      </a:r>
                      <a:endParaRPr sz="1050" dirty="0">
                        <a:latin typeface="Slate Pro" panose="02000506040000020004" pitchFamily="2" charset="0"/>
                        <a:cs typeface="Calibri"/>
                        <a:sym typeface="Slate Pro" panose="02000506040000020004" pitchFamily="2" charset="0"/>
                      </a:endParaRPr>
                    </a:p>
                  </a:txBody>
                  <a:tcPr marL="45720" marR="45720" anchor="ct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tcPr>
                </a:tc>
                <a:tc>
                  <a:txBody>
                    <a:bodyPr/>
                    <a:lstStyle/>
                    <a:p>
                      <a:pPr marL="56515" algn="l">
                        <a:lnSpc>
                          <a:spcPct val="110000"/>
                        </a:lnSpc>
                        <a:spcBef>
                          <a:spcPts val="160"/>
                        </a:spcBef>
                      </a:pPr>
                      <a:r>
                        <a:rPr lang="en-US" sz="1050" spc="-10" dirty="0">
                          <a:latin typeface="Slate Pro" panose="02000506040000020004" pitchFamily="2" charset="0"/>
                          <a:cs typeface="Calibri"/>
                          <a:sym typeface="Slate Pro" panose="02000506040000020004" pitchFamily="2" charset="0"/>
                        </a:rPr>
                        <a:t>Flat Fee for all Tiers</a:t>
                      </a:r>
                      <a:endParaRPr sz="1050" dirty="0">
                        <a:latin typeface="Slate Pro" panose="02000506040000020004" pitchFamily="2" charset="0"/>
                        <a:cs typeface="Calibri"/>
                        <a:sym typeface="Slate Pro" panose="02000506040000020004" pitchFamily="2" charset="0"/>
                      </a:endParaRPr>
                    </a:p>
                  </a:txBody>
                  <a:tcPr marL="45720" marR="45720" anchor="ct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tcPr>
                </a:tc>
                <a:extLst>
                  <a:ext uri="{0D108BD9-81ED-4DB2-BD59-A6C34878D82A}">
                    <a16:rowId xmlns:a16="http://schemas.microsoft.com/office/drawing/2014/main" val="3601350094"/>
                  </a:ext>
                </a:extLst>
              </a:tr>
              <a:tr h="674677">
                <a:tc>
                  <a:txBody>
                    <a:bodyPr/>
                    <a:lstStyle/>
                    <a:p>
                      <a:pPr marL="55563" indent="0" algn="l">
                        <a:lnSpc>
                          <a:spcPct val="110000"/>
                        </a:lnSpc>
                        <a:spcBef>
                          <a:spcPts val="545"/>
                        </a:spcBef>
                      </a:pPr>
                      <a:r>
                        <a:rPr lang="en-US" sz="1050" b="1" dirty="0">
                          <a:solidFill>
                            <a:schemeClr val="tx1"/>
                          </a:solidFill>
                          <a:latin typeface="Slate Pro" panose="02000506040000020004" pitchFamily="2" charset="0"/>
                          <a:ea typeface="+mn-ea"/>
                          <a:cs typeface="Arial"/>
                          <a:sym typeface="Slate Pro" panose="02000506040000020004" pitchFamily="2" charset="0"/>
                        </a:rPr>
                        <a:t>Distributor Discount (Partner sold </a:t>
                      </a:r>
                      <a:br>
                        <a:rPr lang="en-US" sz="1050" b="1" dirty="0">
                          <a:solidFill>
                            <a:schemeClr val="tx1"/>
                          </a:solidFill>
                          <a:latin typeface="Slate Pro" panose="02000506040000020004" pitchFamily="2" charset="0"/>
                          <a:ea typeface="+mn-ea"/>
                          <a:cs typeface="Arial"/>
                          <a:sym typeface="Slate Pro" panose="02000506040000020004" pitchFamily="2" charset="0"/>
                        </a:rPr>
                      </a:br>
                      <a:r>
                        <a:rPr lang="en-US" sz="1050" b="1" dirty="0">
                          <a:solidFill>
                            <a:schemeClr val="tx1"/>
                          </a:solidFill>
                          <a:latin typeface="Slate Pro" panose="02000506040000020004" pitchFamily="2" charset="0"/>
                          <a:ea typeface="+mn-ea"/>
                          <a:cs typeface="Arial"/>
                          <a:sym typeface="Slate Pro" panose="02000506040000020004" pitchFamily="2" charset="0"/>
                        </a:rPr>
                        <a:t>[Product A])</a:t>
                      </a:r>
                      <a:endParaRPr sz="1050" b="1" dirty="0">
                        <a:solidFill>
                          <a:schemeClr val="tx1"/>
                        </a:solidFill>
                        <a:latin typeface="Slate Pro" panose="02000506040000020004" pitchFamily="2" charset="0"/>
                        <a:ea typeface="+mn-ea"/>
                        <a:cs typeface="Arial"/>
                        <a:sym typeface="Slate Pro" panose="02000506040000020004" pitchFamily="2" charset="0"/>
                      </a:endParaRPr>
                    </a:p>
                  </a:txBody>
                  <a:tcPr marL="45720" marR="45720" anchor="ctr">
                    <a:lnT w="6350" cap="flat" cmpd="sng" algn="ctr">
                      <a:solidFill>
                        <a:srgbClr val="878787"/>
                      </a:solidFill>
                      <a:prstDash val="solid"/>
                      <a:round/>
                      <a:headEnd type="none" w="med" len="med"/>
                      <a:tailEnd type="none" w="med" len="med"/>
                    </a:lnT>
                    <a:lnB w="6350">
                      <a:solidFill>
                        <a:srgbClr val="878787"/>
                      </a:solidFill>
                      <a:prstDash val="solid"/>
                    </a:lnB>
                  </a:tcPr>
                </a:tc>
                <a:tc>
                  <a:txBody>
                    <a:bodyPr/>
                    <a:lstStyle/>
                    <a:p>
                      <a:pPr marL="51435" algn="l">
                        <a:lnSpc>
                          <a:spcPct val="110000"/>
                        </a:lnSpc>
                        <a:spcBef>
                          <a:spcPts val="165"/>
                        </a:spcBef>
                      </a:pPr>
                      <a:r>
                        <a:rPr lang="en-US" sz="1050" baseline="0">
                          <a:latin typeface="Slate Pro" panose="02000506040000020004" pitchFamily="2" charset="0"/>
                          <a:cs typeface="Calibri"/>
                          <a:sym typeface="Slate Pro" panose="02000506040000020004" pitchFamily="2" charset="0"/>
                        </a:rPr>
                        <a:t>Discount</a:t>
                      </a:r>
                    </a:p>
                  </a:txBody>
                  <a:tcPr marL="45720" marR="45720" anchor="ctr">
                    <a:lnT w="6350" cap="flat" cmpd="sng" algn="ctr">
                      <a:solidFill>
                        <a:srgbClr val="878787"/>
                      </a:solidFill>
                      <a:prstDash val="solid"/>
                      <a:round/>
                      <a:headEnd type="none" w="med" len="med"/>
                      <a:tailEnd type="none" w="med" len="med"/>
                    </a:lnT>
                    <a:lnB w="6350">
                      <a:solidFill>
                        <a:srgbClr val="878787"/>
                      </a:solidFill>
                      <a:prstDash val="solid"/>
                    </a:lnB>
                  </a:tcPr>
                </a:tc>
                <a:tc>
                  <a:txBody>
                    <a:bodyPr/>
                    <a:lstStyle/>
                    <a:p>
                      <a:pPr marL="59690" marR="0" lvl="0" indent="0" algn="l" defTabSz="914400" eaLnBrk="1" fontAlgn="auto" latinLnBrk="0" hangingPunct="1">
                        <a:lnSpc>
                          <a:spcPct val="110000"/>
                        </a:lnSpc>
                        <a:spcBef>
                          <a:spcPts val="165"/>
                        </a:spcBef>
                        <a:spcAft>
                          <a:spcPts val="0"/>
                        </a:spcAft>
                        <a:buClrTx/>
                        <a:buSzTx/>
                        <a:buFontTx/>
                        <a:buNone/>
                        <a:tabLst/>
                        <a:defRPr/>
                      </a:pPr>
                      <a:r>
                        <a:rPr lang="en-US" sz="1050" baseline="0" dirty="0">
                          <a:latin typeface="Slate Pro" panose="02000506040000020004" pitchFamily="2" charset="0"/>
                          <a:cs typeface="Calibri"/>
                          <a:sym typeface="Slate Pro" panose="02000506040000020004" pitchFamily="2" charset="0"/>
                        </a:rPr>
                        <a:t>By</a:t>
                      </a:r>
                      <a:r>
                        <a:rPr lang="en-US" sz="1050" spc="65" baseline="0" dirty="0">
                          <a:latin typeface="Slate Pro" panose="02000506040000020004" pitchFamily="2" charset="0"/>
                          <a:cs typeface="Calibri"/>
                          <a:sym typeface="Slate Pro" panose="02000506040000020004" pitchFamily="2" charset="0"/>
                        </a:rPr>
                        <a:t> </a:t>
                      </a:r>
                      <a:r>
                        <a:rPr lang="en-US" sz="1050" spc="-20" baseline="0" dirty="0">
                          <a:latin typeface="Slate Pro" panose="02000506040000020004" pitchFamily="2" charset="0"/>
                          <a:cs typeface="Calibri"/>
                          <a:sym typeface="Slate Pro" panose="02000506040000020004" pitchFamily="2" charset="0"/>
                        </a:rPr>
                        <a:t>deal</a:t>
                      </a:r>
                      <a:endParaRPr lang="en-US" sz="1050" baseline="0" dirty="0">
                        <a:latin typeface="Slate Pro" panose="02000506040000020004" pitchFamily="2" charset="0"/>
                        <a:cs typeface="Calibri"/>
                        <a:sym typeface="Slate Pro" panose="02000506040000020004" pitchFamily="2" charset="0"/>
                      </a:endParaRPr>
                    </a:p>
                  </a:txBody>
                  <a:tcPr marL="45720" marR="45720" anchor="ctr">
                    <a:lnT w="6350" cap="flat" cmpd="sng" algn="ctr">
                      <a:solidFill>
                        <a:srgbClr val="878787"/>
                      </a:solidFill>
                      <a:prstDash val="solid"/>
                      <a:round/>
                      <a:headEnd type="none" w="med" len="med"/>
                      <a:tailEnd type="none" w="med" len="med"/>
                    </a:lnT>
                    <a:lnB w="6350">
                      <a:solidFill>
                        <a:srgbClr val="878787"/>
                      </a:solidFill>
                      <a:prstDash val="solid"/>
                    </a:lnB>
                  </a:tcPr>
                </a:tc>
                <a:tc>
                  <a:txBody>
                    <a:bodyPr/>
                    <a:lstStyle/>
                    <a:p>
                      <a:pPr marL="67310" algn="l">
                        <a:lnSpc>
                          <a:spcPct val="110000"/>
                        </a:lnSpc>
                        <a:spcBef>
                          <a:spcPts val="165"/>
                        </a:spcBef>
                      </a:pPr>
                      <a:r>
                        <a:rPr lang="en-US" sz="1050" baseline="0" dirty="0">
                          <a:latin typeface="Slate Pro" panose="02000506040000020004" pitchFamily="2" charset="0"/>
                          <a:cs typeface="Calibri"/>
                          <a:sym typeface="Slate Pro" panose="02000506040000020004" pitchFamily="2" charset="0"/>
                        </a:rPr>
                        <a:t>Immediate discount</a:t>
                      </a:r>
                    </a:p>
                  </a:txBody>
                  <a:tcPr marL="45720" marR="45720" anchor="ctr">
                    <a:lnT w="6350" cap="flat" cmpd="sng" algn="ctr">
                      <a:solidFill>
                        <a:srgbClr val="878787"/>
                      </a:solidFill>
                      <a:prstDash val="solid"/>
                      <a:round/>
                      <a:headEnd type="none" w="med" len="med"/>
                      <a:tailEnd type="none" w="med" len="med"/>
                    </a:lnT>
                    <a:lnB w="6350">
                      <a:solidFill>
                        <a:srgbClr val="878787"/>
                      </a:solidFill>
                      <a:prstDash val="solid"/>
                    </a:lnB>
                  </a:tcPr>
                </a:tc>
                <a:tc>
                  <a:txBody>
                    <a:bodyPr/>
                    <a:lstStyle/>
                    <a:p>
                      <a:pPr marL="58419" algn="l">
                        <a:lnSpc>
                          <a:spcPct val="110000"/>
                        </a:lnSpc>
                        <a:spcBef>
                          <a:spcPts val="160"/>
                        </a:spcBef>
                      </a:pPr>
                      <a:r>
                        <a:rPr lang="en-US" sz="1050" baseline="0" dirty="0">
                          <a:latin typeface="Slate Pro" panose="02000506040000020004" pitchFamily="2" charset="0"/>
                          <a:cs typeface="Calibri"/>
                          <a:sym typeface="Slate Pro" panose="02000506040000020004" pitchFamily="2" charset="0"/>
                        </a:rPr>
                        <a:t>Discount available only to distributors selling ACME [Product A] products that the distributor then hosts.</a:t>
                      </a:r>
                      <a:endParaRPr sz="1050" baseline="0" dirty="0">
                        <a:latin typeface="Slate Pro" panose="02000506040000020004" pitchFamily="2" charset="0"/>
                        <a:cs typeface="Calibri"/>
                        <a:sym typeface="Slate Pro" panose="02000506040000020004" pitchFamily="2" charset="0"/>
                      </a:endParaRPr>
                    </a:p>
                  </a:txBody>
                  <a:tcPr marL="45720" marR="45720" anchor="ct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tcPr>
                </a:tc>
                <a:tc>
                  <a:txBody>
                    <a:bodyPr/>
                    <a:lstStyle/>
                    <a:p>
                      <a:pPr marL="56515" marR="0" lvl="0" indent="0" algn="l" defTabSz="914400" eaLnBrk="1" fontAlgn="auto" latinLnBrk="0" hangingPunct="1">
                        <a:lnSpc>
                          <a:spcPct val="110000"/>
                        </a:lnSpc>
                        <a:spcBef>
                          <a:spcPts val="160"/>
                        </a:spcBef>
                        <a:spcAft>
                          <a:spcPts val="0"/>
                        </a:spcAft>
                        <a:buClrTx/>
                        <a:buSzTx/>
                        <a:buFontTx/>
                        <a:buNone/>
                        <a:tabLst/>
                        <a:defRPr/>
                      </a:pPr>
                      <a:r>
                        <a:rPr lang="en-US" sz="1050" spc="-10" baseline="0" dirty="0">
                          <a:latin typeface="Slate Pro" panose="02000506040000020004" pitchFamily="2" charset="0"/>
                          <a:cs typeface="Calibri"/>
                          <a:sym typeface="Slate Pro" panose="02000506040000020004" pitchFamily="2" charset="0"/>
                        </a:rPr>
                        <a:t>By Tier</a:t>
                      </a:r>
                      <a:endParaRPr lang="en-US" sz="1050" baseline="0" dirty="0">
                        <a:latin typeface="Slate Pro" panose="02000506040000020004" pitchFamily="2" charset="0"/>
                        <a:cs typeface="Calibri"/>
                        <a:sym typeface="Slate Pro" panose="02000506040000020004" pitchFamily="2" charset="0"/>
                      </a:endParaRPr>
                    </a:p>
                  </a:txBody>
                  <a:tcPr marL="45720" marR="45720" anchor="ctr">
                    <a:lnT w="6350" cap="flat" cmpd="sng" algn="ctr">
                      <a:solidFill>
                        <a:srgbClr val="878787"/>
                      </a:solidFill>
                      <a:prstDash val="solid"/>
                      <a:round/>
                      <a:headEnd type="none" w="med" len="med"/>
                      <a:tailEnd type="none" w="med" len="med"/>
                    </a:lnT>
                    <a:lnB w="6350" cap="flat" cmpd="sng" algn="ctr">
                      <a:solidFill>
                        <a:srgbClr val="878787"/>
                      </a:solidFill>
                      <a:prstDash val="solid"/>
                      <a:round/>
                      <a:headEnd type="none" w="med" len="med"/>
                      <a:tailEnd type="none" w="med" len="med"/>
                    </a:lnB>
                  </a:tcPr>
                </a:tc>
                <a:extLst>
                  <a:ext uri="{0D108BD9-81ED-4DB2-BD59-A6C34878D82A}">
                    <a16:rowId xmlns:a16="http://schemas.microsoft.com/office/drawing/2014/main" val="3991850825"/>
                  </a:ext>
                </a:extLst>
              </a:tr>
            </a:tbl>
          </a:graphicData>
        </a:graphic>
      </p:graphicFrame>
      <p:sp>
        <p:nvSpPr>
          <p:cNvPr id="7" name="TextBox 6">
            <a:extLst>
              <a:ext uri="{FF2B5EF4-FFF2-40B4-BE49-F238E27FC236}">
                <a16:creationId xmlns:a16="http://schemas.microsoft.com/office/drawing/2014/main" id="{0A0F5188-0F0C-2CF8-D0DB-783FFD43E107}"/>
              </a:ext>
            </a:extLst>
          </p:cNvPr>
          <p:cNvSpPr txBox="1"/>
          <p:nvPr/>
        </p:nvSpPr>
        <p:spPr>
          <a:xfrm>
            <a:off x="474667" y="1026681"/>
            <a:ext cx="9687551" cy="276999"/>
          </a:xfrm>
          <a:prstGeom prst="rect">
            <a:avLst/>
          </a:prstGeom>
          <a:noFill/>
        </p:spPr>
        <p:txBody>
          <a:bodyPr wrap="square">
            <a:spAutoFit/>
          </a:bodyPr>
          <a:lstStyle/>
          <a:p>
            <a:pPr algn="l"/>
            <a:r>
              <a:rPr lang="en-US" sz="1200" dirty="0">
                <a:latin typeface="Slate Pro" panose="02000506040000020004" pitchFamily="2" charset="0"/>
                <a:sym typeface="Slate Pro" panose="02000506040000020004" pitchFamily="2" charset="0"/>
              </a:rPr>
              <a:t>To better understand what is required to earn the different sales incentives ACME offers, please reference the table below.</a:t>
            </a:r>
          </a:p>
        </p:txBody>
      </p:sp>
      <p:grpSp>
        <p:nvGrpSpPr>
          <p:cNvPr id="12" name="Group 11">
            <a:extLst>
              <a:ext uri="{FF2B5EF4-FFF2-40B4-BE49-F238E27FC236}">
                <a16:creationId xmlns:a16="http://schemas.microsoft.com/office/drawing/2014/main" id="{FF60182C-8E1B-1F10-3106-EEC565871EC6}"/>
              </a:ext>
            </a:extLst>
          </p:cNvPr>
          <p:cNvGrpSpPr/>
          <p:nvPr/>
        </p:nvGrpSpPr>
        <p:grpSpPr>
          <a:xfrm>
            <a:off x="157427" y="7205390"/>
            <a:ext cx="2416310" cy="276999"/>
            <a:chOff x="157428" y="7205390"/>
            <a:chExt cx="2132373" cy="276999"/>
          </a:xfrm>
        </p:grpSpPr>
        <p:sp>
          <p:nvSpPr>
            <p:cNvPr id="14" name="TextBox 13">
              <a:hlinkClick r:id="rId6" action="ppaction://hlinksldjump"/>
              <a:extLst>
                <a:ext uri="{FF2B5EF4-FFF2-40B4-BE49-F238E27FC236}">
                  <a16:creationId xmlns:a16="http://schemas.microsoft.com/office/drawing/2014/main" id="{C2E58E29-D268-B32A-F306-AF312BE283B5}"/>
                </a:ext>
              </a:extLst>
            </p:cNvPr>
            <p:cNvSpPr txBox="1"/>
            <p:nvPr/>
          </p:nvSpPr>
          <p:spPr>
            <a:xfrm>
              <a:off x="502099" y="7205390"/>
              <a:ext cx="1787702" cy="276999"/>
            </a:xfrm>
            <a:prstGeom prst="rect">
              <a:avLst/>
            </a:prstGeom>
            <a:noFill/>
          </p:spPr>
          <p:txBody>
            <a:bodyPr wrap="square">
              <a:spAutoFit/>
            </a:bodyPr>
            <a:lstStyle/>
            <a:p>
              <a:r>
                <a:rPr lang="en-US" sz="1200" dirty="0">
                  <a:solidFill>
                    <a:srgbClr val="FFFFFF"/>
                  </a:solidFill>
                  <a:latin typeface="Slate Pro" panose="02000506040000020004" pitchFamily="2" charset="0"/>
                  <a:sym typeface="Slate Pro" panose="02000506040000020004" pitchFamily="2" charset="0"/>
                </a:rPr>
                <a:t>TABLE OF CONTENTS</a:t>
              </a:r>
              <a:endParaRPr lang="en-US" sz="1200" dirty="0">
                <a:latin typeface="Slate Pro" panose="02000506040000020004" pitchFamily="2" charset="0"/>
                <a:sym typeface="Slate Pro" panose="02000506040000020004" pitchFamily="2" charset="0"/>
              </a:endParaRPr>
            </a:p>
          </p:txBody>
        </p:sp>
        <p:sp>
          <p:nvSpPr>
            <p:cNvPr id="15" name="Arrow: Right 14">
              <a:extLst>
                <a:ext uri="{FF2B5EF4-FFF2-40B4-BE49-F238E27FC236}">
                  <a16:creationId xmlns:a16="http://schemas.microsoft.com/office/drawing/2014/main" id="{8002C2CB-6B02-A547-9CFC-136E6B044028}"/>
                </a:ext>
              </a:extLst>
            </p:cNvPr>
            <p:cNvSpPr/>
            <p:nvPr/>
          </p:nvSpPr>
          <p:spPr>
            <a:xfrm rot="10800000">
              <a:off x="157428" y="7214817"/>
              <a:ext cx="318468" cy="244332"/>
            </a:xfrm>
            <a:prstGeom prst="rightArrow">
              <a:avLst>
                <a:gd name="adj1" fmla="val 50000"/>
                <a:gd name="adj2" fmla="val 78076"/>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grpSp>
    </p:spTree>
    <p:extLst>
      <p:ext uri="{BB962C8B-B14F-4D97-AF65-F5344CB8AC3E}">
        <p14:creationId xmlns:p14="http://schemas.microsoft.com/office/powerpoint/2010/main" val="423825444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8E532ECB-2F4B-6585-65FA-A402E2B55E11}"/>
              </a:ext>
            </a:extLst>
          </p:cNvPr>
          <p:cNvGraphicFramePr>
            <a:graphicFrameLocks noChangeAspect="1"/>
          </p:cNvGraphicFramePr>
          <p:nvPr>
            <p:custDataLst>
              <p:tags r:id="rId1"/>
            </p:custDataLst>
            <p:extLst>
              <p:ext uri="{D42A27DB-BD31-4B8C-83A1-F6EECF244321}">
                <p14:modId xmlns:p14="http://schemas.microsoft.com/office/powerpoint/2010/main" val="3465353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11" name="Object 10" hidden="1">
                        <a:extLst>
                          <a:ext uri="{FF2B5EF4-FFF2-40B4-BE49-F238E27FC236}">
                            <a16:creationId xmlns:a16="http://schemas.microsoft.com/office/drawing/2014/main" id="{8E532ECB-2F4B-6585-65FA-A402E2B55E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2" name="object 2"/>
          <p:cNvGraphicFramePr>
            <a:graphicFrameLocks noGrp="1"/>
          </p:cNvGraphicFramePr>
          <p:nvPr>
            <p:extLst>
              <p:ext uri="{D42A27DB-BD31-4B8C-83A1-F6EECF244321}">
                <p14:modId xmlns:p14="http://schemas.microsoft.com/office/powerpoint/2010/main" val="3436009156"/>
              </p:ext>
            </p:extLst>
          </p:nvPr>
        </p:nvGraphicFramePr>
        <p:xfrm>
          <a:off x="530998" y="1580388"/>
          <a:ext cx="9425612" cy="2160016"/>
        </p:xfrm>
        <a:graphic>
          <a:graphicData uri="http://schemas.openxmlformats.org/drawingml/2006/table">
            <a:tbl>
              <a:tblPr firstRow="1" bandRow="1">
                <a:tableStyleId>{2D5ABB26-0587-4C30-8999-92F81FD0307C}</a:tableStyleId>
              </a:tblPr>
              <a:tblGrid>
                <a:gridCol w="5082115">
                  <a:extLst>
                    <a:ext uri="{9D8B030D-6E8A-4147-A177-3AD203B41FA5}">
                      <a16:colId xmlns:a16="http://schemas.microsoft.com/office/drawing/2014/main" val="20000"/>
                    </a:ext>
                  </a:extLst>
                </a:gridCol>
                <a:gridCol w="1081273">
                  <a:extLst>
                    <a:ext uri="{9D8B030D-6E8A-4147-A177-3AD203B41FA5}">
                      <a16:colId xmlns:a16="http://schemas.microsoft.com/office/drawing/2014/main" val="20002"/>
                    </a:ext>
                  </a:extLst>
                </a:gridCol>
                <a:gridCol w="1088254">
                  <a:extLst>
                    <a:ext uri="{9D8B030D-6E8A-4147-A177-3AD203B41FA5}">
                      <a16:colId xmlns:a16="http://schemas.microsoft.com/office/drawing/2014/main" val="20003"/>
                    </a:ext>
                  </a:extLst>
                </a:gridCol>
                <a:gridCol w="1086985">
                  <a:extLst>
                    <a:ext uri="{9D8B030D-6E8A-4147-A177-3AD203B41FA5}">
                      <a16:colId xmlns:a16="http://schemas.microsoft.com/office/drawing/2014/main" val="20004"/>
                    </a:ext>
                  </a:extLst>
                </a:gridCol>
                <a:gridCol w="1086985">
                  <a:extLst>
                    <a:ext uri="{9D8B030D-6E8A-4147-A177-3AD203B41FA5}">
                      <a16:colId xmlns:a16="http://schemas.microsoft.com/office/drawing/2014/main" val="1520367027"/>
                    </a:ext>
                  </a:extLst>
                </a:gridCol>
              </a:tblGrid>
              <a:tr h="246888">
                <a:tc>
                  <a:txBody>
                    <a:bodyPr/>
                    <a:lstStyle/>
                    <a:p>
                      <a:pPr>
                        <a:lnSpc>
                          <a:spcPts val="1015"/>
                        </a:lnSpc>
                      </a:pPr>
                      <a:r>
                        <a:rPr sz="1400" b="1" spc="-40" dirty="0">
                          <a:latin typeface="Slate Pro" panose="02000506040000020004" pitchFamily="2" charset="0"/>
                          <a:cs typeface="Arial"/>
                          <a:sym typeface="Slate Pro" panose="02000506040000020004" pitchFamily="2" charset="0"/>
                        </a:rPr>
                        <a:t>Individual</a:t>
                      </a:r>
                      <a:r>
                        <a:rPr sz="1400" b="1" spc="-50" dirty="0">
                          <a:latin typeface="Slate Pro" panose="02000506040000020004" pitchFamily="2" charset="0"/>
                          <a:cs typeface="Arial"/>
                          <a:sym typeface="Slate Pro" panose="02000506040000020004" pitchFamily="2" charset="0"/>
                        </a:rPr>
                        <a:t> </a:t>
                      </a:r>
                      <a:r>
                        <a:rPr sz="1400" b="1" spc="-40" dirty="0">
                          <a:latin typeface="Slate Pro" panose="02000506040000020004" pitchFamily="2" charset="0"/>
                          <a:cs typeface="Arial"/>
                          <a:sym typeface="Slate Pro" panose="02000506040000020004" pitchFamily="2" charset="0"/>
                        </a:rPr>
                        <a:t>Sale</a:t>
                      </a:r>
                      <a:r>
                        <a:rPr sz="1400" b="1" spc="-45" dirty="0">
                          <a:latin typeface="Slate Pro" panose="02000506040000020004" pitchFamily="2" charset="0"/>
                          <a:cs typeface="Arial"/>
                          <a:sym typeface="Slate Pro" panose="02000506040000020004" pitchFamily="2" charset="0"/>
                        </a:rPr>
                        <a:t> </a:t>
                      </a:r>
                      <a:r>
                        <a:rPr sz="1400" b="1" spc="-10" dirty="0">
                          <a:latin typeface="Slate Pro" panose="02000506040000020004" pitchFamily="2" charset="0"/>
                          <a:cs typeface="Arial"/>
                          <a:sym typeface="Slate Pro" panose="02000506040000020004" pitchFamily="2" charset="0"/>
                        </a:rPr>
                        <a:t>Example</a:t>
                      </a:r>
                      <a:r>
                        <a:rPr lang="en-US" sz="1400" b="1" spc="-10" dirty="0">
                          <a:latin typeface="Slate Pro" panose="02000506040000020004" pitchFamily="2" charset="0"/>
                          <a:cs typeface="Arial"/>
                          <a:sym typeface="Slate Pro" panose="02000506040000020004" pitchFamily="2" charset="0"/>
                        </a:rPr>
                        <a:t> ( Reseller)</a:t>
                      </a:r>
                      <a:endParaRPr sz="1400" dirty="0">
                        <a:latin typeface="Slate Pro" panose="02000506040000020004" pitchFamily="2" charset="0"/>
                        <a:cs typeface="Arial"/>
                        <a:sym typeface="Slate Pro" panose="02000506040000020004" pitchFamily="2" charset="0"/>
                      </a:endParaRPr>
                    </a:p>
                  </a:txBody>
                  <a:tcPr marL="0" marR="0" marT="0" marB="0">
                    <a:lnB w="28575">
                      <a:solidFill>
                        <a:srgbClr val="878787"/>
                      </a:solidFill>
                      <a:prstDash val="solid"/>
                    </a:lnB>
                  </a:tcPr>
                </a:tc>
                <a:tc>
                  <a:txBody>
                    <a:bodyPr/>
                    <a:lstStyle/>
                    <a:p>
                      <a:pPr algn="ctr">
                        <a:lnSpc>
                          <a:spcPts val="1015"/>
                        </a:lnSpc>
                      </a:pPr>
                      <a:r>
                        <a:rPr sz="1200" b="1" spc="-20">
                          <a:solidFill>
                            <a:schemeClr val="bg1"/>
                          </a:solidFill>
                          <a:latin typeface="Slate Pro" panose="02000506040000020004" pitchFamily="2" charset="0"/>
                          <a:cs typeface="Arial"/>
                          <a:sym typeface="Slate Pro" panose="02000506040000020004" pitchFamily="2" charset="0"/>
                        </a:rPr>
                        <a:t>Gold</a:t>
                      </a:r>
                      <a:endParaRPr sz="1200">
                        <a:solidFill>
                          <a:schemeClr val="bg1"/>
                        </a:solidFill>
                        <a:latin typeface="Slate Pro" panose="02000506040000020004" pitchFamily="2" charset="0"/>
                        <a:cs typeface="Arial"/>
                        <a:sym typeface="Slate Pro" panose="02000506040000020004" pitchFamily="2" charset="0"/>
                      </a:endParaRPr>
                    </a:p>
                  </a:txBody>
                  <a:tcPr marL="0" marR="0" marT="0" marB="0" anchor="ctr">
                    <a:lnB w="28575" cap="flat" cmpd="sng" algn="ctr">
                      <a:solidFill>
                        <a:srgbClr val="878787"/>
                      </a:solidFill>
                      <a:prstDash val="solid"/>
                      <a:round/>
                      <a:headEnd type="none" w="med" len="med"/>
                      <a:tailEnd type="none" w="med" len="med"/>
                    </a:lnB>
                    <a:solidFill>
                      <a:srgbClr val="F8B737"/>
                    </a:solidFill>
                  </a:tcPr>
                </a:tc>
                <a:tc>
                  <a:txBody>
                    <a:bodyPr/>
                    <a:lstStyle/>
                    <a:p>
                      <a:pPr marL="1270" algn="ctr">
                        <a:lnSpc>
                          <a:spcPts val="1015"/>
                        </a:lnSpc>
                      </a:pPr>
                      <a:r>
                        <a:rPr sz="1200" b="1" spc="-10" dirty="0">
                          <a:solidFill>
                            <a:schemeClr val="bg1"/>
                          </a:solidFill>
                          <a:latin typeface="Slate Pro" panose="02000506040000020004" pitchFamily="2" charset="0"/>
                          <a:cs typeface="Arial"/>
                          <a:sym typeface="Slate Pro" panose="02000506040000020004" pitchFamily="2" charset="0"/>
                        </a:rPr>
                        <a:t>Silver</a:t>
                      </a:r>
                      <a:endParaRPr sz="1200" dirty="0">
                        <a:solidFill>
                          <a:schemeClr val="bg1"/>
                        </a:solidFill>
                        <a:latin typeface="Slate Pro" panose="02000506040000020004" pitchFamily="2" charset="0"/>
                        <a:cs typeface="Arial"/>
                        <a:sym typeface="Slate Pro" panose="02000506040000020004" pitchFamily="2" charset="0"/>
                      </a:endParaRPr>
                    </a:p>
                  </a:txBody>
                  <a:tcPr marL="0" marR="0" marT="0" marB="0" anchor="ctr">
                    <a:lnB w="28575">
                      <a:solidFill>
                        <a:srgbClr val="878787"/>
                      </a:solidFill>
                      <a:prstDash val="solid"/>
                    </a:lnB>
                    <a:solidFill>
                      <a:srgbClr val="AFABAB"/>
                    </a:solidFill>
                  </a:tcPr>
                </a:tc>
                <a:tc>
                  <a:txBody>
                    <a:bodyPr/>
                    <a:lstStyle/>
                    <a:p>
                      <a:pPr algn="ctr">
                        <a:lnSpc>
                          <a:spcPts val="1015"/>
                        </a:lnSpc>
                      </a:pPr>
                      <a:r>
                        <a:rPr sz="1200" b="1" spc="-20">
                          <a:solidFill>
                            <a:schemeClr val="bg1"/>
                          </a:solidFill>
                          <a:latin typeface="Slate Pro" panose="02000506040000020004" pitchFamily="2" charset="0"/>
                          <a:cs typeface="Arial"/>
                          <a:sym typeface="Slate Pro" panose="02000506040000020004" pitchFamily="2" charset="0"/>
                        </a:rPr>
                        <a:t>Gold</a:t>
                      </a:r>
                      <a:endParaRPr sz="1200">
                        <a:solidFill>
                          <a:schemeClr val="bg1"/>
                        </a:solidFill>
                        <a:latin typeface="Slate Pro" panose="02000506040000020004" pitchFamily="2" charset="0"/>
                        <a:cs typeface="Arial"/>
                        <a:sym typeface="Slate Pro" panose="02000506040000020004" pitchFamily="2" charset="0"/>
                      </a:endParaRPr>
                    </a:p>
                  </a:txBody>
                  <a:tcPr marL="0" marR="0" marT="0" marB="0" anchor="ctr">
                    <a:lnB w="28575">
                      <a:solidFill>
                        <a:srgbClr val="878787"/>
                      </a:solidFill>
                      <a:prstDash val="solid"/>
                    </a:lnB>
                    <a:solidFill>
                      <a:srgbClr val="F8B737"/>
                    </a:solidFill>
                  </a:tcPr>
                </a:tc>
                <a:tc>
                  <a:txBody>
                    <a:bodyPr/>
                    <a:lstStyle/>
                    <a:p>
                      <a:pPr marL="1270" algn="ctr">
                        <a:lnSpc>
                          <a:spcPts val="1015"/>
                        </a:lnSpc>
                      </a:pPr>
                      <a:r>
                        <a:rPr sz="1200" b="1" spc="-10">
                          <a:solidFill>
                            <a:schemeClr val="bg1"/>
                          </a:solidFill>
                          <a:latin typeface="Slate Pro" panose="02000506040000020004" pitchFamily="2" charset="0"/>
                          <a:cs typeface="Arial"/>
                          <a:sym typeface="Slate Pro" panose="02000506040000020004" pitchFamily="2" charset="0"/>
                        </a:rPr>
                        <a:t>Silver</a:t>
                      </a:r>
                      <a:endParaRPr sz="1200">
                        <a:solidFill>
                          <a:schemeClr val="bg1"/>
                        </a:solidFill>
                        <a:latin typeface="Slate Pro" panose="02000506040000020004" pitchFamily="2" charset="0"/>
                        <a:cs typeface="Arial"/>
                        <a:sym typeface="Slate Pro" panose="02000506040000020004" pitchFamily="2" charset="0"/>
                      </a:endParaRPr>
                    </a:p>
                  </a:txBody>
                  <a:tcPr marL="0" marR="0" marT="0" marB="0" anchor="ctr">
                    <a:lnB w="28575" cap="flat" cmpd="sng" algn="ctr">
                      <a:solidFill>
                        <a:srgbClr val="878787"/>
                      </a:solidFill>
                      <a:prstDash val="solid"/>
                      <a:round/>
                      <a:headEnd type="none" w="med" len="med"/>
                      <a:tailEnd type="none" w="med" len="med"/>
                    </a:lnB>
                    <a:solidFill>
                      <a:srgbClr val="AFABAB"/>
                    </a:solidFill>
                  </a:tcPr>
                </a:tc>
                <a:extLst>
                  <a:ext uri="{0D108BD9-81ED-4DB2-BD59-A6C34878D82A}">
                    <a16:rowId xmlns:a16="http://schemas.microsoft.com/office/drawing/2014/main" val="10000"/>
                  </a:ext>
                </a:extLst>
              </a:tr>
              <a:tr h="271138">
                <a:tc>
                  <a:txBody>
                    <a:bodyPr/>
                    <a:lstStyle/>
                    <a:p>
                      <a:pPr marL="71755">
                        <a:lnSpc>
                          <a:spcPct val="100000"/>
                        </a:lnSpc>
                        <a:spcBef>
                          <a:spcPts val="680"/>
                        </a:spcBef>
                      </a:pPr>
                      <a:r>
                        <a:rPr lang="en-US" sz="1050" spc="0" baseline="0" dirty="0">
                          <a:latin typeface="Slate Pro" panose="02000506040000020004" pitchFamily="2" charset="0"/>
                          <a:cs typeface="Arial"/>
                          <a:sym typeface="Slate Pro" panose="02000506040000020004" pitchFamily="2" charset="0"/>
                        </a:rPr>
                        <a:t>Deal Size – average ACV </a:t>
                      </a:r>
                      <a:r>
                        <a:rPr sz="1050" spc="0" baseline="0" dirty="0">
                          <a:latin typeface="Slate Pro" panose="02000506040000020004" pitchFamily="2" charset="0"/>
                          <a:cs typeface="Arial"/>
                          <a:sym typeface="Slate Pro" panose="02000506040000020004" pitchFamily="2" charset="0"/>
                        </a:rPr>
                        <a:t>(USD)</a:t>
                      </a:r>
                    </a:p>
                  </a:txBody>
                  <a:tcPr marL="0" marR="0" marT="86360" marB="0">
                    <a:lnT w="28575">
                      <a:solidFill>
                        <a:srgbClr val="878787"/>
                      </a:solidFill>
                      <a:prstDash val="solid"/>
                    </a:lnT>
                    <a:lnB w="6350" cap="flat" cmpd="sng" algn="ctr">
                      <a:solidFill>
                        <a:srgbClr val="868A8C"/>
                      </a:solidFill>
                      <a:prstDash val="solid"/>
                      <a:round/>
                      <a:headEnd type="none" w="med" len="med"/>
                      <a:tailEnd type="none" w="med" len="med"/>
                    </a:lnB>
                  </a:tcPr>
                </a:tc>
                <a:tc>
                  <a:txBody>
                    <a:bodyPr/>
                    <a:lstStyle/>
                    <a:p>
                      <a:pPr algn="ctr">
                        <a:lnSpc>
                          <a:spcPct val="100000"/>
                        </a:lnSpc>
                        <a:spcBef>
                          <a:spcPts val="680"/>
                        </a:spcBef>
                      </a:pPr>
                      <a:r>
                        <a:rPr sz="1050" spc="-10">
                          <a:latin typeface="Slate Pro" panose="02000506040000020004" pitchFamily="2" charset="0"/>
                          <a:cs typeface="Arial"/>
                          <a:sym typeface="Slate Pro" panose="02000506040000020004" pitchFamily="2" charset="0"/>
                        </a:rPr>
                        <a:t>$</a:t>
                      </a:r>
                      <a:r>
                        <a:rPr lang="en-US" sz="1050" spc="-10">
                          <a:latin typeface="Slate Pro" panose="02000506040000020004" pitchFamily="2" charset="0"/>
                          <a:cs typeface="Arial"/>
                          <a:sym typeface="Slate Pro" panose="02000506040000020004" pitchFamily="2" charset="0"/>
                        </a:rPr>
                        <a:t>100</a:t>
                      </a:r>
                      <a:r>
                        <a:rPr sz="1050" spc="-10">
                          <a:latin typeface="Slate Pro" panose="02000506040000020004" pitchFamily="2" charset="0"/>
                          <a:cs typeface="Arial"/>
                          <a:sym typeface="Slate Pro" panose="02000506040000020004" pitchFamily="2" charset="0"/>
                        </a:rPr>
                        <a:t>,000</a:t>
                      </a:r>
                      <a:endParaRPr sz="1050">
                        <a:latin typeface="Slate Pro" panose="02000506040000020004" pitchFamily="2" charset="0"/>
                        <a:cs typeface="Arial"/>
                        <a:sym typeface="Slate Pro" panose="02000506040000020004" pitchFamily="2" charset="0"/>
                      </a:endParaRPr>
                    </a:p>
                  </a:txBody>
                  <a:tcPr marL="0" marR="0" marT="86360" marB="0">
                    <a:lnT w="28575" cap="flat" cmpd="sng" algn="ctr">
                      <a:solidFill>
                        <a:srgbClr val="878787"/>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algn="ctr">
                        <a:lnSpc>
                          <a:spcPct val="100000"/>
                        </a:lnSpc>
                        <a:spcBef>
                          <a:spcPts val="680"/>
                        </a:spcBef>
                      </a:pPr>
                      <a:r>
                        <a:rPr lang="en-US" sz="1050" spc="-10">
                          <a:latin typeface="Slate Pro" panose="02000506040000020004" pitchFamily="2" charset="0"/>
                          <a:cs typeface="Arial"/>
                          <a:sym typeface="Slate Pro" panose="02000506040000020004" pitchFamily="2" charset="0"/>
                        </a:rPr>
                        <a:t>$100,000</a:t>
                      </a:r>
                      <a:endParaRPr lang="en-US" sz="1050">
                        <a:latin typeface="Slate Pro" panose="02000506040000020004" pitchFamily="2" charset="0"/>
                        <a:cs typeface="Arial"/>
                        <a:sym typeface="Slate Pro" panose="02000506040000020004" pitchFamily="2" charset="0"/>
                      </a:endParaRPr>
                    </a:p>
                  </a:txBody>
                  <a:tcPr marL="0" marR="0" marT="86360" marB="0">
                    <a:lnT w="28575">
                      <a:solidFill>
                        <a:srgbClr val="878787"/>
                      </a:solidFill>
                      <a:prstDash val="solid"/>
                    </a:lnT>
                    <a:lnB w="6350" cap="flat" cmpd="sng" algn="ctr">
                      <a:solidFill>
                        <a:srgbClr val="868A8C"/>
                      </a:solidFill>
                      <a:prstDash val="solid"/>
                      <a:round/>
                      <a:headEnd type="none" w="med" len="med"/>
                      <a:tailEnd type="none" w="med" len="med"/>
                    </a:lnB>
                  </a:tcPr>
                </a:tc>
                <a:tc>
                  <a:txBody>
                    <a:bodyPr/>
                    <a:lstStyle/>
                    <a:p>
                      <a:pPr algn="ctr">
                        <a:lnSpc>
                          <a:spcPct val="100000"/>
                        </a:lnSpc>
                        <a:spcBef>
                          <a:spcPts val="680"/>
                        </a:spcBef>
                      </a:pPr>
                      <a:r>
                        <a:rPr lang="en-US" sz="1050" spc="-10">
                          <a:latin typeface="Slate Pro" panose="02000506040000020004" pitchFamily="2" charset="0"/>
                          <a:cs typeface="Arial"/>
                          <a:sym typeface="Slate Pro" panose="02000506040000020004" pitchFamily="2" charset="0"/>
                        </a:rPr>
                        <a:t>$100,000</a:t>
                      </a:r>
                      <a:endParaRPr lang="en-US" sz="1050">
                        <a:latin typeface="Slate Pro" panose="02000506040000020004" pitchFamily="2" charset="0"/>
                        <a:cs typeface="Arial"/>
                        <a:sym typeface="Slate Pro" panose="02000506040000020004" pitchFamily="2" charset="0"/>
                      </a:endParaRPr>
                    </a:p>
                  </a:txBody>
                  <a:tcPr marL="0" marR="0" marT="86360" marB="0">
                    <a:lnT w="28575" cap="flat" cmpd="sng" algn="ctr">
                      <a:solidFill>
                        <a:srgbClr val="878787"/>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algn="ctr">
                        <a:lnSpc>
                          <a:spcPct val="100000"/>
                        </a:lnSpc>
                        <a:spcBef>
                          <a:spcPts val="680"/>
                        </a:spcBef>
                      </a:pPr>
                      <a:r>
                        <a:rPr lang="en-US" sz="1050" spc="-10">
                          <a:latin typeface="Slate Pro" panose="02000506040000020004" pitchFamily="2" charset="0"/>
                          <a:cs typeface="Arial"/>
                          <a:sym typeface="Slate Pro" panose="02000506040000020004" pitchFamily="2" charset="0"/>
                        </a:rPr>
                        <a:t>$100,000</a:t>
                      </a:r>
                      <a:endParaRPr lang="en-US" sz="1050">
                        <a:latin typeface="Slate Pro" panose="02000506040000020004" pitchFamily="2" charset="0"/>
                        <a:cs typeface="Arial"/>
                        <a:sym typeface="Slate Pro" panose="02000506040000020004" pitchFamily="2" charset="0"/>
                      </a:endParaRPr>
                    </a:p>
                  </a:txBody>
                  <a:tcPr marL="0" marR="0" marT="86360" marB="0">
                    <a:lnT w="28575" cap="flat" cmpd="sng" algn="ctr">
                      <a:solidFill>
                        <a:srgbClr val="878787"/>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extLst>
                  <a:ext uri="{0D108BD9-81ED-4DB2-BD59-A6C34878D82A}">
                    <a16:rowId xmlns:a16="http://schemas.microsoft.com/office/drawing/2014/main" val="10001"/>
                  </a:ext>
                </a:extLst>
              </a:tr>
              <a:tr h="278719">
                <a:tc>
                  <a:txBody>
                    <a:bodyPr/>
                    <a:lstStyle/>
                    <a:p>
                      <a:pPr marL="71120">
                        <a:lnSpc>
                          <a:spcPct val="100000"/>
                        </a:lnSpc>
                        <a:spcBef>
                          <a:spcPts val="635"/>
                        </a:spcBef>
                      </a:pPr>
                      <a:r>
                        <a:rPr lang="en-US" sz="1050" spc="0" baseline="0" dirty="0">
                          <a:latin typeface="Slate Pro" panose="02000506040000020004" pitchFamily="2" charset="0"/>
                          <a:cs typeface="Arial"/>
                          <a:sym typeface="Slate Pro" panose="02000506040000020004" pitchFamily="2" charset="0"/>
                        </a:rPr>
                        <a:t>ACME [Product A] Dollars (USD)</a:t>
                      </a:r>
                      <a:endParaRPr sz="1050" spc="0" baseline="0" dirty="0">
                        <a:latin typeface="Slate Pro" panose="02000506040000020004" pitchFamily="2" charset="0"/>
                        <a:cs typeface="Arial"/>
                        <a:sym typeface="Slate Pro" panose="02000506040000020004" pitchFamily="2" charset="0"/>
                      </a:endParaRPr>
                    </a:p>
                  </a:txBody>
                  <a:tcPr marL="0" marR="0" marT="80645" marB="0">
                    <a:lnT w="6350">
                      <a:solidFill>
                        <a:srgbClr val="868A8C"/>
                      </a:solidFill>
                      <a:prstDash val="solid"/>
                    </a:lnT>
                    <a:lnB w="6350" cap="flat" cmpd="sng" algn="ctr">
                      <a:solidFill>
                        <a:srgbClr val="868A8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Slate Pro" panose="02000506040000020004" pitchFamily="2" charset="0"/>
                          <a:sym typeface="Slate Pro" panose="02000506040000020004" pitchFamily="2" charset="0"/>
                        </a:rPr>
                        <a:t>$50,000 </a:t>
                      </a:r>
                    </a:p>
                  </a:txBody>
                  <a:tcPr marL="0" marR="0" marT="0"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Slate Pro" panose="02000506040000020004" pitchFamily="2" charset="0"/>
                          <a:sym typeface="Slate Pro" panose="02000506040000020004" pitchFamily="2" charset="0"/>
                        </a:rPr>
                        <a:t>$50,000 </a:t>
                      </a:r>
                    </a:p>
                  </a:txBody>
                  <a:tcPr marL="0" marR="0" marT="0" marB="0" anchor="ctr">
                    <a:lnT w="6350">
                      <a:solidFill>
                        <a:srgbClr val="868A8C"/>
                      </a:solidFill>
                      <a:prstDash val="solid"/>
                    </a:lnT>
                    <a:lnB w="6350" cap="flat" cmpd="sng" algn="ctr">
                      <a:solidFill>
                        <a:srgbClr val="868A8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Slate Pro" panose="02000506040000020004" pitchFamily="2" charset="0"/>
                          <a:sym typeface="Slate Pro" panose="02000506040000020004" pitchFamily="2" charset="0"/>
                        </a:rPr>
                        <a:t>$50,000 </a:t>
                      </a:r>
                    </a:p>
                  </a:txBody>
                  <a:tcPr marL="0" marR="0" marT="0" marB="0" anchor="ctr">
                    <a:lnT w="6350">
                      <a:solidFill>
                        <a:srgbClr val="868A8C"/>
                      </a:solidFill>
                      <a:prstDash val="solid"/>
                    </a:lnT>
                    <a:lnB w="6350" cap="flat" cmpd="sng" algn="ctr">
                      <a:solidFill>
                        <a:srgbClr val="868A8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Slate Pro" panose="02000506040000020004" pitchFamily="2" charset="0"/>
                          <a:sym typeface="Slate Pro" panose="02000506040000020004" pitchFamily="2" charset="0"/>
                        </a:rPr>
                        <a:t>$50,000 </a:t>
                      </a:r>
                    </a:p>
                  </a:txBody>
                  <a:tcPr marL="0" marR="0" marT="0"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extLst>
                  <a:ext uri="{0D108BD9-81ED-4DB2-BD59-A6C34878D82A}">
                    <a16:rowId xmlns:a16="http://schemas.microsoft.com/office/drawing/2014/main" val="1454631732"/>
                  </a:ext>
                </a:extLst>
              </a:tr>
              <a:tr h="278719">
                <a:tc>
                  <a:txBody>
                    <a:bodyPr/>
                    <a:lstStyle/>
                    <a:p>
                      <a:pPr marL="71120">
                        <a:lnSpc>
                          <a:spcPct val="100000"/>
                        </a:lnSpc>
                        <a:spcBef>
                          <a:spcPts val="635"/>
                        </a:spcBef>
                      </a:pPr>
                      <a:r>
                        <a:rPr lang="en-US" sz="1050" spc="0" baseline="0">
                          <a:latin typeface="Slate Pro" panose="02000506040000020004" pitchFamily="2" charset="0"/>
                          <a:cs typeface="Arial"/>
                          <a:sym typeface="Slate Pro" panose="02000506040000020004" pitchFamily="2" charset="0"/>
                        </a:rPr>
                        <a:t>Deal Registration</a:t>
                      </a:r>
                      <a:endParaRPr sz="1050" spc="0" baseline="0">
                        <a:latin typeface="Slate Pro" panose="02000506040000020004" pitchFamily="2" charset="0"/>
                        <a:cs typeface="Arial"/>
                        <a:sym typeface="Slate Pro" panose="02000506040000020004" pitchFamily="2" charset="0"/>
                      </a:endParaRPr>
                    </a:p>
                  </a:txBody>
                  <a:tcPr marL="0" marR="0" marT="80645" marB="0">
                    <a:lnT w="6350">
                      <a:solidFill>
                        <a:srgbClr val="868A8C"/>
                      </a:solidFill>
                      <a:prstDash val="solid"/>
                    </a:lnT>
                    <a:lnB w="6350">
                      <a:solidFill>
                        <a:srgbClr val="868A8C"/>
                      </a:solidFill>
                      <a:prstDash val="solid"/>
                    </a:lnB>
                  </a:tcPr>
                </a:tc>
                <a:tc>
                  <a:txBody>
                    <a:bodyPr/>
                    <a:lstStyle/>
                    <a:p>
                      <a:pPr algn="ctr" fontAlgn="ctr"/>
                      <a:r>
                        <a:rPr lang="en-US" sz="1050" b="0" i="0" u="none" strike="noStrike">
                          <a:solidFill>
                            <a:srgbClr val="000000"/>
                          </a:solidFill>
                          <a:effectLst/>
                          <a:latin typeface="Slate Pro" panose="02000506040000020004" pitchFamily="2" charset="0"/>
                          <a:sym typeface="Slate Pro" panose="02000506040000020004" pitchFamily="2" charset="0"/>
                        </a:rPr>
                        <a:t>$3,000 </a:t>
                      </a:r>
                    </a:p>
                  </a:txBody>
                  <a:tcPr marL="0" marR="0" marT="0"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Slate Pro" panose="02000506040000020004" pitchFamily="2" charset="0"/>
                          <a:sym typeface="Slate Pro" panose="02000506040000020004" pitchFamily="2" charset="0"/>
                        </a:rPr>
                        <a:t>$3,000 </a:t>
                      </a:r>
                    </a:p>
                  </a:txBody>
                  <a:tcPr marL="0" marR="0" marT="0" marB="0" anchor="ctr">
                    <a:lnT w="6350">
                      <a:solidFill>
                        <a:srgbClr val="868A8C"/>
                      </a:solidFill>
                      <a:prstDash val="solid"/>
                    </a:lnT>
                    <a:lnB w="6350">
                      <a:solidFill>
                        <a:srgbClr val="868A8C"/>
                      </a:solidFill>
                      <a:prstDash val="solid"/>
                    </a:lnB>
                  </a:tcPr>
                </a:tc>
                <a:tc>
                  <a:txBody>
                    <a:bodyPr/>
                    <a:lstStyle/>
                    <a:p>
                      <a:pPr algn="ctr" fontAlgn="ctr"/>
                      <a:r>
                        <a:rPr lang="en-US" sz="1050" b="0" i="0" u="none" strike="noStrike">
                          <a:solidFill>
                            <a:srgbClr val="000000"/>
                          </a:solidFill>
                          <a:effectLst/>
                          <a:latin typeface="Slate Pro" panose="02000506040000020004" pitchFamily="2" charset="0"/>
                          <a:sym typeface="Slate Pro" panose="02000506040000020004" pitchFamily="2" charset="0"/>
                        </a:rPr>
                        <a:t>$3,000 </a:t>
                      </a:r>
                    </a:p>
                  </a:txBody>
                  <a:tcPr marL="0" marR="0" marT="0" marB="0" anchor="ctr">
                    <a:lnT w="6350">
                      <a:solidFill>
                        <a:srgbClr val="868A8C"/>
                      </a:solidFill>
                      <a:prstDash val="solid"/>
                    </a:lnT>
                    <a:lnB w="6350" cap="flat" cmpd="sng" algn="ctr">
                      <a:solidFill>
                        <a:srgbClr val="868A8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Slate Pro" panose="02000506040000020004" pitchFamily="2" charset="0"/>
                          <a:sym typeface="Slate Pro" panose="02000506040000020004" pitchFamily="2" charset="0"/>
                        </a:rPr>
                        <a:t>$3,000 </a:t>
                      </a:r>
                    </a:p>
                  </a:txBody>
                  <a:tcPr marL="0" marR="0" marT="0"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extLst>
                  <a:ext uri="{0D108BD9-81ED-4DB2-BD59-A6C34878D82A}">
                    <a16:rowId xmlns:a16="http://schemas.microsoft.com/office/drawing/2014/main" val="10002"/>
                  </a:ext>
                </a:extLst>
              </a:tr>
              <a:tr h="271138">
                <a:tc>
                  <a:txBody>
                    <a:bodyPr/>
                    <a:lstStyle/>
                    <a:p>
                      <a:pPr marL="71120">
                        <a:lnSpc>
                          <a:spcPct val="100000"/>
                        </a:lnSpc>
                        <a:spcBef>
                          <a:spcPts val="635"/>
                        </a:spcBef>
                      </a:pPr>
                      <a:r>
                        <a:rPr lang="en-US" sz="1050" spc="0" baseline="0" dirty="0">
                          <a:latin typeface="Slate Pro" panose="02000506040000020004" pitchFamily="2" charset="0"/>
                          <a:cs typeface="Arial"/>
                          <a:sym typeface="Slate Pro" panose="02000506040000020004" pitchFamily="2" charset="0"/>
                        </a:rPr>
                        <a:t>Partner Full Cycle: Find to Close</a:t>
                      </a:r>
                      <a:endParaRPr sz="1050" spc="0" baseline="0" dirty="0">
                        <a:latin typeface="Slate Pro" panose="02000506040000020004" pitchFamily="2" charset="0"/>
                        <a:cs typeface="Arial"/>
                        <a:sym typeface="Slate Pro" panose="02000506040000020004" pitchFamily="2" charset="0"/>
                      </a:endParaRPr>
                    </a:p>
                  </a:txBody>
                  <a:tcPr marL="0" marR="0" marT="80645" marB="0">
                    <a:lnT w="6350">
                      <a:solidFill>
                        <a:srgbClr val="868A8C"/>
                      </a:solidFill>
                      <a:prstDash val="solid"/>
                    </a:lnT>
                    <a:lnB w="6350" cap="flat" cmpd="sng" algn="ctr">
                      <a:solidFill>
                        <a:srgbClr val="868A8C"/>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Slate Pro" panose="02000506040000020004" pitchFamily="2" charset="0"/>
                          <a:sym typeface="Slate Pro" panose="02000506040000020004" pitchFamily="2" charset="0"/>
                        </a:rPr>
                        <a:t>$16,000 </a:t>
                      </a:r>
                    </a:p>
                  </a:txBody>
                  <a:tcPr marL="0" marR="0" marT="0"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Slate Pro" panose="02000506040000020004" pitchFamily="2" charset="0"/>
                          <a:sym typeface="Slate Pro" panose="02000506040000020004" pitchFamily="2" charset="0"/>
                        </a:rPr>
                        <a:t>$13,000 </a:t>
                      </a:r>
                    </a:p>
                  </a:txBody>
                  <a:tcPr marL="0" marR="0" marT="0" marB="0" anchor="ctr">
                    <a:lnT w="6350">
                      <a:solidFill>
                        <a:srgbClr val="868A8C"/>
                      </a:solidFill>
                      <a:prstDash val="solid"/>
                    </a:lnT>
                    <a:lnB w="6350" cap="flat" cmpd="sng" algn="ctr">
                      <a:solidFill>
                        <a:srgbClr val="868A8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Slate Pro" panose="02000506040000020004" pitchFamily="2" charset="0"/>
                          <a:sym typeface="Slate Pro" panose="02000506040000020004" pitchFamily="2" charset="0"/>
                        </a:rPr>
                        <a:t>$16,000 </a:t>
                      </a:r>
                    </a:p>
                  </a:txBody>
                  <a:tcPr marL="0" marR="0" marT="0" marB="0" anchor="ctr">
                    <a:lnT w="6350">
                      <a:solidFill>
                        <a:srgbClr val="868A8C"/>
                      </a:solidFill>
                      <a:prstDash val="solid"/>
                    </a:lnT>
                    <a:lnB w="6350" cap="flat" cmpd="sng" algn="ctr">
                      <a:solidFill>
                        <a:srgbClr val="868A8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Slate Pro" panose="02000506040000020004" pitchFamily="2" charset="0"/>
                          <a:sym typeface="Slate Pro" panose="02000506040000020004" pitchFamily="2" charset="0"/>
                        </a:rPr>
                        <a:t>$13,000 </a:t>
                      </a:r>
                    </a:p>
                  </a:txBody>
                  <a:tcPr marL="0" marR="0" marT="0"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extLst>
                  <a:ext uri="{0D108BD9-81ED-4DB2-BD59-A6C34878D82A}">
                    <a16:rowId xmlns:a16="http://schemas.microsoft.com/office/drawing/2014/main" val="3469284772"/>
                  </a:ext>
                </a:extLst>
              </a:tr>
              <a:tr h="271138">
                <a:tc>
                  <a:txBody>
                    <a:bodyPr/>
                    <a:lstStyle/>
                    <a:p>
                      <a:pPr marL="55563" indent="0" algn="l">
                        <a:lnSpc>
                          <a:spcPct val="100000"/>
                        </a:lnSpc>
                        <a:spcBef>
                          <a:spcPts val="545"/>
                        </a:spcBef>
                      </a:pPr>
                      <a:r>
                        <a:rPr lang="en-US" sz="1050" b="0" spc="0" baseline="0">
                          <a:solidFill>
                            <a:schemeClr val="tx1"/>
                          </a:solidFill>
                          <a:latin typeface="Slate Pro" panose="02000506040000020004" pitchFamily="2" charset="0"/>
                          <a:cs typeface="Arial"/>
                          <a:sym typeface="Slate Pro" panose="02000506040000020004" pitchFamily="2" charset="0"/>
                        </a:rPr>
                        <a:t>Technical Pre-Sales Assistance</a:t>
                      </a:r>
                    </a:p>
                  </a:txBody>
                  <a:tcPr marL="0" marR="0" marT="78740" marB="0">
                    <a:lnT w="6350">
                      <a:solidFill>
                        <a:srgbClr val="868A8C"/>
                      </a:solidFill>
                      <a:prstDash val="solid"/>
                    </a:lnT>
                    <a:lnB w="6350">
                      <a:solidFill>
                        <a:srgbClr val="868A8C"/>
                      </a:solidFill>
                      <a:prstDash val="solid"/>
                    </a:lnB>
                  </a:tcPr>
                </a:tc>
                <a:tc>
                  <a:txBody>
                    <a:bodyPr/>
                    <a:lstStyle/>
                    <a:p>
                      <a:pPr algn="ctr" fontAlgn="ctr"/>
                      <a:r>
                        <a:rPr lang="en-US" sz="1050" b="0" i="0" u="none" strike="noStrike">
                          <a:solidFill>
                            <a:srgbClr val="000000"/>
                          </a:solidFill>
                          <a:effectLst/>
                          <a:latin typeface="Slate Pro" panose="02000506040000020004" pitchFamily="2" charset="0"/>
                          <a:sym typeface="Slate Pro" panose="02000506040000020004" pitchFamily="2" charset="0"/>
                        </a:rPr>
                        <a:t>$3,000 </a:t>
                      </a:r>
                    </a:p>
                  </a:txBody>
                  <a:tcPr marL="0" marR="0" marT="0"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Slate Pro" panose="02000506040000020004" pitchFamily="2" charset="0"/>
                          <a:sym typeface="Slate Pro" panose="02000506040000020004" pitchFamily="2" charset="0"/>
                        </a:rPr>
                        <a:t>$3,000 </a:t>
                      </a:r>
                    </a:p>
                  </a:txBody>
                  <a:tcPr marL="0" marR="0" marT="0" marB="0" anchor="ctr">
                    <a:lnT w="6350">
                      <a:solidFill>
                        <a:srgbClr val="868A8C"/>
                      </a:solidFill>
                      <a:prstDash val="solid"/>
                    </a:lnT>
                    <a:lnB w="6350">
                      <a:solidFill>
                        <a:srgbClr val="868A8C"/>
                      </a:solidFill>
                      <a:prstDash val="solid"/>
                    </a:lnB>
                  </a:tcPr>
                </a:tc>
                <a:tc>
                  <a:txBody>
                    <a:bodyPr/>
                    <a:lstStyle/>
                    <a:p>
                      <a:pPr algn="ctr" fontAlgn="ctr"/>
                      <a:r>
                        <a:rPr lang="en-US" sz="1050" b="0" i="0" u="none" strike="noStrike">
                          <a:solidFill>
                            <a:srgbClr val="000000"/>
                          </a:solidFill>
                          <a:effectLst/>
                          <a:latin typeface="Slate Pro" panose="02000506040000020004" pitchFamily="2" charset="0"/>
                          <a:sym typeface="Slate Pro" panose="02000506040000020004" pitchFamily="2" charset="0"/>
                        </a:rPr>
                        <a:t>$3,000 </a:t>
                      </a:r>
                    </a:p>
                  </a:txBody>
                  <a:tcPr marL="0" marR="0" marT="0"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Slate Pro" panose="02000506040000020004" pitchFamily="2" charset="0"/>
                          <a:sym typeface="Slate Pro" panose="02000506040000020004" pitchFamily="2" charset="0"/>
                        </a:rPr>
                        <a:t>$3,000 </a:t>
                      </a:r>
                    </a:p>
                  </a:txBody>
                  <a:tcPr marL="0" marR="0" marT="0" marB="0" anchor="ct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extLst>
                  <a:ext uri="{0D108BD9-81ED-4DB2-BD59-A6C34878D82A}">
                    <a16:rowId xmlns:a16="http://schemas.microsoft.com/office/drawing/2014/main" val="10003"/>
                  </a:ext>
                </a:extLst>
              </a:tr>
              <a:tr h="271138">
                <a:tc>
                  <a:txBody>
                    <a:bodyPr/>
                    <a:lstStyle/>
                    <a:p>
                      <a:pPr marL="71120">
                        <a:lnSpc>
                          <a:spcPct val="100000"/>
                        </a:lnSpc>
                        <a:spcBef>
                          <a:spcPts val="620"/>
                        </a:spcBef>
                      </a:pPr>
                      <a:r>
                        <a:rPr lang="en-US" sz="1050" spc="0" baseline="0" dirty="0">
                          <a:latin typeface="Slate Pro" panose="02000506040000020004" pitchFamily="2" charset="0"/>
                          <a:cs typeface="Arial"/>
                          <a:sym typeface="Slate Pro" panose="02000506040000020004" pitchFamily="2" charset="0"/>
                        </a:rPr>
                        <a:t>ACME [Product] A Bonus</a:t>
                      </a:r>
                      <a:endParaRPr sz="1050" spc="0" baseline="0" dirty="0">
                        <a:latin typeface="Slate Pro" panose="02000506040000020004" pitchFamily="2" charset="0"/>
                        <a:cs typeface="Arial"/>
                        <a:sym typeface="Slate Pro" panose="02000506040000020004" pitchFamily="2" charset="0"/>
                      </a:endParaRPr>
                    </a:p>
                  </a:txBody>
                  <a:tcPr marL="0" marR="0" marT="78740" marB="0">
                    <a:lnT w="6350" cap="flat" cmpd="sng" algn="ctr">
                      <a:solidFill>
                        <a:srgbClr val="868A8C"/>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Slate Pro" panose="02000506040000020004" pitchFamily="2" charset="0"/>
                          <a:sym typeface="Slate Pro" panose="02000506040000020004" pitchFamily="2" charset="0"/>
                        </a:rPr>
                        <a:t>$1,500</a:t>
                      </a:r>
                    </a:p>
                  </a:txBody>
                  <a:tcPr marL="0" marR="0" marT="0" marB="0" anchor="ctr">
                    <a:lnT w="6350" cap="flat" cmpd="sng" algn="ctr">
                      <a:solidFill>
                        <a:srgbClr val="868A8C"/>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Slate Pro" panose="02000506040000020004" pitchFamily="2" charset="0"/>
                          <a:sym typeface="Slate Pro" panose="02000506040000020004" pitchFamily="2" charset="0"/>
                        </a:rPr>
                        <a:t>$1,500 </a:t>
                      </a:r>
                    </a:p>
                  </a:txBody>
                  <a:tcPr marL="0" marR="0" marT="0" marB="0" anchor="ctr">
                    <a:lnT w="6350" cap="flat" cmpd="sng" algn="ctr">
                      <a:solidFill>
                        <a:srgbClr val="868A8C"/>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Slate Pro" panose="02000506040000020004" pitchFamily="2" charset="0"/>
                          <a:sym typeface="Slate Pro" panose="02000506040000020004" pitchFamily="2" charset="0"/>
                        </a:rPr>
                        <a:t>$1,500</a:t>
                      </a:r>
                    </a:p>
                  </a:txBody>
                  <a:tcPr marL="0" marR="0" marT="0" marB="0" anchor="ctr">
                    <a:lnT w="6350" cap="flat" cmpd="sng" algn="ctr">
                      <a:solidFill>
                        <a:srgbClr val="868A8C"/>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Slate Pro" panose="02000506040000020004" pitchFamily="2" charset="0"/>
                          <a:sym typeface="Slate Pro" panose="02000506040000020004" pitchFamily="2" charset="0"/>
                        </a:rPr>
                        <a:t>$1,500 </a:t>
                      </a:r>
                    </a:p>
                  </a:txBody>
                  <a:tcPr marL="0" marR="0" marT="0" marB="0" anchor="ctr">
                    <a:lnT w="6350" cap="flat" cmpd="sng" algn="ctr">
                      <a:solidFill>
                        <a:srgbClr val="868A8C"/>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71138">
                <a:tc>
                  <a:txBody>
                    <a:bodyPr/>
                    <a:lstStyle/>
                    <a:p>
                      <a:pPr marL="71755">
                        <a:lnSpc>
                          <a:spcPct val="100000"/>
                        </a:lnSpc>
                        <a:spcBef>
                          <a:spcPts val="655"/>
                        </a:spcBef>
                      </a:pPr>
                      <a:r>
                        <a:rPr lang="en-US" sz="1400" b="1" spc="-20" dirty="0">
                          <a:solidFill>
                            <a:srgbClr val="00B050"/>
                          </a:solidFill>
                          <a:latin typeface="Slate Pro" panose="02000506040000020004" pitchFamily="2" charset="0"/>
                          <a:cs typeface="Arial"/>
                          <a:sym typeface="Slate Pro" panose="02000506040000020004" pitchFamily="2" charset="0"/>
                        </a:rPr>
                        <a:t>Your Payout (Year 1)</a:t>
                      </a:r>
                      <a:endParaRPr sz="1400" b="1" dirty="0">
                        <a:solidFill>
                          <a:srgbClr val="00B050"/>
                        </a:solidFill>
                        <a:latin typeface="Slate Pro" panose="02000506040000020004" pitchFamily="2" charset="0"/>
                        <a:cs typeface="Arial"/>
                        <a:sym typeface="Slate Pro" panose="02000506040000020004" pitchFamily="2" charset="0"/>
                      </a:endParaRPr>
                    </a:p>
                  </a:txBody>
                  <a:tcPr marL="0" marR="0" marT="0" marB="0" anchor="ctr">
                    <a:lnT w="9525" cap="flat" cmpd="sng" algn="ctr">
                      <a:solidFill>
                        <a:schemeClr val="bg1">
                          <a:lumMod val="75000"/>
                        </a:schemeClr>
                      </a:solidFill>
                      <a:prstDash val="solid"/>
                      <a:round/>
                      <a:headEnd type="none" w="med" len="med"/>
                      <a:tailEnd type="none" w="med" len="med"/>
                    </a:lnT>
                    <a:lnB w="6350">
                      <a:solidFill>
                        <a:srgbClr val="868A8C"/>
                      </a:solidFill>
                      <a:prstDash val="solid"/>
                    </a:lnB>
                  </a:tcPr>
                </a:tc>
                <a:tc>
                  <a:txBody>
                    <a:bodyPr/>
                    <a:lstStyle/>
                    <a:p>
                      <a:pPr algn="ctr" fontAlgn="ctr"/>
                      <a:r>
                        <a:rPr lang="en-US" sz="1050" b="0" i="0" u="none" strike="noStrike">
                          <a:solidFill>
                            <a:srgbClr val="000000"/>
                          </a:solidFill>
                          <a:effectLst/>
                          <a:latin typeface="Slate Pro" panose="02000506040000020004" pitchFamily="2" charset="0"/>
                          <a:sym typeface="Slate Pro" panose="02000506040000020004" pitchFamily="2" charset="0"/>
                        </a:rPr>
                        <a:t>$23,500 </a:t>
                      </a:r>
                    </a:p>
                  </a:txBody>
                  <a:tcPr marL="0" marR="0" marT="0" marB="0" anchor="ctr">
                    <a:lnT w="9525" cap="flat" cmpd="sng" algn="ctr">
                      <a:solidFill>
                        <a:schemeClr val="bg1">
                          <a:lumMod val="75000"/>
                        </a:schemeClr>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Slate Pro" panose="02000506040000020004" pitchFamily="2" charset="0"/>
                          <a:sym typeface="Slate Pro" panose="02000506040000020004" pitchFamily="2" charset="0"/>
                        </a:rPr>
                        <a:t>$20,500 </a:t>
                      </a:r>
                    </a:p>
                  </a:txBody>
                  <a:tcPr marL="0" marR="0" marT="0" marB="0" anchor="ctr">
                    <a:lnT w="9525" cap="flat" cmpd="sng" algn="ctr">
                      <a:solidFill>
                        <a:schemeClr val="bg1">
                          <a:lumMod val="75000"/>
                        </a:schemeClr>
                      </a:solidFill>
                      <a:prstDash val="solid"/>
                      <a:round/>
                      <a:headEnd type="none" w="med" len="med"/>
                      <a:tailEnd type="none" w="med" len="med"/>
                    </a:lnT>
                    <a:lnB w="6350">
                      <a:solidFill>
                        <a:srgbClr val="868A8C"/>
                      </a:solidFill>
                      <a:prstDash val="solid"/>
                    </a:lnB>
                  </a:tcPr>
                </a:tc>
                <a:tc>
                  <a:txBody>
                    <a:bodyPr/>
                    <a:lstStyle/>
                    <a:p>
                      <a:pPr algn="ctr" fontAlgn="ctr"/>
                      <a:r>
                        <a:rPr lang="en-US" sz="1050" b="0" i="0" u="none" strike="noStrike">
                          <a:solidFill>
                            <a:srgbClr val="000000"/>
                          </a:solidFill>
                          <a:effectLst/>
                          <a:latin typeface="Slate Pro" panose="02000506040000020004" pitchFamily="2" charset="0"/>
                          <a:sym typeface="Slate Pro" panose="02000506040000020004" pitchFamily="2" charset="0"/>
                        </a:rPr>
                        <a:t>$23,500 </a:t>
                      </a:r>
                    </a:p>
                  </a:txBody>
                  <a:tcPr marL="0" marR="0" marT="0" marB="0" anchor="ctr">
                    <a:lnT w="9525" cap="flat" cmpd="sng" algn="ctr">
                      <a:solidFill>
                        <a:schemeClr val="bg1">
                          <a:lumMod val="75000"/>
                        </a:schemeClr>
                      </a:solidFill>
                      <a:prstDash val="solid"/>
                      <a:round/>
                      <a:headEnd type="none" w="med" len="med"/>
                      <a:tailEnd type="none" w="med" len="med"/>
                    </a:lnT>
                    <a:lnB w="6350">
                      <a:solidFill>
                        <a:srgbClr val="868A8C"/>
                      </a:solidFill>
                      <a:prstDash val="solid"/>
                    </a:lnB>
                  </a:tcPr>
                </a:tc>
                <a:tc>
                  <a:txBody>
                    <a:bodyPr/>
                    <a:lstStyle/>
                    <a:p>
                      <a:pPr algn="ctr" fontAlgn="ctr"/>
                      <a:r>
                        <a:rPr lang="en-US" sz="1050" b="0" i="0" u="none" strike="noStrike" dirty="0">
                          <a:solidFill>
                            <a:srgbClr val="000000"/>
                          </a:solidFill>
                          <a:effectLst/>
                          <a:latin typeface="Slate Pro" panose="02000506040000020004" pitchFamily="2" charset="0"/>
                          <a:sym typeface="Slate Pro" panose="02000506040000020004" pitchFamily="2" charset="0"/>
                        </a:rPr>
                        <a:t>$20,500 </a:t>
                      </a:r>
                    </a:p>
                  </a:txBody>
                  <a:tcPr marL="0" marR="0" marT="0" marB="0" anchor="ctr">
                    <a:lnT w="9525" cap="flat" cmpd="sng" algn="ctr">
                      <a:solidFill>
                        <a:schemeClr val="bg1">
                          <a:lumMod val="75000"/>
                        </a:schemeClr>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object 3"/>
          <p:cNvSpPr txBox="1">
            <a:spLocks noGrp="1"/>
          </p:cNvSpPr>
          <p:nvPr>
            <p:ph type="title"/>
          </p:nvPr>
        </p:nvSpPr>
        <p:spPr>
          <a:xfrm>
            <a:off x="502920" y="397470"/>
            <a:ext cx="10002809" cy="562975"/>
          </a:xfrm>
          <a:prstGeom prst="rect">
            <a:avLst/>
          </a:prstGeom>
        </p:spPr>
        <p:txBody>
          <a:bodyPr vert="horz" wrap="square" lIns="0" tIns="113030" rIns="0" bIns="0" rtlCol="0">
            <a:spAutoFit/>
          </a:bodyPr>
          <a:lstStyle/>
          <a:p>
            <a:pPr marL="12700" marR="5080">
              <a:lnSpc>
                <a:spcPts val="3450"/>
              </a:lnSpc>
              <a:spcBef>
                <a:spcPts val="890"/>
              </a:spcBef>
            </a:pPr>
            <a:r>
              <a:rPr lang="en-US" sz="3200" dirty="0">
                <a:solidFill>
                  <a:srgbClr val="5A87C5"/>
                </a:solidFill>
              </a:rPr>
              <a:t>How the New Incentive Model Will Benefit You</a:t>
            </a:r>
            <a:endParaRPr sz="1600" dirty="0">
              <a:solidFill>
                <a:srgbClr val="5A87C5"/>
              </a:solidFill>
            </a:endParaRPr>
          </a:p>
        </p:txBody>
      </p:sp>
      <p:sp>
        <p:nvSpPr>
          <p:cNvPr id="9" name="object 9"/>
          <p:cNvSpPr txBox="1">
            <a:spLocks noGrp="1"/>
          </p:cNvSpPr>
          <p:nvPr>
            <p:ph type="sldNum" sz="quarter" idx="7"/>
          </p:nvPr>
        </p:nvSpPr>
        <p:spPr>
          <a:xfrm>
            <a:off x="9956610" y="7265289"/>
            <a:ext cx="243204" cy="143052"/>
          </a:xfrm>
          <a:prstGeom prst="rect">
            <a:avLst/>
          </a:prstGeom>
        </p:spPr>
        <p:txBody>
          <a:bodyPr vert="horz" wrap="square" lIns="0" tIns="0" rIns="0" bIns="0" rtlCol="0">
            <a:spAutoFit/>
          </a:bodyPr>
          <a:lstStyle/>
          <a:p>
            <a:pPr marL="38100">
              <a:lnSpc>
                <a:spcPts val="1115"/>
              </a:lnSpc>
            </a:pPr>
            <a:fld id="{81D60167-4931-47E6-BA6A-407CBD079E47}" type="slidenum">
              <a:rPr spc="-25"/>
              <a:pPr marL="38100">
                <a:lnSpc>
                  <a:spcPts val="1115"/>
                </a:lnSpc>
              </a:pPr>
              <a:t>14</a:t>
            </a:fld>
            <a:endParaRPr spc="-25"/>
          </a:p>
        </p:txBody>
      </p:sp>
      <p:graphicFrame>
        <p:nvGraphicFramePr>
          <p:cNvPr id="13" name="object 2">
            <a:extLst>
              <a:ext uri="{FF2B5EF4-FFF2-40B4-BE49-F238E27FC236}">
                <a16:creationId xmlns:a16="http://schemas.microsoft.com/office/drawing/2014/main" id="{08312B32-873C-25B7-20BF-CB44D8CB33DE}"/>
              </a:ext>
            </a:extLst>
          </p:cNvPr>
          <p:cNvGraphicFramePr>
            <a:graphicFrameLocks noGrp="1"/>
          </p:cNvGraphicFramePr>
          <p:nvPr>
            <p:extLst>
              <p:ext uri="{D42A27DB-BD31-4B8C-83A1-F6EECF244321}">
                <p14:modId xmlns:p14="http://schemas.microsoft.com/office/powerpoint/2010/main" val="83449"/>
              </p:ext>
            </p:extLst>
          </p:nvPr>
        </p:nvGraphicFramePr>
        <p:xfrm>
          <a:off x="518299" y="3934304"/>
          <a:ext cx="9425612" cy="1557595"/>
        </p:xfrm>
        <a:graphic>
          <a:graphicData uri="http://schemas.openxmlformats.org/drawingml/2006/table">
            <a:tbl>
              <a:tblPr firstRow="1" bandRow="1">
                <a:tableStyleId>{2D5ABB26-0587-4C30-8999-92F81FD0307C}</a:tableStyleId>
              </a:tblPr>
              <a:tblGrid>
                <a:gridCol w="5082115">
                  <a:extLst>
                    <a:ext uri="{9D8B030D-6E8A-4147-A177-3AD203B41FA5}">
                      <a16:colId xmlns:a16="http://schemas.microsoft.com/office/drawing/2014/main" val="20000"/>
                    </a:ext>
                  </a:extLst>
                </a:gridCol>
                <a:gridCol w="1081273">
                  <a:extLst>
                    <a:ext uri="{9D8B030D-6E8A-4147-A177-3AD203B41FA5}">
                      <a16:colId xmlns:a16="http://schemas.microsoft.com/office/drawing/2014/main" val="20002"/>
                    </a:ext>
                  </a:extLst>
                </a:gridCol>
                <a:gridCol w="1088254">
                  <a:extLst>
                    <a:ext uri="{9D8B030D-6E8A-4147-A177-3AD203B41FA5}">
                      <a16:colId xmlns:a16="http://schemas.microsoft.com/office/drawing/2014/main" val="20003"/>
                    </a:ext>
                  </a:extLst>
                </a:gridCol>
                <a:gridCol w="1086985">
                  <a:extLst>
                    <a:ext uri="{9D8B030D-6E8A-4147-A177-3AD203B41FA5}">
                      <a16:colId xmlns:a16="http://schemas.microsoft.com/office/drawing/2014/main" val="20004"/>
                    </a:ext>
                  </a:extLst>
                </a:gridCol>
                <a:gridCol w="1086985">
                  <a:extLst>
                    <a:ext uri="{9D8B030D-6E8A-4147-A177-3AD203B41FA5}">
                      <a16:colId xmlns:a16="http://schemas.microsoft.com/office/drawing/2014/main" val="1520367027"/>
                    </a:ext>
                  </a:extLst>
                </a:gridCol>
              </a:tblGrid>
              <a:tr h="248907">
                <a:tc>
                  <a:txBody>
                    <a:bodyPr/>
                    <a:lstStyle/>
                    <a:p>
                      <a:pPr>
                        <a:lnSpc>
                          <a:spcPts val="1015"/>
                        </a:lnSpc>
                      </a:pPr>
                      <a:r>
                        <a:rPr sz="1400" b="1" spc="-40" dirty="0">
                          <a:latin typeface="Slate Pro" panose="02000506040000020004" pitchFamily="2" charset="0"/>
                          <a:cs typeface="Arial"/>
                          <a:sym typeface="Slate Pro" panose="02000506040000020004" pitchFamily="2" charset="0"/>
                        </a:rPr>
                        <a:t>Individual</a:t>
                      </a:r>
                      <a:r>
                        <a:rPr sz="1400" b="1" spc="-50" dirty="0">
                          <a:latin typeface="Slate Pro" panose="02000506040000020004" pitchFamily="2" charset="0"/>
                          <a:cs typeface="Arial"/>
                          <a:sym typeface="Slate Pro" panose="02000506040000020004" pitchFamily="2" charset="0"/>
                        </a:rPr>
                        <a:t> </a:t>
                      </a:r>
                      <a:r>
                        <a:rPr sz="1400" b="1" spc="-40" dirty="0">
                          <a:latin typeface="Slate Pro" panose="02000506040000020004" pitchFamily="2" charset="0"/>
                          <a:cs typeface="Arial"/>
                          <a:sym typeface="Slate Pro" panose="02000506040000020004" pitchFamily="2" charset="0"/>
                        </a:rPr>
                        <a:t>Sale</a:t>
                      </a:r>
                      <a:r>
                        <a:rPr sz="1400" b="1" spc="-45" dirty="0">
                          <a:latin typeface="Slate Pro" panose="02000506040000020004" pitchFamily="2" charset="0"/>
                          <a:cs typeface="Arial"/>
                          <a:sym typeface="Slate Pro" panose="02000506040000020004" pitchFamily="2" charset="0"/>
                        </a:rPr>
                        <a:t> </a:t>
                      </a:r>
                      <a:r>
                        <a:rPr sz="1400" b="1" spc="-10" dirty="0">
                          <a:latin typeface="Slate Pro" panose="02000506040000020004" pitchFamily="2" charset="0"/>
                          <a:cs typeface="Arial"/>
                          <a:sym typeface="Slate Pro" panose="02000506040000020004" pitchFamily="2" charset="0"/>
                        </a:rPr>
                        <a:t>Example</a:t>
                      </a:r>
                      <a:r>
                        <a:rPr lang="en-US" sz="1400" b="1" spc="-10" dirty="0">
                          <a:latin typeface="Slate Pro" panose="02000506040000020004" pitchFamily="2" charset="0"/>
                          <a:cs typeface="Arial"/>
                          <a:sym typeface="Slate Pro" panose="02000506040000020004" pitchFamily="2" charset="0"/>
                        </a:rPr>
                        <a:t> ( Distributor – Partner sold Product A )</a:t>
                      </a:r>
                      <a:endParaRPr sz="1400" dirty="0">
                        <a:latin typeface="Slate Pro" panose="02000506040000020004" pitchFamily="2" charset="0"/>
                        <a:cs typeface="Arial"/>
                        <a:sym typeface="Slate Pro" panose="02000506040000020004" pitchFamily="2" charset="0"/>
                      </a:endParaRPr>
                    </a:p>
                  </a:txBody>
                  <a:tcPr marL="0" marR="0" marT="0" marB="0">
                    <a:lnB w="28575">
                      <a:solidFill>
                        <a:srgbClr val="878787"/>
                      </a:solidFill>
                      <a:prstDash val="solid"/>
                    </a:lnB>
                  </a:tcPr>
                </a:tc>
                <a:tc>
                  <a:txBody>
                    <a:bodyPr/>
                    <a:lstStyle/>
                    <a:p>
                      <a:pPr algn="ctr">
                        <a:lnSpc>
                          <a:spcPts val="1015"/>
                        </a:lnSpc>
                      </a:pPr>
                      <a:r>
                        <a:rPr sz="1200" b="1" spc="-20">
                          <a:solidFill>
                            <a:schemeClr val="bg1"/>
                          </a:solidFill>
                          <a:latin typeface="Slate Pro" panose="02000506040000020004" pitchFamily="2" charset="0"/>
                          <a:cs typeface="Arial"/>
                          <a:sym typeface="Slate Pro" panose="02000506040000020004" pitchFamily="2" charset="0"/>
                        </a:rPr>
                        <a:t>Gold</a:t>
                      </a:r>
                      <a:endParaRPr sz="1200">
                        <a:solidFill>
                          <a:schemeClr val="bg1"/>
                        </a:solidFill>
                        <a:latin typeface="Slate Pro" panose="02000506040000020004" pitchFamily="2" charset="0"/>
                        <a:cs typeface="Arial"/>
                        <a:sym typeface="Slate Pro" panose="02000506040000020004" pitchFamily="2" charset="0"/>
                      </a:endParaRPr>
                    </a:p>
                  </a:txBody>
                  <a:tcPr marL="0" marR="0" marT="0" marB="0" anchor="ctr">
                    <a:lnB w="28575" cap="flat" cmpd="sng" algn="ctr">
                      <a:solidFill>
                        <a:srgbClr val="878787"/>
                      </a:solidFill>
                      <a:prstDash val="solid"/>
                      <a:round/>
                      <a:headEnd type="none" w="med" len="med"/>
                      <a:tailEnd type="none" w="med" len="med"/>
                    </a:lnB>
                    <a:solidFill>
                      <a:srgbClr val="F8B737"/>
                    </a:solidFill>
                  </a:tcPr>
                </a:tc>
                <a:tc>
                  <a:txBody>
                    <a:bodyPr/>
                    <a:lstStyle/>
                    <a:p>
                      <a:pPr marL="1270" algn="ctr">
                        <a:lnSpc>
                          <a:spcPts val="1015"/>
                        </a:lnSpc>
                      </a:pPr>
                      <a:r>
                        <a:rPr sz="1200" b="1" spc="-10">
                          <a:solidFill>
                            <a:schemeClr val="bg1"/>
                          </a:solidFill>
                          <a:latin typeface="Slate Pro" panose="02000506040000020004" pitchFamily="2" charset="0"/>
                          <a:cs typeface="Arial"/>
                          <a:sym typeface="Slate Pro" panose="02000506040000020004" pitchFamily="2" charset="0"/>
                        </a:rPr>
                        <a:t>Silver</a:t>
                      </a:r>
                      <a:endParaRPr sz="1200">
                        <a:solidFill>
                          <a:schemeClr val="bg1"/>
                        </a:solidFill>
                        <a:latin typeface="Slate Pro" panose="02000506040000020004" pitchFamily="2" charset="0"/>
                        <a:cs typeface="Arial"/>
                        <a:sym typeface="Slate Pro" panose="02000506040000020004" pitchFamily="2" charset="0"/>
                      </a:endParaRPr>
                    </a:p>
                  </a:txBody>
                  <a:tcPr marL="0" marR="0" marT="0" marB="0" anchor="ctr">
                    <a:lnB w="28575" cap="flat" cmpd="sng" algn="ctr">
                      <a:solidFill>
                        <a:srgbClr val="878787"/>
                      </a:solidFill>
                      <a:prstDash val="solid"/>
                      <a:round/>
                      <a:headEnd type="none" w="med" len="med"/>
                      <a:tailEnd type="none" w="med" len="med"/>
                    </a:lnB>
                    <a:solidFill>
                      <a:srgbClr val="AFABAB"/>
                    </a:solidFill>
                  </a:tcPr>
                </a:tc>
                <a:tc>
                  <a:txBody>
                    <a:bodyPr/>
                    <a:lstStyle/>
                    <a:p>
                      <a:pPr algn="ctr">
                        <a:lnSpc>
                          <a:spcPts val="1015"/>
                        </a:lnSpc>
                      </a:pPr>
                      <a:r>
                        <a:rPr sz="1200" b="1" spc="-20">
                          <a:solidFill>
                            <a:schemeClr val="bg1"/>
                          </a:solidFill>
                          <a:latin typeface="Slate Pro" panose="02000506040000020004" pitchFamily="2" charset="0"/>
                          <a:cs typeface="Arial"/>
                          <a:sym typeface="Slate Pro" panose="02000506040000020004" pitchFamily="2" charset="0"/>
                        </a:rPr>
                        <a:t>Gold</a:t>
                      </a:r>
                      <a:endParaRPr sz="1200">
                        <a:solidFill>
                          <a:schemeClr val="bg1"/>
                        </a:solidFill>
                        <a:latin typeface="Slate Pro" panose="02000506040000020004" pitchFamily="2" charset="0"/>
                        <a:cs typeface="Arial"/>
                        <a:sym typeface="Slate Pro" panose="02000506040000020004" pitchFamily="2" charset="0"/>
                      </a:endParaRPr>
                    </a:p>
                  </a:txBody>
                  <a:tcPr marL="0" marR="0" marT="0" marB="0" anchor="ctr">
                    <a:lnB w="28575" cap="flat" cmpd="sng" algn="ctr">
                      <a:solidFill>
                        <a:srgbClr val="878787"/>
                      </a:solidFill>
                      <a:prstDash val="solid"/>
                      <a:round/>
                      <a:headEnd type="none" w="med" len="med"/>
                      <a:tailEnd type="none" w="med" len="med"/>
                    </a:lnB>
                    <a:solidFill>
                      <a:srgbClr val="F8B737"/>
                    </a:solidFill>
                  </a:tcPr>
                </a:tc>
                <a:tc>
                  <a:txBody>
                    <a:bodyPr/>
                    <a:lstStyle/>
                    <a:p>
                      <a:pPr marL="1270" algn="ctr">
                        <a:lnSpc>
                          <a:spcPts val="1015"/>
                        </a:lnSpc>
                      </a:pPr>
                      <a:r>
                        <a:rPr sz="1200" b="1" spc="-10">
                          <a:solidFill>
                            <a:schemeClr val="bg1"/>
                          </a:solidFill>
                          <a:latin typeface="Slate Pro" panose="02000506040000020004" pitchFamily="2" charset="0"/>
                          <a:cs typeface="Arial"/>
                          <a:sym typeface="Slate Pro" panose="02000506040000020004" pitchFamily="2" charset="0"/>
                        </a:rPr>
                        <a:t>Silver</a:t>
                      </a:r>
                      <a:endParaRPr sz="1200">
                        <a:solidFill>
                          <a:schemeClr val="bg1"/>
                        </a:solidFill>
                        <a:latin typeface="Slate Pro" panose="02000506040000020004" pitchFamily="2" charset="0"/>
                        <a:cs typeface="Arial"/>
                        <a:sym typeface="Slate Pro" panose="02000506040000020004" pitchFamily="2" charset="0"/>
                      </a:endParaRPr>
                    </a:p>
                  </a:txBody>
                  <a:tcPr marL="0" marR="0" marT="0" marB="0" anchor="ctr">
                    <a:lnB w="28575" cap="flat" cmpd="sng" algn="ctr">
                      <a:solidFill>
                        <a:srgbClr val="878787"/>
                      </a:solidFill>
                      <a:prstDash val="solid"/>
                      <a:round/>
                      <a:headEnd type="none" w="med" len="med"/>
                      <a:tailEnd type="none" w="med" len="med"/>
                    </a:lnB>
                    <a:solidFill>
                      <a:srgbClr val="AFABAB"/>
                    </a:solidFill>
                  </a:tcPr>
                </a:tc>
                <a:extLst>
                  <a:ext uri="{0D108BD9-81ED-4DB2-BD59-A6C34878D82A}">
                    <a16:rowId xmlns:a16="http://schemas.microsoft.com/office/drawing/2014/main" val="10000"/>
                  </a:ext>
                </a:extLst>
              </a:tr>
              <a:tr h="327172">
                <a:tc>
                  <a:txBody>
                    <a:bodyPr/>
                    <a:lstStyle/>
                    <a:p>
                      <a:pPr marL="71755">
                        <a:lnSpc>
                          <a:spcPct val="100000"/>
                        </a:lnSpc>
                        <a:spcBef>
                          <a:spcPts val="680"/>
                        </a:spcBef>
                      </a:pPr>
                      <a:r>
                        <a:rPr lang="en-US" sz="1050" spc="0" baseline="0" dirty="0">
                          <a:latin typeface="Slate Pro" panose="02000506040000020004" pitchFamily="2" charset="0"/>
                          <a:cs typeface="Arial"/>
                          <a:sym typeface="Slate Pro" panose="02000506040000020004" pitchFamily="2" charset="0"/>
                        </a:rPr>
                        <a:t>Deal Size – total deal value </a:t>
                      </a:r>
                      <a:r>
                        <a:rPr sz="1050" spc="0" baseline="0" dirty="0">
                          <a:latin typeface="Slate Pro" panose="02000506040000020004" pitchFamily="2" charset="0"/>
                          <a:cs typeface="Arial"/>
                          <a:sym typeface="Slate Pro" panose="02000506040000020004" pitchFamily="2" charset="0"/>
                        </a:rPr>
                        <a:t>(USD)</a:t>
                      </a:r>
                    </a:p>
                  </a:txBody>
                  <a:tcPr marL="0" marR="0" marT="86360" marB="0">
                    <a:lnT w="28575">
                      <a:solidFill>
                        <a:srgbClr val="878787"/>
                      </a:solidFill>
                      <a:prstDash val="solid"/>
                    </a:lnT>
                    <a:lnB w="6350">
                      <a:solidFill>
                        <a:srgbClr val="868A8C"/>
                      </a:solidFill>
                      <a:prstDash val="solid"/>
                    </a:lnB>
                  </a:tcPr>
                </a:tc>
                <a:tc>
                  <a:txBody>
                    <a:bodyPr/>
                    <a:lstStyle/>
                    <a:p>
                      <a:pPr algn="ctr">
                        <a:lnSpc>
                          <a:spcPct val="100000"/>
                        </a:lnSpc>
                        <a:spcBef>
                          <a:spcPts val="680"/>
                        </a:spcBef>
                      </a:pPr>
                      <a:r>
                        <a:rPr sz="1050" spc="-10">
                          <a:latin typeface="Slate Pro" panose="02000506040000020004" pitchFamily="2" charset="0"/>
                          <a:cs typeface="Arial"/>
                          <a:sym typeface="Slate Pro" panose="02000506040000020004" pitchFamily="2" charset="0"/>
                        </a:rPr>
                        <a:t>$</a:t>
                      </a:r>
                      <a:r>
                        <a:rPr lang="en-US" sz="1050" spc="-10">
                          <a:latin typeface="Slate Pro" panose="02000506040000020004" pitchFamily="2" charset="0"/>
                          <a:cs typeface="Arial"/>
                          <a:sym typeface="Slate Pro" panose="02000506040000020004" pitchFamily="2" charset="0"/>
                        </a:rPr>
                        <a:t>100</a:t>
                      </a:r>
                      <a:r>
                        <a:rPr sz="1050" spc="-10">
                          <a:latin typeface="Slate Pro" panose="02000506040000020004" pitchFamily="2" charset="0"/>
                          <a:cs typeface="Arial"/>
                          <a:sym typeface="Slate Pro" panose="02000506040000020004" pitchFamily="2" charset="0"/>
                        </a:rPr>
                        <a:t>,000</a:t>
                      </a:r>
                      <a:endParaRPr sz="1050">
                        <a:latin typeface="Slate Pro" panose="02000506040000020004" pitchFamily="2" charset="0"/>
                        <a:cs typeface="Arial"/>
                        <a:sym typeface="Slate Pro" panose="02000506040000020004" pitchFamily="2" charset="0"/>
                      </a:endParaRPr>
                    </a:p>
                  </a:txBody>
                  <a:tcPr marL="0" marR="0" marT="86360" marB="0">
                    <a:lnT w="28575" cap="flat" cmpd="sng" algn="ctr">
                      <a:solidFill>
                        <a:srgbClr val="878787"/>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algn="ctr">
                        <a:lnSpc>
                          <a:spcPct val="100000"/>
                        </a:lnSpc>
                        <a:spcBef>
                          <a:spcPts val="680"/>
                        </a:spcBef>
                      </a:pPr>
                      <a:r>
                        <a:rPr sz="1050" spc="-10">
                          <a:latin typeface="Slate Pro" panose="02000506040000020004" pitchFamily="2" charset="0"/>
                          <a:cs typeface="Arial"/>
                          <a:sym typeface="Slate Pro" panose="02000506040000020004" pitchFamily="2" charset="0"/>
                        </a:rPr>
                        <a:t>$</a:t>
                      </a:r>
                      <a:r>
                        <a:rPr lang="en-US" sz="1050" spc="-10">
                          <a:latin typeface="Slate Pro" panose="02000506040000020004" pitchFamily="2" charset="0"/>
                          <a:cs typeface="Arial"/>
                          <a:sym typeface="Slate Pro" panose="02000506040000020004" pitchFamily="2" charset="0"/>
                        </a:rPr>
                        <a:t>100</a:t>
                      </a:r>
                      <a:r>
                        <a:rPr sz="1050" spc="-10">
                          <a:latin typeface="Slate Pro" panose="02000506040000020004" pitchFamily="2" charset="0"/>
                          <a:cs typeface="Arial"/>
                          <a:sym typeface="Slate Pro" panose="02000506040000020004" pitchFamily="2" charset="0"/>
                        </a:rPr>
                        <a:t>,000</a:t>
                      </a:r>
                      <a:endParaRPr sz="1050">
                        <a:latin typeface="Slate Pro" panose="02000506040000020004" pitchFamily="2" charset="0"/>
                        <a:cs typeface="Arial"/>
                        <a:sym typeface="Slate Pro" panose="02000506040000020004" pitchFamily="2" charset="0"/>
                      </a:endParaRPr>
                    </a:p>
                  </a:txBody>
                  <a:tcPr marL="0" marR="0" marT="86360" marB="0">
                    <a:lnT w="28575">
                      <a:solidFill>
                        <a:srgbClr val="878787"/>
                      </a:solidFill>
                      <a:prstDash val="solid"/>
                    </a:lnT>
                    <a:lnB w="6350">
                      <a:solidFill>
                        <a:srgbClr val="868A8C"/>
                      </a:solidFill>
                      <a:prstDash val="solid"/>
                    </a:lnB>
                  </a:tcPr>
                </a:tc>
                <a:tc>
                  <a:txBody>
                    <a:bodyPr/>
                    <a:lstStyle/>
                    <a:p>
                      <a:pPr algn="ctr">
                        <a:lnSpc>
                          <a:spcPct val="100000"/>
                        </a:lnSpc>
                        <a:spcBef>
                          <a:spcPts val="680"/>
                        </a:spcBef>
                      </a:pPr>
                      <a:r>
                        <a:rPr sz="1050" spc="-10">
                          <a:latin typeface="Slate Pro" panose="02000506040000020004" pitchFamily="2" charset="0"/>
                          <a:cs typeface="Arial"/>
                          <a:sym typeface="Slate Pro" panose="02000506040000020004" pitchFamily="2" charset="0"/>
                        </a:rPr>
                        <a:t>$</a:t>
                      </a:r>
                      <a:r>
                        <a:rPr lang="en-US" sz="1050" spc="-10">
                          <a:latin typeface="Slate Pro" panose="02000506040000020004" pitchFamily="2" charset="0"/>
                          <a:cs typeface="Arial"/>
                          <a:sym typeface="Slate Pro" panose="02000506040000020004" pitchFamily="2" charset="0"/>
                        </a:rPr>
                        <a:t>100</a:t>
                      </a:r>
                      <a:r>
                        <a:rPr sz="1050" spc="-10">
                          <a:latin typeface="Slate Pro" panose="02000506040000020004" pitchFamily="2" charset="0"/>
                          <a:cs typeface="Arial"/>
                          <a:sym typeface="Slate Pro" panose="02000506040000020004" pitchFamily="2" charset="0"/>
                        </a:rPr>
                        <a:t>,000</a:t>
                      </a:r>
                      <a:endParaRPr sz="1050">
                        <a:latin typeface="Slate Pro" panose="02000506040000020004" pitchFamily="2" charset="0"/>
                        <a:cs typeface="Arial"/>
                        <a:sym typeface="Slate Pro" panose="02000506040000020004" pitchFamily="2" charset="0"/>
                      </a:endParaRPr>
                    </a:p>
                  </a:txBody>
                  <a:tcPr marL="0" marR="0" marT="86360" marB="0">
                    <a:lnT w="28575" cap="flat" cmpd="sng" algn="ctr">
                      <a:solidFill>
                        <a:srgbClr val="878787"/>
                      </a:solidFill>
                      <a:prstDash val="solid"/>
                      <a:round/>
                      <a:headEnd type="none" w="med" len="med"/>
                      <a:tailEnd type="none" w="med" len="med"/>
                    </a:lnT>
                    <a:lnB w="6350">
                      <a:solidFill>
                        <a:srgbClr val="868A8C"/>
                      </a:solidFill>
                      <a:prstDash val="solid"/>
                    </a:lnB>
                  </a:tcPr>
                </a:tc>
                <a:tc>
                  <a:txBody>
                    <a:bodyPr/>
                    <a:lstStyle/>
                    <a:p>
                      <a:pPr algn="ctr">
                        <a:lnSpc>
                          <a:spcPct val="100000"/>
                        </a:lnSpc>
                        <a:spcBef>
                          <a:spcPts val="680"/>
                        </a:spcBef>
                      </a:pPr>
                      <a:r>
                        <a:rPr sz="1050" spc="-10">
                          <a:latin typeface="Slate Pro" panose="02000506040000020004" pitchFamily="2" charset="0"/>
                          <a:cs typeface="Arial"/>
                          <a:sym typeface="Slate Pro" panose="02000506040000020004" pitchFamily="2" charset="0"/>
                        </a:rPr>
                        <a:t>$</a:t>
                      </a:r>
                      <a:r>
                        <a:rPr lang="en-US" sz="1050" spc="-10">
                          <a:latin typeface="Slate Pro" panose="02000506040000020004" pitchFamily="2" charset="0"/>
                          <a:cs typeface="Arial"/>
                          <a:sym typeface="Slate Pro" panose="02000506040000020004" pitchFamily="2" charset="0"/>
                        </a:rPr>
                        <a:t>100</a:t>
                      </a:r>
                      <a:r>
                        <a:rPr sz="1050" spc="-10">
                          <a:latin typeface="Slate Pro" panose="02000506040000020004" pitchFamily="2" charset="0"/>
                          <a:cs typeface="Arial"/>
                          <a:sym typeface="Slate Pro" panose="02000506040000020004" pitchFamily="2" charset="0"/>
                        </a:rPr>
                        <a:t>,000</a:t>
                      </a:r>
                      <a:endParaRPr sz="1050">
                        <a:latin typeface="Slate Pro" panose="02000506040000020004" pitchFamily="2" charset="0"/>
                        <a:cs typeface="Arial"/>
                        <a:sym typeface="Slate Pro" panose="02000506040000020004" pitchFamily="2" charset="0"/>
                      </a:endParaRPr>
                    </a:p>
                  </a:txBody>
                  <a:tcPr marL="0" marR="0" marT="86360" marB="0">
                    <a:lnT w="28575" cap="flat" cmpd="sng" algn="ctr">
                      <a:solidFill>
                        <a:srgbClr val="878787"/>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extLst>
                  <a:ext uri="{0D108BD9-81ED-4DB2-BD59-A6C34878D82A}">
                    <a16:rowId xmlns:a16="http://schemas.microsoft.com/office/drawing/2014/main" val="10001"/>
                  </a:ext>
                </a:extLst>
              </a:tr>
              <a:tr h="327172">
                <a:tc>
                  <a:txBody>
                    <a:bodyPr/>
                    <a:lstStyle/>
                    <a:p>
                      <a:pPr marL="71755">
                        <a:lnSpc>
                          <a:spcPct val="100000"/>
                        </a:lnSpc>
                        <a:spcBef>
                          <a:spcPts val="635"/>
                        </a:spcBef>
                      </a:pPr>
                      <a:r>
                        <a:rPr lang="en-US" sz="1050" spc="0" baseline="0" dirty="0">
                          <a:latin typeface="Slate Pro" panose="02000506040000020004" pitchFamily="2" charset="0"/>
                          <a:cs typeface="Arial"/>
                          <a:sym typeface="Slate Pro" panose="02000506040000020004" pitchFamily="2" charset="0"/>
                        </a:rPr>
                        <a:t>Deal Registration</a:t>
                      </a:r>
                    </a:p>
                  </a:txBody>
                  <a:tcPr marL="0" marR="0" marT="80645" marB="0">
                    <a:lnT w="6350">
                      <a:solidFill>
                        <a:srgbClr val="868A8C"/>
                      </a:solidFill>
                      <a:prstDash val="solid"/>
                    </a:lnT>
                    <a:lnB w="6350">
                      <a:solidFill>
                        <a:srgbClr val="868A8C"/>
                      </a:solidFill>
                      <a:prstDash val="solid"/>
                    </a:lnB>
                  </a:tcPr>
                </a:tc>
                <a:tc gridSpan="4">
                  <a:txBody>
                    <a:bodyPr/>
                    <a:lstStyle/>
                    <a:p>
                      <a:pPr algn="ctr">
                        <a:lnSpc>
                          <a:spcPct val="100000"/>
                        </a:lnSpc>
                        <a:spcBef>
                          <a:spcPts val="635"/>
                        </a:spcBef>
                      </a:pPr>
                      <a:r>
                        <a:rPr lang="en-US" sz="1050">
                          <a:latin typeface="Slate Pro" panose="02000506040000020004" pitchFamily="2" charset="0"/>
                          <a:cs typeface="Arial"/>
                          <a:sym typeface="Slate Pro" panose="02000506040000020004" pitchFamily="2" charset="0"/>
                        </a:rPr>
                        <a:t>Included in Discount</a:t>
                      </a:r>
                      <a:endParaRPr sz="1050">
                        <a:latin typeface="Slate Pro" panose="02000506040000020004" pitchFamily="2" charset="0"/>
                        <a:cs typeface="Arial"/>
                        <a:sym typeface="Slate Pro" panose="02000506040000020004" pitchFamily="2" charset="0"/>
                      </a:endParaRPr>
                    </a:p>
                  </a:txBody>
                  <a:tcPr marL="0" marR="0" marT="80645" marB="0">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hMerge="1">
                  <a:txBody>
                    <a:bodyPr/>
                    <a:lstStyle/>
                    <a:p>
                      <a:pPr marL="635" algn="ctr">
                        <a:lnSpc>
                          <a:spcPct val="100000"/>
                        </a:lnSpc>
                        <a:spcBef>
                          <a:spcPts val="635"/>
                        </a:spcBef>
                      </a:pPr>
                      <a:endParaRPr sz="1000" dirty="0">
                        <a:latin typeface="Proxima Nova Rg" panose="02000506030000020004" pitchFamily="50" charset="0"/>
                        <a:cs typeface="Arial"/>
                      </a:endParaRPr>
                    </a:p>
                  </a:txBody>
                  <a:tcPr marL="0" marR="0" marT="80645" marB="0">
                    <a:lnT w="6350" cap="flat" cmpd="sng" algn="ctr">
                      <a:solidFill>
                        <a:srgbClr val="868A8C"/>
                      </a:solidFill>
                      <a:prstDash val="solid"/>
                      <a:round/>
                      <a:headEnd type="none" w="med" len="med"/>
                      <a:tailEnd type="none" w="med" len="med"/>
                    </a:lnT>
                    <a:lnB w="6350">
                      <a:solidFill>
                        <a:srgbClr val="868A8C"/>
                      </a:solidFill>
                      <a:prstDash val="solid"/>
                    </a:lnB>
                  </a:tcPr>
                </a:tc>
                <a:tc hMerge="1">
                  <a:txBody>
                    <a:bodyPr/>
                    <a:lstStyle/>
                    <a:p>
                      <a:pPr algn="ctr">
                        <a:lnSpc>
                          <a:spcPct val="100000"/>
                        </a:lnSpc>
                        <a:spcBef>
                          <a:spcPts val="635"/>
                        </a:spcBef>
                      </a:pPr>
                      <a:endParaRPr sz="1000" dirty="0">
                        <a:latin typeface="Proxima Nova Rg" panose="02000506030000020004" pitchFamily="50" charset="0"/>
                        <a:cs typeface="Arial"/>
                      </a:endParaRPr>
                    </a:p>
                  </a:txBody>
                  <a:tcPr marL="0" marR="0" marT="80645" marB="0">
                    <a:lnT w="6350" cap="flat" cmpd="sng" algn="ctr">
                      <a:solidFill>
                        <a:srgbClr val="868A8C"/>
                      </a:solidFill>
                      <a:prstDash val="solid"/>
                      <a:round/>
                      <a:headEnd type="none" w="med" len="med"/>
                      <a:tailEnd type="none" w="med" len="med"/>
                    </a:lnT>
                    <a:lnB w="6350">
                      <a:solidFill>
                        <a:srgbClr val="868A8C"/>
                      </a:solidFill>
                      <a:prstDash val="solid"/>
                    </a:lnB>
                  </a:tcPr>
                </a:tc>
                <a:tc hMerge="1">
                  <a:txBody>
                    <a:bodyPr/>
                    <a:lstStyle/>
                    <a:p>
                      <a:pPr algn="ctr">
                        <a:lnSpc>
                          <a:spcPct val="100000"/>
                        </a:lnSpc>
                        <a:spcBef>
                          <a:spcPts val="635"/>
                        </a:spcBef>
                      </a:pPr>
                      <a:endParaRPr sz="1000" dirty="0">
                        <a:latin typeface="Proxima Nova Rg" panose="02000506030000020004" pitchFamily="50" charset="0"/>
                        <a:cs typeface="Arial"/>
                      </a:endParaRPr>
                    </a:p>
                  </a:txBody>
                  <a:tcPr marL="0" marR="0" marT="80645" marB="0">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extLst>
                  <a:ext uri="{0D108BD9-81ED-4DB2-BD59-A6C34878D82A}">
                    <a16:rowId xmlns:a16="http://schemas.microsoft.com/office/drawing/2014/main" val="10002"/>
                  </a:ext>
                </a:extLst>
              </a:tr>
              <a:tr h="327172">
                <a:tc>
                  <a:txBody>
                    <a:bodyPr/>
                    <a:lstStyle/>
                    <a:p>
                      <a:pPr marL="71120">
                        <a:lnSpc>
                          <a:spcPct val="100000"/>
                        </a:lnSpc>
                        <a:spcBef>
                          <a:spcPts val="635"/>
                        </a:spcBef>
                      </a:pPr>
                      <a:r>
                        <a:rPr lang="en-US" sz="1050" spc="0" baseline="0" dirty="0">
                          <a:latin typeface="Slate Pro" panose="02000506040000020004" pitchFamily="2" charset="0"/>
                          <a:cs typeface="Arial"/>
                          <a:sym typeface="Slate Pro" panose="02000506040000020004" pitchFamily="2" charset="0"/>
                        </a:rPr>
                        <a:t>Distributor Discount</a:t>
                      </a:r>
                      <a:endParaRPr sz="1050" spc="0" baseline="0" dirty="0">
                        <a:latin typeface="Slate Pro" panose="02000506040000020004" pitchFamily="2" charset="0"/>
                        <a:cs typeface="Arial"/>
                        <a:sym typeface="Slate Pro" panose="02000506040000020004" pitchFamily="2" charset="0"/>
                      </a:endParaRPr>
                    </a:p>
                  </a:txBody>
                  <a:tcPr marL="0" marR="0" marT="80645" marB="0">
                    <a:lnT w="6350">
                      <a:solidFill>
                        <a:srgbClr val="868A8C"/>
                      </a:solidFill>
                      <a:prstDash val="solid"/>
                    </a:lnT>
                    <a:lnB w="6350">
                      <a:solidFill>
                        <a:srgbClr val="868A8C"/>
                      </a:solidFill>
                      <a:prstDash val="solid"/>
                    </a:lnB>
                  </a:tcPr>
                </a:tc>
                <a:tc>
                  <a:txBody>
                    <a:bodyPr/>
                    <a:lstStyle/>
                    <a:p>
                      <a:pPr algn="ctr">
                        <a:lnSpc>
                          <a:spcPct val="100000"/>
                        </a:lnSpc>
                        <a:spcBef>
                          <a:spcPts val="635"/>
                        </a:spcBef>
                      </a:pPr>
                      <a:r>
                        <a:rPr lang="en-US" sz="1050" dirty="0">
                          <a:latin typeface="Slate Pro" panose="02000506040000020004" pitchFamily="2" charset="0"/>
                          <a:cs typeface="Arial"/>
                          <a:sym typeface="Slate Pro" panose="02000506040000020004" pitchFamily="2" charset="0"/>
                        </a:rPr>
                        <a:t>$70,000</a:t>
                      </a:r>
                      <a:endParaRPr sz="1050" dirty="0">
                        <a:latin typeface="Slate Pro" panose="02000506040000020004" pitchFamily="2" charset="0"/>
                        <a:cs typeface="Arial"/>
                        <a:sym typeface="Slate Pro" panose="02000506040000020004" pitchFamily="2" charset="0"/>
                      </a:endParaRPr>
                    </a:p>
                  </a:txBody>
                  <a:tcPr marL="0" marR="0" marT="80645" marB="0">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marL="635" algn="ctr">
                        <a:lnSpc>
                          <a:spcPct val="100000"/>
                        </a:lnSpc>
                        <a:spcBef>
                          <a:spcPts val="635"/>
                        </a:spcBef>
                      </a:pPr>
                      <a:r>
                        <a:rPr lang="en-US" sz="1050">
                          <a:latin typeface="Slate Pro" panose="02000506040000020004" pitchFamily="2" charset="0"/>
                          <a:cs typeface="Arial"/>
                          <a:sym typeface="Slate Pro" panose="02000506040000020004" pitchFamily="2" charset="0"/>
                        </a:rPr>
                        <a:t>$50,000</a:t>
                      </a:r>
                      <a:endParaRPr sz="1050">
                        <a:latin typeface="Slate Pro" panose="02000506040000020004" pitchFamily="2" charset="0"/>
                        <a:cs typeface="Arial"/>
                        <a:sym typeface="Slate Pro" panose="02000506040000020004" pitchFamily="2" charset="0"/>
                      </a:endParaRPr>
                    </a:p>
                  </a:txBody>
                  <a:tcPr marL="0" marR="0" marT="80645" marB="0">
                    <a:lnT w="6350">
                      <a:solidFill>
                        <a:srgbClr val="868A8C"/>
                      </a:solidFill>
                      <a:prstDash val="solid"/>
                    </a:lnT>
                    <a:lnB w="6350">
                      <a:solidFill>
                        <a:srgbClr val="868A8C"/>
                      </a:solidFill>
                      <a:prstDash val="solid"/>
                    </a:lnB>
                  </a:tcPr>
                </a:tc>
                <a:tc>
                  <a:txBody>
                    <a:bodyPr/>
                    <a:lstStyle/>
                    <a:p>
                      <a:pPr algn="ctr">
                        <a:lnSpc>
                          <a:spcPct val="100000"/>
                        </a:lnSpc>
                        <a:spcBef>
                          <a:spcPts val="635"/>
                        </a:spcBef>
                      </a:pPr>
                      <a:r>
                        <a:rPr lang="en-US" sz="1050">
                          <a:latin typeface="Slate Pro" panose="02000506040000020004" pitchFamily="2" charset="0"/>
                          <a:cs typeface="Arial"/>
                          <a:sym typeface="Slate Pro" panose="02000506040000020004" pitchFamily="2" charset="0"/>
                        </a:rPr>
                        <a:t>$70,000</a:t>
                      </a:r>
                      <a:endParaRPr sz="1050">
                        <a:latin typeface="Slate Pro" panose="02000506040000020004" pitchFamily="2" charset="0"/>
                        <a:cs typeface="Arial"/>
                        <a:sym typeface="Slate Pro" panose="02000506040000020004" pitchFamily="2" charset="0"/>
                      </a:endParaRPr>
                    </a:p>
                  </a:txBody>
                  <a:tcPr marL="0" marR="0" marT="80645" marB="0">
                    <a:lnT w="6350">
                      <a:solidFill>
                        <a:srgbClr val="868A8C"/>
                      </a:solidFill>
                      <a:prstDash val="solid"/>
                    </a:lnT>
                    <a:lnB w="6350">
                      <a:solidFill>
                        <a:srgbClr val="868A8C"/>
                      </a:solidFill>
                      <a:prstDash val="solid"/>
                    </a:lnB>
                  </a:tcPr>
                </a:tc>
                <a:tc>
                  <a:txBody>
                    <a:bodyPr/>
                    <a:lstStyle/>
                    <a:p>
                      <a:pPr marL="635" algn="ctr">
                        <a:lnSpc>
                          <a:spcPct val="100000"/>
                        </a:lnSpc>
                        <a:spcBef>
                          <a:spcPts val="635"/>
                        </a:spcBef>
                      </a:pPr>
                      <a:r>
                        <a:rPr lang="en-US" sz="1050">
                          <a:latin typeface="Slate Pro" panose="02000506040000020004" pitchFamily="2" charset="0"/>
                          <a:cs typeface="Arial"/>
                          <a:sym typeface="Slate Pro" panose="02000506040000020004" pitchFamily="2" charset="0"/>
                        </a:rPr>
                        <a:t>$50,000</a:t>
                      </a:r>
                      <a:endParaRPr sz="1050">
                        <a:latin typeface="Slate Pro" panose="02000506040000020004" pitchFamily="2" charset="0"/>
                        <a:cs typeface="Arial"/>
                        <a:sym typeface="Slate Pro" panose="02000506040000020004" pitchFamily="2" charset="0"/>
                      </a:endParaRPr>
                    </a:p>
                  </a:txBody>
                  <a:tcPr marL="0" marR="0" marT="80645" marB="0">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extLst>
                  <a:ext uri="{0D108BD9-81ED-4DB2-BD59-A6C34878D82A}">
                    <a16:rowId xmlns:a16="http://schemas.microsoft.com/office/drawing/2014/main" val="10003"/>
                  </a:ext>
                </a:extLst>
              </a:tr>
              <a:tr h="327172">
                <a:tc>
                  <a:txBody>
                    <a:bodyPr/>
                    <a:lstStyle/>
                    <a:p>
                      <a:pPr marL="71755">
                        <a:lnSpc>
                          <a:spcPct val="100000"/>
                        </a:lnSpc>
                        <a:spcBef>
                          <a:spcPts val="655"/>
                        </a:spcBef>
                      </a:pPr>
                      <a:r>
                        <a:rPr lang="en-US" sz="1400" b="1" spc="-20">
                          <a:solidFill>
                            <a:srgbClr val="00B050"/>
                          </a:solidFill>
                          <a:latin typeface="Slate Pro" panose="02000506040000020004" pitchFamily="2" charset="0"/>
                          <a:cs typeface="Arial"/>
                          <a:sym typeface="Slate Pro" panose="02000506040000020004" pitchFamily="2" charset="0"/>
                        </a:rPr>
                        <a:t>You Pay</a:t>
                      </a:r>
                      <a:endParaRPr lang="en-US" sz="1400" b="1">
                        <a:solidFill>
                          <a:srgbClr val="00B050"/>
                        </a:solidFill>
                        <a:latin typeface="Slate Pro" panose="02000506040000020004" pitchFamily="2" charset="0"/>
                        <a:cs typeface="Arial"/>
                        <a:sym typeface="Slate Pro" panose="02000506040000020004" pitchFamily="2" charset="0"/>
                      </a:endParaRPr>
                    </a:p>
                  </a:txBody>
                  <a:tcPr marL="0" marR="0" marT="0" marB="0" anchor="ctr">
                    <a:lnT w="6350">
                      <a:solidFill>
                        <a:srgbClr val="868A8C"/>
                      </a:solidFill>
                      <a:prstDash val="solid"/>
                    </a:lnT>
                    <a:lnB w="9525" cap="flat" cmpd="sng" algn="ctr">
                      <a:solidFill>
                        <a:schemeClr val="bg1">
                          <a:lumMod val="75000"/>
                        </a:schemeClr>
                      </a:solidFill>
                      <a:prstDash val="solid"/>
                      <a:round/>
                      <a:headEnd type="none" w="med" len="med"/>
                      <a:tailEnd type="none" w="med" len="med"/>
                    </a:lnB>
                  </a:tcPr>
                </a:tc>
                <a:tc>
                  <a:txBody>
                    <a:bodyPr/>
                    <a:lstStyle/>
                    <a:p>
                      <a:pPr algn="ctr">
                        <a:lnSpc>
                          <a:spcPct val="100000"/>
                        </a:lnSpc>
                        <a:spcBef>
                          <a:spcPts val="620"/>
                        </a:spcBef>
                      </a:pPr>
                      <a:r>
                        <a:rPr lang="en-US" sz="1050">
                          <a:latin typeface="Slate Pro" panose="02000506040000020004" pitchFamily="2" charset="0"/>
                          <a:cs typeface="Arial"/>
                          <a:sym typeface="Slate Pro" panose="02000506040000020004" pitchFamily="2" charset="0"/>
                        </a:rPr>
                        <a:t>$30,000</a:t>
                      </a:r>
                      <a:endParaRPr sz="1050">
                        <a:latin typeface="Slate Pro" panose="02000506040000020004" pitchFamily="2" charset="0"/>
                        <a:cs typeface="Arial"/>
                        <a:sym typeface="Slate Pro" panose="02000506040000020004" pitchFamily="2" charset="0"/>
                      </a:endParaRPr>
                    </a:p>
                  </a:txBody>
                  <a:tcPr marL="0" marR="0" marT="78740" marB="0">
                    <a:lnT w="6350" cap="flat" cmpd="sng" algn="ctr">
                      <a:solidFill>
                        <a:srgbClr val="868A8C"/>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lnSpc>
                          <a:spcPct val="100000"/>
                        </a:lnSpc>
                        <a:spcBef>
                          <a:spcPts val="620"/>
                        </a:spcBef>
                      </a:pPr>
                      <a:r>
                        <a:rPr lang="en-US" sz="1050">
                          <a:latin typeface="Slate Pro" panose="02000506040000020004" pitchFamily="2" charset="0"/>
                          <a:cs typeface="Arial"/>
                          <a:sym typeface="Slate Pro" panose="02000506040000020004" pitchFamily="2" charset="0"/>
                        </a:rPr>
                        <a:t>$50,000</a:t>
                      </a:r>
                      <a:endParaRPr sz="1050">
                        <a:latin typeface="Slate Pro" panose="02000506040000020004" pitchFamily="2" charset="0"/>
                        <a:cs typeface="Arial"/>
                        <a:sym typeface="Slate Pro" panose="02000506040000020004" pitchFamily="2" charset="0"/>
                      </a:endParaRPr>
                    </a:p>
                  </a:txBody>
                  <a:tcPr marL="0" marR="0" marT="78740" marB="0">
                    <a:lnT w="6350">
                      <a:solidFill>
                        <a:srgbClr val="868A8C"/>
                      </a:solidFill>
                      <a:prstDash val="solid"/>
                    </a:lnT>
                    <a:lnB w="9525"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620"/>
                        </a:spcBef>
                        <a:spcAft>
                          <a:spcPts val="0"/>
                        </a:spcAft>
                        <a:buClrTx/>
                        <a:buSzTx/>
                        <a:buFontTx/>
                        <a:buNone/>
                        <a:tabLst/>
                        <a:defRPr/>
                      </a:pPr>
                      <a:r>
                        <a:rPr lang="en-US" sz="1050">
                          <a:latin typeface="Slate Pro" panose="02000506040000020004" pitchFamily="2" charset="0"/>
                          <a:cs typeface="Arial"/>
                          <a:sym typeface="Slate Pro" panose="02000506040000020004" pitchFamily="2" charset="0"/>
                        </a:rPr>
                        <a:t>$30,000</a:t>
                      </a:r>
                    </a:p>
                  </a:txBody>
                  <a:tcPr marL="0" marR="0" marT="78740" marB="0">
                    <a:lnT w="6350" cap="flat" cmpd="sng" algn="ctr">
                      <a:solidFill>
                        <a:srgbClr val="868A8C"/>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620"/>
                        </a:spcBef>
                        <a:spcAft>
                          <a:spcPts val="0"/>
                        </a:spcAft>
                        <a:buClrTx/>
                        <a:buSzTx/>
                        <a:buFontTx/>
                        <a:buNone/>
                        <a:tabLst/>
                        <a:defRPr/>
                      </a:pPr>
                      <a:r>
                        <a:rPr lang="en-US" sz="1050" dirty="0">
                          <a:latin typeface="Slate Pro" panose="02000506040000020004" pitchFamily="2" charset="0"/>
                          <a:cs typeface="Arial"/>
                          <a:sym typeface="Slate Pro" panose="02000506040000020004" pitchFamily="2" charset="0"/>
                        </a:rPr>
                        <a:t>$50,000</a:t>
                      </a:r>
                    </a:p>
                  </a:txBody>
                  <a:tcPr marL="0" marR="0" marT="78740" marB="0">
                    <a:lnT w="6350" cap="flat" cmpd="sng" algn="ctr">
                      <a:solidFill>
                        <a:srgbClr val="868A8C"/>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5" name="object 2">
            <a:extLst>
              <a:ext uri="{FF2B5EF4-FFF2-40B4-BE49-F238E27FC236}">
                <a16:creationId xmlns:a16="http://schemas.microsoft.com/office/drawing/2014/main" id="{0ADCC688-C1B1-38FC-CE7A-7A7718654CF1}"/>
              </a:ext>
            </a:extLst>
          </p:cNvPr>
          <p:cNvGraphicFramePr>
            <a:graphicFrameLocks noGrp="1"/>
          </p:cNvGraphicFramePr>
          <p:nvPr>
            <p:extLst>
              <p:ext uri="{D42A27DB-BD31-4B8C-83A1-F6EECF244321}">
                <p14:modId xmlns:p14="http://schemas.microsoft.com/office/powerpoint/2010/main" val="2244635759"/>
              </p:ext>
            </p:extLst>
          </p:nvPr>
        </p:nvGraphicFramePr>
        <p:xfrm>
          <a:off x="518299" y="5701685"/>
          <a:ext cx="9425612" cy="1230423"/>
        </p:xfrm>
        <a:graphic>
          <a:graphicData uri="http://schemas.openxmlformats.org/drawingml/2006/table">
            <a:tbl>
              <a:tblPr firstRow="1" bandRow="1">
                <a:tableStyleId>{2D5ABB26-0587-4C30-8999-92F81FD0307C}</a:tableStyleId>
              </a:tblPr>
              <a:tblGrid>
                <a:gridCol w="5082115">
                  <a:extLst>
                    <a:ext uri="{9D8B030D-6E8A-4147-A177-3AD203B41FA5}">
                      <a16:colId xmlns:a16="http://schemas.microsoft.com/office/drawing/2014/main" val="20000"/>
                    </a:ext>
                  </a:extLst>
                </a:gridCol>
                <a:gridCol w="1081273">
                  <a:extLst>
                    <a:ext uri="{9D8B030D-6E8A-4147-A177-3AD203B41FA5}">
                      <a16:colId xmlns:a16="http://schemas.microsoft.com/office/drawing/2014/main" val="20002"/>
                    </a:ext>
                  </a:extLst>
                </a:gridCol>
                <a:gridCol w="1088254">
                  <a:extLst>
                    <a:ext uri="{9D8B030D-6E8A-4147-A177-3AD203B41FA5}">
                      <a16:colId xmlns:a16="http://schemas.microsoft.com/office/drawing/2014/main" val="20003"/>
                    </a:ext>
                  </a:extLst>
                </a:gridCol>
                <a:gridCol w="1086985">
                  <a:extLst>
                    <a:ext uri="{9D8B030D-6E8A-4147-A177-3AD203B41FA5}">
                      <a16:colId xmlns:a16="http://schemas.microsoft.com/office/drawing/2014/main" val="20004"/>
                    </a:ext>
                  </a:extLst>
                </a:gridCol>
                <a:gridCol w="1086985">
                  <a:extLst>
                    <a:ext uri="{9D8B030D-6E8A-4147-A177-3AD203B41FA5}">
                      <a16:colId xmlns:a16="http://schemas.microsoft.com/office/drawing/2014/main" val="1520367027"/>
                    </a:ext>
                  </a:extLst>
                </a:gridCol>
              </a:tblGrid>
              <a:tr h="248907">
                <a:tc>
                  <a:txBody>
                    <a:bodyPr/>
                    <a:lstStyle/>
                    <a:p>
                      <a:pPr>
                        <a:lnSpc>
                          <a:spcPts val="1015"/>
                        </a:lnSpc>
                      </a:pPr>
                      <a:r>
                        <a:rPr sz="1400" b="1" spc="-40">
                          <a:latin typeface="Slate Pro" panose="02000506040000020004" pitchFamily="2" charset="0"/>
                          <a:cs typeface="Arial"/>
                          <a:sym typeface="Slate Pro" panose="02000506040000020004" pitchFamily="2" charset="0"/>
                        </a:rPr>
                        <a:t>Individual</a:t>
                      </a:r>
                      <a:r>
                        <a:rPr sz="1400" b="1" spc="-50">
                          <a:latin typeface="Slate Pro" panose="02000506040000020004" pitchFamily="2" charset="0"/>
                          <a:cs typeface="Arial"/>
                          <a:sym typeface="Slate Pro" panose="02000506040000020004" pitchFamily="2" charset="0"/>
                        </a:rPr>
                        <a:t> </a:t>
                      </a:r>
                      <a:r>
                        <a:rPr sz="1400" b="1" spc="-40">
                          <a:latin typeface="Slate Pro" panose="02000506040000020004" pitchFamily="2" charset="0"/>
                          <a:cs typeface="Arial"/>
                          <a:sym typeface="Slate Pro" panose="02000506040000020004" pitchFamily="2" charset="0"/>
                        </a:rPr>
                        <a:t>Sale</a:t>
                      </a:r>
                      <a:r>
                        <a:rPr sz="1400" b="1" spc="-45">
                          <a:latin typeface="Slate Pro" panose="02000506040000020004" pitchFamily="2" charset="0"/>
                          <a:cs typeface="Arial"/>
                          <a:sym typeface="Slate Pro" panose="02000506040000020004" pitchFamily="2" charset="0"/>
                        </a:rPr>
                        <a:t> </a:t>
                      </a:r>
                      <a:r>
                        <a:rPr sz="1400" b="1" spc="-10">
                          <a:latin typeface="Slate Pro" panose="02000506040000020004" pitchFamily="2" charset="0"/>
                          <a:cs typeface="Arial"/>
                          <a:sym typeface="Slate Pro" panose="02000506040000020004" pitchFamily="2" charset="0"/>
                        </a:rPr>
                        <a:t>Example</a:t>
                      </a:r>
                      <a:r>
                        <a:rPr lang="en-US" sz="1400" b="1" spc="-10">
                          <a:latin typeface="Slate Pro" panose="02000506040000020004" pitchFamily="2" charset="0"/>
                          <a:cs typeface="Arial"/>
                          <a:sym typeface="Slate Pro" panose="02000506040000020004" pitchFamily="2" charset="0"/>
                        </a:rPr>
                        <a:t> ( Referral)</a:t>
                      </a:r>
                      <a:endParaRPr sz="1400">
                        <a:latin typeface="Slate Pro" panose="02000506040000020004" pitchFamily="2" charset="0"/>
                        <a:cs typeface="Arial"/>
                        <a:sym typeface="Slate Pro" panose="02000506040000020004" pitchFamily="2" charset="0"/>
                      </a:endParaRPr>
                    </a:p>
                  </a:txBody>
                  <a:tcPr marL="0" marR="0" marT="0" marB="0">
                    <a:lnB w="28575">
                      <a:solidFill>
                        <a:srgbClr val="878787"/>
                      </a:solidFill>
                      <a:prstDash val="solid"/>
                    </a:lnB>
                  </a:tcPr>
                </a:tc>
                <a:tc>
                  <a:txBody>
                    <a:bodyPr/>
                    <a:lstStyle/>
                    <a:p>
                      <a:pPr algn="ctr">
                        <a:lnSpc>
                          <a:spcPts val="1015"/>
                        </a:lnSpc>
                      </a:pPr>
                      <a:r>
                        <a:rPr sz="1200" b="1" spc="-20">
                          <a:solidFill>
                            <a:schemeClr val="bg1"/>
                          </a:solidFill>
                          <a:latin typeface="Slate Pro" panose="02000506040000020004" pitchFamily="2" charset="0"/>
                          <a:cs typeface="Arial"/>
                          <a:sym typeface="Slate Pro" panose="02000506040000020004" pitchFamily="2" charset="0"/>
                        </a:rPr>
                        <a:t>Gold</a:t>
                      </a:r>
                      <a:endParaRPr sz="1200">
                        <a:solidFill>
                          <a:schemeClr val="bg1"/>
                        </a:solidFill>
                        <a:latin typeface="Slate Pro" panose="02000506040000020004" pitchFamily="2" charset="0"/>
                        <a:cs typeface="Arial"/>
                        <a:sym typeface="Slate Pro" panose="02000506040000020004" pitchFamily="2" charset="0"/>
                      </a:endParaRPr>
                    </a:p>
                  </a:txBody>
                  <a:tcPr marL="0" marR="0" marT="0" marB="0" anchor="ctr">
                    <a:lnB w="28575" cap="flat" cmpd="sng" algn="ctr">
                      <a:solidFill>
                        <a:srgbClr val="878787"/>
                      </a:solidFill>
                      <a:prstDash val="solid"/>
                      <a:round/>
                      <a:headEnd type="none" w="med" len="med"/>
                      <a:tailEnd type="none" w="med" len="med"/>
                    </a:lnB>
                    <a:solidFill>
                      <a:srgbClr val="F8B737"/>
                    </a:solidFill>
                  </a:tcPr>
                </a:tc>
                <a:tc>
                  <a:txBody>
                    <a:bodyPr/>
                    <a:lstStyle/>
                    <a:p>
                      <a:pPr marL="1270" algn="ctr">
                        <a:lnSpc>
                          <a:spcPts val="1015"/>
                        </a:lnSpc>
                      </a:pPr>
                      <a:r>
                        <a:rPr sz="1200" b="1" spc="-10">
                          <a:solidFill>
                            <a:schemeClr val="bg1"/>
                          </a:solidFill>
                          <a:latin typeface="Slate Pro" panose="02000506040000020004" pitchFamily="2" charset="0"/>
                          <a:cs typeface="Arial"/>
                          <a:sym typeface="Slate Pro" panose="02000506040000020004" pitchFamily="2" charset="0"/>
                        </a:rPr>
                        <a:t>Silver</a:t>
                      </a:r>
                      <a:endParaRPr sz="1200">
                        <a:solidFill>
                          <a:schemeClr val="bg1"/>
                        </a:solidFill>
                        <a:latin typeface="Slate Pro" panose="02000506040000020004" pitchFamily="2" charset="0"/>
                        <a:cs typeface="Arial"/>
                        <a:sym typeface="Slate Pro" panose="02000506040000020004" pitchFamily="2" charset="0"/>
                      </a:endParaRPr>
                    </a:p>
                  </a:txBody>
                  <a:tcPr marL="0" marR="0" marT="0" marB="0" anchor="ctr">
                    <a:lnB w="28575" cap="flat" cmpd="sng" algn="ctr">
                      <a:solidFill>
                        <a:srgbClr val="878787"/>
                      </a:solidFill>
                      <a:prstDash val="solid"/>
                      <a:round/>
                      <a:headEnd type="none" w="med" len="med"/>
                      <a:tailEnd type="none" w="med" len="med"/>
                    </a:lnB>
                    <a:solidFill>
                      <a:srgbClr val="AFABAB"/>
                    </a:solidFill>
                  </a:tcPr>
                </a:tc>
                <a:tc>
                  <a:txBody>
                    <a:bodyPr/>
                    <a:lstStyle/>
                    <a:p>
                      <a:pPr algn="ctr">
                        <a:lnSpc>
                          <a:spcPts val="1015"/>
                        </a:lnSpc>
                      </a:pPr>
                      <a:r>
                        <a:rPr sz="1200" b="1" spc="-20">
                          <a:solidFill>
                            <a:schemeClr val="bg1"/>
                          </a:solidFill>
                          <a:latin typeface="Slate Pro" panose="02000506040000020004" pitchFamily="2" charset="0"/>
                          <a:cs typeface="Arial"/>
                          <a:sym typeface="Slate Pro" panose="02000506040000020004" pitchFamily="2" charset="0"/>
                        </a:rPr>
                        <a:t>Gold</a:t>
                      </a:r>
                      <a:endParaRPr sz="1200">
                        <a:solidFill>
                          <a:schemeClr val="bg1"/>
                        </a:solidFill>
                        <a:latin typeface="Slate Pro" panose="02000506040000020004" pitchFamily="2" charset="0"/>
                        <a:cs typeface="Arial"/>
                        <a:sym typeface="Slate Pro" panose="02000506040000020004" pitchFamily="2" charset="0"/>
                      </a:endParaRPr>
                    </a:p>
                  </a:txBody>
                  <a:tcPr marL="0" marR="0" marT="0" marB="0" anchor="ctr">
                    <a:lnB w="28575" cap="flat" cmpd="sng" algn="ctr">
                      <a:solidFill>
                        <a:srgbClr val="878787"/>
                      </a:solidFill>
                      <a:prstDash val="solid"/>
                      <a:round/>
                      <a:headEnd type="none" w="med" len="med"/>
                      <a:tailEnd type="none" w="med" len="med"/>
                    </a:lnB>
                    <a:solidFill>
                      <a:srgbClr val="F8B737"/>
                    </a:solidFill>
                  </a:tcPr>
                </a:tc>
                <a:tc>
                  <a:txBody>
                    <a:bodyPr/>
                    <a:lstStyle/>
                    <a:p>
                      <a:pPr marL="1270" algn="ctr">
                        <a:lnSpc>
                          <a:spcPts val="1015"/>
                        </a:lnSpc>
                      </a:pPr>
                      <a:r>
                        <a:rPr sz="1200" b="1" spc="-10">
                          <a:solidFill>
                            <a:schemeClr val="bg1"/>
                          </a:solidFill>
                          <a:latin typeface="Slate Pro" panose="02000506040000020004" pitchFamily="2" charset="0"/>
                          <a:cs typeface="Arial"/>
                          <a:sym typeface="Slate Pro" panose="02000506040000020004" pitchFamily="2" charset="0"/>
                        </a:rPr>
                        <a:t>Silver</a:t>
                      </a:r>
                      <a:endParaRPr sz="1200">
                        <a:solidFill>
                          <a:schemeClr val="bg1"/>
                        </a:solidFill>
                        <a:latin typeface="Slate Pro" panose="02000506040000020004" pitchFamily="2" charset="0"/>
                        <a:cs typeface="Arial"/>
                        <a:sym typeface="Slate Pro" panose="02000506040000020004" pitchFamily="2" charset="0"/>
                      </a:endParaRPr>
                    </a:p>
                  </a:txBody>
                  <a:tcPr marL="0" marR="0" marT="0" marB="0" anchor="ctr">
                    <a:lnB w="28575" cap="flat" cmpd="sng" algn="ctr">
                      <a:solidFill>
                        <a:srgbClr val="878787"/>
                      </a:solidFill>
                      <a:prstDash val="solid"/>
                      <a:round/>
                      <a:headEnd type="none" w="med" len="med"/>
                      <a:tailEnd type="none" w="med" len="med"/>
                    </a:lnB>
                    <a:solidFill>
                      <a:srgbClr val="AFABAB"/>
                    </a:solidFill>
                  </a:tcPr>
                </a:tc>
                <a:extLst>
                  <a:ext uri="{0D108BD9-81ED-4DB2-BD59-A6C34878D82A}">
                    <a16:rowId xmlns:a16="http://schemas.microsoft.com/office/drawing/2014/main" val="10000"/>
                  </a:ext>
                </a:extLst>
              </a:tr>
              <a:tr h="327172">
                <a:tc>
                  <a:txBody>
                    <a:bodyPr/>
                    <a:lstStyle/>
                    <a:p>
                      <a:pPr marL="71755">
                        <a:lnSpc>
                          <a:spcPct val="100000"/>
                        </a:lnSpc>
                        <a:spcBef>
                          <a:spcPts val="680"/>
                        </a:spcBef>
                      </a:pPr>
                      <a:r>
                        <a:rPr lang="en-US" sz="1050" spc="-50" dirty="0">
                          <a:latin typeface="Slate Pro" panose="02000506040000020004" pitchFamily="2" charset="0"/>
                          <a:cs typeface="Arial"/>
                          <a:sym typeface="Slate Pro" panose="02000506040000020004" pitchFamily="2" charset="0"/>
                        </a:rPr>
                        <a:t>Deal Size - Average ACV </a:t>
                      </a:r>
                      <a:r>
                        <a:rPr sz="1050" spc="-10" dirty="0">
                          <a:latin typeface="Slate Pro" panose="02000506040000020004" pitchFamily="2" charset="0"/>
                          <a:cs typeface="Arial"/>
                          <a:sym typeface="Slate Pro" panose="02000506040000020004" pitchFamily="2" charset="0"/>
                        </a:rPr>
                        <a:t>(USD)</a:t>
                      </a:r>
                      <a:endParaRPr sz="1050" dirty="0">
                        <a:latin typeface="Slate Pro" panose="02000506040000020004" pitchFamily="2" charset="0"/>
                        <a:cs typeface="Arial"/>
                        <a:sym typeface="Slate Pro" panose="02000506040000020004" pitchFamily="2" charset="0"/>
                      </a:endParaRPr>
                    </a:p>
                  </a:txBody>
                  <a:tcPr marL="0" marR="0" marT="86360" marB="0">
                    <a:lnT w="28575">
                      <a:solidFill>
                        <a:srgbClr val="878787"/>
                      </a:solidFill>
                      <a:prstDash val="solid"/>
                    </a:lnT>
                    <a:lnB w="6350">
                      <a:solidFill>
                        <a:srgbClr val="868A8C"/>
                      </a:solidFill>
                      <a:prstDash val="solid"/>
                    </a:lnB>
                  </a:tcPr>
                </a:tc>
                <a:tc>
                  <a:txBody>
                    <a:bodyPr/>
                    <a:lstStyle/>
                    <a:p>
                      <a:pPr algn="ctr">
                        <a:lnSpc>
                          <a:spcPct val="100000"/>
                        </a:lnSpc>
                        <a:spcBef>
                          <a:spcPts val="680"/>
                        </a:spcBef>
                      </a:pPr>
                      <a:r>
                        <a:rPr sz="1050" spc="-10">
                          <a:latin typeface="Slate Pro" panose="02000506040000020004" pitchFamily="2" charset="0"/>
                          <a:cs typeface="Arial"/>
                          <a:sym typeface="Slate Pro" panose="02000506040000020004" pitchFamily="2" charset="0"/>
                        </a:rPr>
                        <a:t>$</a:t>
                      </a:r>
                      <a:r>
                        <a:rPr lang="en-US" sz="1050" spc="-10">
                          <a:latin typeface="Slate Pro" panose="02000506040000020004" pitchFamily="2" charset="0"/>
                          <a:cs typeface="Arial"/>
                          <a:sym typeface="Slate Pro" panose="02000506040000020004" pitchFamily="2" charset="0"/>
                        </a:rPr>
                        <a:t>100</a:t>
                      </a:r>
                      <a:r>
                        <a:rPr sz="1050" spc="-10">
                          <a:latin typeface="Slate Pro" panose="02000506040000020004" pitchFamily="2" charset="0"/>
                          <a:cs typeface="Arial"/>
                          <a:sym typeface="Slate Pro" panose="02000506040000020004" pitchFamily="2" charset="0"/>
                        </a:rPr>
                        <a:t>,000</a:t>
                      </a:r>
                      <a:endParaRPr sz="1050">
                        <a:latin typeface="Slate Pro" panose="02000506040000020004" pitchFamily="2" charset="0"/>
                        <a:cs typeface="Arial"/>
                        <a:sym typeface="Slate Pro" panose="02000506040000020004" pitchFamily="2" charset="0"/>
                      </a:endParaRPr>
                    </a:p>
                  </a:txBody>
                  <a:tcPr marL="0" marR="0" marT="86360" marB="0">
                    <a:lnT w="28575" cap="flat" cmpd="sng" algn="ctr">
                      <a:solidFill>
                        <a:srgbClr val="878787"/>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algn="ctr">
                        <a:lnSpc>
                          <a:spcPct val="100000"/>
                        </a:lnSpc>
                        <a:spcBef>
                          <a:spcPts val="680"/>
                        </a:spcBef>
                      </a:pPr>
                      <a:r>
                        <a:rPr sz="1050" spc="-10">
                          <a:latin typeface="Slate Pro" panose="02000506040000020004" pitchFamily="2" charset="0"/>
                          <a:cs typeface="Arial"/>
                          <a:sym typeface="Slate Pro" panose="02000506040000020004" pitchFamily="2" charset="0"/>
                        </a:rPr>
                        <a:t>$</a:t>
                      </a:r>
                      <a:r>
                        <a:rPr lang="en-US" sz="1050" spc="-10">
                          <a:latin typeface="Slate Pro" panose="02000506040000020004" pitchFamily="2" charset="0"/>
                          <a:cs typeface="Arial"/>
                          <a:sym typeface="Slate Pro" panose="02000506040000020004" pitchFamily="2" charset="0"/>
                        </a:rPr>
                        <a:t>100</a:t>
                      </a:r>
                      <a:r>
                        <a:rPr sz="1050" spc="-10">
                          <a:latin typeface="Slate Pro" panose="02000506040000020004" pitchFamily="2" charset="0"/>
                          <a:cs typeface="Arial"/>
                          <a:sym typeface="Slate Pro" panose="02000506040000020004" pitchFamily="2" charset="0"/>
                        </a:rPr>
                        <a:t>,000</a:t>
                      </a:r>
                      <a:endParaRPr sz="1050">
                        <a:latin typeface="Slate Pro" panose="02000506040000020004" pitchFamily="2" charset="0"/>
                        <a:cs typeface="Arial"/>
                        <a:sym typeface="Slate Pro" panose="02000506040000020004" pitchFamily="2" charset="0"/>
                      </a:endParaRPr>
                    </a:p>
                  </a:txBody>
                  <a:tcPr marL="0" marR="0" marT="86360" marB="0">
                    <a:lnT w="28575">
                      <a:solidFill>
                        <a:srgbClr val="878787"/>
                      </a:solidFill>
                      <a:prstDash val="solid"/>
                    </a:lnT>
                    <a:lnB w="6350">
                      <a:solidFill>
                        <a:srgbClr val="868A8C"/>
                      </a:solidFill>
                      <a:prstDash val="solid"/>
                    </a:lnB>
                  </a:tcPr>
                </a:tc>
                <a:tc>
                  <a:txBody>
                    <a:bodyPr/>
                    <a:lstStyle/>
                    <a:p>
                      <a:pPr algn="ctr">
                        <a:lnSpc>
                          <a:spcPct val="100000"/>
                        </a:lnSpc>
                        <a:spcBef>
                          <a:spcPts val="680"/>
                        </a:spcBef>
                      </a:pPr>
                      <a:r>
                        <a:rPr sz="1050" spc="-10">
                          <a:latin typeface="Slate Pro" panose="02000506040000020004" pitchFamily="2" charset="0"/>
                          <a:cs typeface="Arial"/>
                          <a:sym typeface="Slate Pro" panose="02000506040000020004" pitchFamily="2" charset="0"/>
                        </a:rPr>
                        <a:t>$</a:t>
                      </a:r>
                      <a:r>
                        <a:rPr lang="en-US" sz="1050" spc="-10">
                          <a:latin typeface="Slate Pro" panose="02000506040000020004" pitchFamily="2" charset="0"/>
                          <a:cs typeface="Arial"/>
                          <a:sym typeface="Slate Pro" panose="02000506040000020004" pitchFamily="2" charset="0"/>
                        </a:rPr>
                        <a:t>100</a:t>
                      </a:r>
                      <a:r>
                        <a:rPr sz="1050" spc="-10">
                          <a:latin typeface="Slate Pro" panose="02000506040000020004" pitchFamily="2" charset="0"/>
                          <a:cs typeface="Arial"/>
                          <a:sym typeface="Slate Pro" panose="02000506040000020004" pitchFamily="2" charset="0"/>
                        </a:rPr>
                        <a:t>,000</a:t>
                      </a:r>
                      <a:endParaRPr sz="1050">
                        <a:latin typeface="Slate Pro" panose="02000506040000020004" pitchFamily="2" charset="0"/>
                        <a:cs typeface="Arial"/>
                        <a:sym typeface="Slate Pro" panose="02000506040000020004" pitchFamily="2" charset="0"/>
                      </a:endParaRPr>
                    </a:p>
                  </a:txBody>
                  <a:tcPr marL="0" marR="0" marT="86360" marB="0">
                    <a:lnT w="28575" cap="flat" cmpd="sng" algn="ctr">
                      <a:solidFill>
                        <a:srgbClr val="878787"/>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algn="ctr">
                        <a:lnSpc>
                          <a:spcPct val="100000"/>
                        </a:lnSpc>
                        <a:spcBef>
                          <a:spcPts val="680"/>
                        </a:spcBef>
                      </a:pPr>
                      <a:r>
                        <a:rPr sz="1050" spc="-10">
                          <a:latin typeface="Slate Pro" panose="02000506040000020004" pitchFamily="2" charset="0"/>
                          <a:cs typeface="Arial"/>
                          <a:sym typeface="Slate Pro" panose="02000506040000020004" pitchFamily="2" charset="0"/>
                        </a:rPr>
                        <a:t>$</a:t>
                      </a:r>
                      <a:r>
                        <a:rPr lang="en-US" sz="1050" spc="-10">
                          <a:latin typeface="Slate Pro" panose="02000506040000020004" pitchFamily="2" charset="0"/>
                          <a:cs typeface="Arial"/>
                          <a:sym typeface="Slate Pro" panose="02000506040000020004" pitchFamily="2" charset="0"/>
                        </a:rPr>
                        <a:t>100</a:t>
                      </a:r>
                      <a:r>
                        <a:rPr sz="1050" spc="-10">
                          <a:latin typeface="Slate Pro" panose="02000506040000020004" pitchFamily="2" charset="0"/>
                          <a:cs typeface="Arial"/>
                          <a:sym typeface="Slate Pro" panose="02000506040000020004" pitchFamily="2" charset="0"/>
                        </a:rPr>
                        <a:t>,000</a:t>
                      </a:r>
                      <a:endParaRPr sz="1050">
                        <a:latin typeface="Slate Pro" panose="02000506040000020004" pitchFamily="2" charset="0"/>
                        <a:cs typeface="Arial"/>
                        <a:sym typeface="Slate Pro" panose="02000506040000020004" pitchFamily="2" charset="0"/>
                      </a:endParaRPr>
                    </a:p>
                  </a:txBody>
                  <a:tcPr marL="0" marR="0" marT="86360" marB="0">
                    <a:lnT w="28575" cap="flat" cmpd="sng" algn="ctr">
                      <a:solidFill>
                        <a:srgbClr val="878787"/>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extLst>
                  <a:ext uri="{0D108BD9-81ED-4DB2-BD59-A6C34878D82A}">
                    <a16:rowId xmlns:a16="http://schemas.microsoft.com/office/drawing/2014/main" val="10001"/>
                  </a:ext>
                </a:extLst>
              </a:tr>
              <a:tr h="327172">
                <a:tc>
                  <a:txBody>
                    <a:bodyPr/>
                    <a:lstStyle/>
                    <a:p>
                      <a:pPr marL="71755">
                        <a:lnSpc>
                          <a:spcPct val="100000"/>
                        </a:lnSpc>
                        <a:spcBef>
                          <a:spcPts val="635"/>
                        </a:spcBef>
                      </a:pPr>
                      <a:r>
                        <a:rPr lang="en-US" sz="1050" spc="-10">
                          <a:latin typeface="Slate Pro" panose="02000506040000020004" pitchFamily="2" charset="0"/>
                          <a:cs typeface="Arial"/>
                          <a:sym typeface="Slate Pro" panose="02000506040000020004" pitchFamily="2" charset="0"/>
                        </a:rPr>
                        <a:t>Referral Payout</a:t>
                      </a:r>
                    </a:p>
                  </a:txBody>
                  <a:tcPr marL="0" marR="0" marT="80645" marB="0">
                    <a:lnT w="6350">
                      <a:solidFill>
                        <a:srgbClr val="868A8C"/>
                      </a:solidFill>
                      <a:prstDash val="solid"/>
                    </a:lnT>
                    <a:lnB w="6350">
                      <a:solidFill>
                        <a:srgbClr val="868A8C"/>
                      </a:solidFill>
                      <a:prstDash val="solid"/>
                    </a:lnB>
                  </a:tcPr>
                </a:tc>
                <a:tc>
                  <a:txBody>
                    <a:bodyPr/>
                    <a:lstStyle/>
                    <a:p>
                      <a:pPr algn="ctr">
                        <a:lnSpc>
                          <a:spcPct val="100000"/>
                        </a:lnSpc>
                        <a:spcBef>
                          <a:spcPts val="635"/>
                        </a:spcBef>
                      </a:pPr>
                      <a:r>
                        <a:rPr lang="en-US" sz="1050">
                          <a:latin typeface="Slate Pro" panose="02000506040000020004" pitchFamily="2" charset="0"/>
                          <a:cs typeface="Arial"/>
                          <a:sym typeface="Slate Pro" panose="02000506040000020004" pitchFamily="2" charset="0"/>
                        </a:rPr>
                        <a:t>$10,000</a:t>
                      </a:r>
                      <a:endParaRPr sz="1050">
                        <a:latin typeface="Slate Pro" panose="02000506040000020004" pitchFamily="2" charset="0"/>
                        <a:cs typeface="Arial"/>
                        <a:sym typeface="Slate Pro" panose="02000506040000020004" pitchFamily="2" charset="0"/>
                      </a:endParaRPr>
                    </a:p>
                  </a:txBody>
                  <a:tcPr marL="0" marR="0" marT="80645" marB="0">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algn="ctr">
                        <a:lnSpc>
                          <a:spcPct val="100000"/>
                        </a:lnSpc>
                        <a:spcBef>
                          <a:spcPts val="635"/>
                        </a:spcBef>
                      </a:pPr>
                      <a:r>
                        <a:rPr lang="en-US" sz="1050">
                          <a:latin typeface="Slate Pro" panose="02000506040000020004" pitchFamily="2" charset="0"/>
                          <a:cs typeface="Arial"/>
                          <a:sym typeface="Slate Pro" panose="02000506040000020004" pitchFamily="2" charset="0"/>
                        </a:rPr>
                        <a:t>$10,000</a:t>
                      </a:r>
                      <a:endParaRPr sz="1050">
                        <a:latin typeface="Slate Pro" panose="02000506040000020004" pitchFamily="2" charset="0"/>
                        <a:cs typeface="Arial"/>
                        <a:sym typeface="Slate Pro" panose="02000506040000020004" pitchFamily="2" charset="0"/>
                      </a:endParaRPr>
                    </a:p>
                  </a:txBody>
                  <a:tcPr marL="0" marR="0" marT="80645" marB="0">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algn="ctr">
                        <a:lnSpc>
                          <a:spcPct val="100000"/>
                        </a:lnSpc>
                        <a:spcBef>
                          <a:spcPts val="635"/>
                        </a:spcBef>
                      </a:pPr>
                      <a:r>
                        <a:rPr lang="en-US" sz="1050">
                          <a:latin typeface="Slate Pro" panose="02000506040000020004" pitchFamily="2" charset="0"/>
                          <a:cs typeface="Arial"/>
                          <a:sym typeface="Slate Pro" panose="02000506040000020004" pitchFamily="2" charset="0"/>
                        </a:rPr>
                        <a:t>$10,000</a:t>
                      </a:r>
                      <a:endParaRPr sz="1050">
                        <a:latin typeface="Slate Pro" panose="02000506040000020004" pitchFamily="2" charset="0"/>
                        <a:cs typeface="Arial"/>
                        <a:sym typeface="Slate Pro" panose="02000506040000020004" pitchFamily="2" charset="0"/>
                      </a:endParaRPr>
                    </a:p>
                  </a:txBody>
                  <a:tcPr marL="0" marR="0" marT="80645" marB="0">
                    <a:lnT w="6350" cap="flat" cmpd="sng" algn="ctr">
                      <a:solidFill>
                        <a:srgbClr val="868A8C"/>
                      </a:solidFill>
                      <a:prstDash val="solid"/>
                      <a:round/>
                      <a:headEnd type="none" w="med" len="med"/>
                      <a:tailEnd type="none" w="med" len="med"/>
                    </a:lnT>
                    <a:lnB w="6350">
                      <a:solidFill>
                        <a:srgbClr val="868A8C"/>
                      </a:solidFill>
                      <a:prstDash val="solid"/>
                    </a:lnB>
                  </a:tcPr>
                </a:tc>
                <a:tc>
                  <a:txBody>
                    <a:bodyPr/>
                    <a:lstStyle/>
                    <a:p>
                      <a:pPr algn="ctr">
                        <a:lnSpc>
                          <a:spcPct val="100000"/>
                        </a:lnSpc>
                        <a:spcBef>
                          <a:spcPts val="635"/>
                        </a:spcBef>
                      </a:pPr>
                      <a:r>
                        <a:rPr lang="en-US" sz="1050">
                          <a:latin typeface="Slate Pro" panose="02000506040000020004" pitchFamily="2" charset="0"/>
                          <a:cs typeface="Arial"/>
                          <a:sym typeface="Slate Pro" panose="02000506040000020004" pitchFamily="2" charset="0"/>
                        </a:rPr>
                        <a:t>$10,000</a:t>
                      </a:r>
                      <a:endParaRPr sz="1050">
                        <a:latin typeface="Slate Pro" panose="02000506040000020004" pitchFamily="2" charset="0"/>
                        <a:cs typeface="Arial"/>
                        <a:sym typeface="Slate Pro" panose="02000506040000020004" pitchFamily="2" charset="0"/>
                      </a:endParaRPr>
                    </a:p>
                  </a:txBody>
                  <a:tcPr marL="0" marR="0" marT="80645" marB="0">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extLst>
                  <a:ext uri="{0D108BD9-81ED-4DB2-BD59-A6C34878D82A}">
                    <a16:rowId xmlns:a16="http://schemas.microsoft.com/office/drawing/2014/main" val="10002"/>
                  </a:ext>
                </a:extLst>
              </a:tr>
              <a:tr h="327172">
                <a:tc>
                  <a:txBody>
                    <a:bodyPr/>
                    <a:lstStyle/>
                    <a:p>
                      <a:pPr marL="71755">
                        <a:lnSpc>
                          <a:spcPct val="100000"/>
                        </a:lnSpc>
                        <a:spcBef>
                          <a:spcPts val="655"/>
                        </a:spcBef>
                      </a:pPr>
                      <a:r>
                        <a:rPr lang="en-US" sz="1400" b="1" spc="-20">
                          <a:solidFill>
                            <a:srgbClr val="00B050"/>
                          </a:solidFill>
                          <a:latin typeface="Slate Pro" panose="02000506040000020004" pitchFamily="2" charset="0"/>
                          <a:cs typeface="Arial"/>
                          <a:sym typeface="Slate Pro" panose="02000506040000020004" pitchFamily="2" charset="0"/>
                        </a:rPr>
                        <a:t>Your Payout (Annually for contract life)</a:t>
                      </a:r>
                      <a:endParaRPr lang="en-US" sz="1400" b="1">
                        <a:solidFill>
                          <a:srgbClr val="00B050"/>
                        </a:solidFill>
                        <a:latin typeface="Slate Pro" panose="02000506040000020004" pitchFamily="2" charset="0"/>
                        <a:cs typeface="Arial"/>
                        <a:sym typeface="Slate Pro" panose="02000506040000020004" pitchFamily="2" charset="0"/>
                      </a:endParaRPr>
                    </a:p>
                  </a:txBody>
                  <a:tcPr marL="0" marR="0" marT="0" marB="0" anchor="ctr">
                    <a:lnT w="6350">
                      <a:solidFill>
                        <a:srgbClr val="868A8C"/>
                      </a:solidFill>
                      <a:prstDash val="solid"/>
                    </a:lnT>
                    <a:lnB w="6350">
                      <a:solidFill>
                        <a:srgbClr val="868A8C"/>
                      </a:solidFill>
                      <a:prstDash val="solid"/>
                    </a:lnB>
                  </a:tcPr>
                </a:tc>
                <a:tc>
                  <a:txBody>
                    <a:bodyPr/>
                    <a:lstStyle/>
                    <a:p>
                      <a:pPr algn="ctr">
                        <a:lnSpc>
                          <a:spcPct val="100000"/>
                        </a:lnSpc>
                        <a:spcBef>
                          <a:spcPts val="635"/>
                        </a:spcBef>
                      </a:pPr>
                      <a:r>
                        <a:rPr lang="en-US" sz="1050">
                          <a:latin typeface="Slate Pro" panose="02000506040000020004" pitchFamily="2" charset="0"/>
                          <a:cs typeface="Arial"/>
                          <a:sym typeface="Slate Pro" panose="02000506040000020004" pitchFamily="2" charset="0"/>
                        </a:rPr>
                        <a:t>$10,000</a:t>
                      </a:r>
                      <a:endParaRPr sz="1050">
                        <a:latin typeface="Slate Pro" panose="02000506040000020004" pitchFamily="2" charset="0"/>
                        <a:cs typeface="Arial"/>
                        <a:sym typeface="Slate Pro" panose="02000506040000020004" pitchFamily="2" charset="0"/>
                      </a:endParaRPr>
                    </a:p>
                  </a:txBody>
                  <a:tcPr marL="0" marR="0" marT="80645" marB="0">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pPr algn="ctr">
                        <a:lnSpc>
                          <a:spcPct val="100000"/>
                        </a:lnSpc>
                        <a:spcBef>
                          <a:spcPts val="635"/>
                        </a:spcBef>
                      </a:pPr>
                      <a:r>
                        <a:rPr lang="en-US" sz="1050">
                          <a:latin typeface="Slate Pro" panose="02000506040000020004" pitchFamily="2" charset="0"/>
                          <a:cs typeface="Arial"/>
                          <a:sym typeface="Slate Pro" panose="02000506040000020004" pitchFamily="2" charset="0"/>
                        </a:rPr>
                        <a:t>$10,000</a:t>
                      </a:r>
                      <a:endParaRPr sz="1050">
                        <a:latin typeface="Slate Pro" panose="02000506040000020004" pitchFamily="2" charset="0"/>
                        <a:cs typeface="Arial"/>
                        <a:sym typeface="Slate Pro" panose="02000506040000020004" pitchFamily="2" charset="0"/>
                      </a:endParaRPr>
                    </a:p>
                  </a:txBody>
                  <a:tcPr marL="0" marR="0" marT="80645" marB="0">
                    <a:lnT w="6350">
                      <a:solidFill>
                        <a:srgbClr val="868A8C"/>
                      </a:solidFill>
                      <a:prstDash val="solid"/>
                    </a:lnT>
                    <a:lnB w="6350">
                      <a:solidFill>
                        <a:srgbClr val="868A8C"/>
                      </a:solidFill>
                      <a:prstDash val="solid"/>
                    </a:lnB>
                  </a:tcPr>
                </a:tc>
                <a:tc>
                  <a:txBody>
                    <a:bodyPr/>
                    <a:lstStyle/>
                    <a:p>
                      <a:pPr algn="ctr">
                        <a:lnSpc>
                          <a:spcPct val="100000"/>
                        </a:lnSpc>
                        <a:spcBef>
                          <a:spcPts val="635"/>
                        </a:spcBef>
                      </a:pPr>
                      <a:r>
                        <a:rPr lang="en-US" sz="1050">
                          <a:latin typeface="Slate Pro" panose="02000506040000020004" pitchFamily="2" charset="0"/>
                          <a:cs typeface="Arial"/>
                          <a:sym typeface="Slate Pro" panose="02000506040000020004" pitchFamily="2" charset="0"/>
                        </a:rPr>
                        <a:t>$10,000</a:t>
                      </a:r>
                      <a:endParaRPr sz="1050">
                        <a:latin typeface="Slate Pro" panose="02000506040000020004" pitchFamily="2" charset="0"/>
                        <a:cs typeface="Arial"/>
                        <a:sym typeface="Slate Pro" panose="02000506040000020004" pitchFamily="2" charset="0"/>
                      </a:endParaRPr>
                    </a:p>
                  </a:txBody>
                  <a:tcPr marL="0" marR="0" marT="80645" marB="0">
                    <a:lnT w="6350">
                      <a:solidFill>
                        <a:srgbClr val="868A8C"/>
                      </a:solidFill>
                      <a:prstDash val="solid"/>
                    </a:lnT>
                    <a:lnB w="6350">
                      <a:solidFill>
                        <a:srgbClr val="868A8C"/>
                      </a:solidFill>
                      <a:prstDash val="solid"/>
                    </a:lnB>
                  </a:tcPr>
                </a:tc>
                <a:tc>
                  <a:txBody>
                    <a:bodyPr/>
                    <a:lstStyle/>
                    <a:p>
                      <a:pPr algn="ctr">
                        <a:lnSpc>
                          <a:spcPct val="100000"/>
                        </a:lnSpc>
                        <a:spcBef>
                          <a:spcPts val="635"/>
                        </a:spcBef>
                      </a:pPr>
                      <a:r>
                        <a:rPr lang="en-US" sz="1050" dirty="0">
                          <a:latin typeface="Slate Pro" panose="02000506040000020004" pitchFamily="2" charset="0"/>
                          <a:cs typeface="Arial"/>
                          <a:sym typeface="Slate Pro" panose="02000506040000020004" pitchFamily="2" charset="0"/>
                        </a:rPr>
                        <a:t>$10,000</a:t>
                      </a:r>
                      <a:endParaRPr sz="1050" dirty="0">
                        <a:latin typeface="Slate Pro" panose="02000506040000020004" pitchFamily="2" charset="0"/>
                        <a:cs typeface="Arial"/>
                        <a:sym typeface="Slate Pro" panose="02000506040000020004" pitchFamily="2" charset="0"/>
                      </a:endParaRPr>
                    </a:p>
                  </a:txBody>
                  <a:tcPr marL="0" marR="0" marT="80645" marB="0">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2" name="Rectangle 21">
            <a:extLst>
              <a:ext uri="{FF2B5EF4-FFF2-40B4-BE49-F238E27FC236}">
                <a16:creationId xmlns:a16="http://schemas.microsoft.com/office/drawing/2014/main" id="{0A0FB052-B84B-4152-5602-C175EE327571}"/>
              </a:ext>
            </a:extLst>
          </p:cNvPr>
          <p:cNvSpPr/>
          <p:nvPr/>
        </p:nvSpPr>
        <p:spPr>
          <a:xfrm>
            <a:off x="5834743" y="1264978"/>
            <a:ext cx="1817914" cy="2163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lstStyle/>
          <a:p>
            <a:pPr algn="ctr"/>
            <a:r>
              <a:rPr lang="en-US" sz="1400" dirty="0">
                <a:latin typeface="Slate Pro" panose="02000506040000020004" pitchFamily="2" charset="0"/>
                <a:sym typeface="Slate Pro" panose="02000506040000020004" pitchFamily="2" charset="0"/>
              </a:rPr>
              <a:t>Large Market</a:t>
            </a:r>
          </a:p>
        </p:txBody>
      </p:sp>
      <p:sp>
        <p:nvSpPr>
          <p:cNvPr id="27" name="Rectangle 26">
            <a:extLst>
              <a:ext uri="{FF2B5EF4-FFF2-40B4-BE49-F238E27FC236}">
                <a16:creationId xmlns:a16="http://schemas.microsoft.com/office/drawing/2014/main" id="{08255842-ECD1-64DC-BDE8-3EFF09FCF8D1}"/>
              </a:ext>
            </a:extLst>
          </p:cNvPr>
          <p:cNvSpPr/>
          <p:nvPr/>
        </p:nvSpPr>
        <p:spPr>
          <a:xfrm>
            <a:off x="7997062" y="1264978"/>
            <a:ext cx="1817914" cy="2163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tIns="0" bIns="0" rtlCol="0" anchor="ctr"/>
          <a:lstStyle/>
          <a:p>
            <a:pPr algn="ctr"/>
            <a:r>
              <a:rPr lang="en-US" sz="1400">
                <a:latin typeface="Slate Pro" panose="02000506040000020004" pitchFamily="2" charset="0"/>
                <a:sym typeface="Slate Pro" panose="02000506040000020004" pitchFamily="2" charset="0"/>
              </a:rPr>
              <a:t>Small Market</a:t>
            </a:r>
          </a:p>
        </p:txBody>
      </p:sp>
      <p:sp>
        <p:nvSpPr>
          <p:cNvPr id="4" name="Holder 4">
            <a:extLst>
              <a:ext uri="{FF2B5EF4-FFF2-40B4-BE49-F238E27FC236}">
                <a16:creationId xmlns:a16="http://schemas.microsoft.com/office/drawing/2014/main" id="{ABBB0644-7642-8981-CABA-77A81C5680FD}"/>
              </a:ext>
            </a:extLst>
          </p:cNvPr>
          <p:cNvSpPr>
            <a:spLocks noGrp="1"/>
          </p:cNvSpPr>
          <p:nvPr>
            <p:ph type="ftr" sz="quarter" idx="5"/>
          </p:nvPr>
        </p:nvSpPr>
        <p:spPr>
          <a:xfrm>
            <a:off x="7167026" y="7274483"/>
            <a:ext cx="2647950" cy="115416"/>
          </a:xfrm>
        </p:spPr>
        <p:txBody>
          <a:bodyPr lIns="0" tIns="0" rIns="0" bIns="0"/>
          <a:lstStyle>
            <a:lvl1pPr algn="r">
              <a:defRPr sz="900" b="0" i="0">
                <a:solidFill>
                  <a:schemeClr val="bg1"/>
                </a:solidFill>
                <a:latin typeface="Arial"/>
                <a:cs typeface="Arial"/>
              </a:defRPr>
            </a:lvl1pPr>
          </a:lstStyle>
          <a:p>
            <a:pPr marL="12700">
              <a:lnSpc>
                <a:spcPts val="930"/>
              </a:lnSpc>
            </a:pPr>
            <a:r>
              <a:rPr lang="en-US">
                <a:latin typeface="Slate Pro" panose="02000506040000020004" pitchFamily="2" charset="0"/>
                <a:sym typeface="Slate Pro" panose="02000506040000020004" pitchFamily="2" charset="0"/>
              </a:rPr>
              <a:t>ACME </a:t>
            </a:r>
            <a:r>
              <a:rPr lang="en-US" spc="-40">
                <a:latin typeface="Slate Pro" panose="02000506040000020004" pitchFamily="2" charset="0"/>
                <a:sym typeface="Slate Pro" panose="02000506040000020004" pitchFamily="2" charset="0"/>
              </a:rPr>
              <a:t>PARTNER PROGRAM GUIDE</a:t>
            </a:r>
            <a:endParaRPr lang="en-US" spc="-10">
              <a:latin typeface="Slate Pro" panose="02000506040000020004" pitchFamily="2" charset="0"/>
              <a:sym typeface="Slate Pro" panose="02000506040000020004" pitchFamily="2" charset="0"/>
            </a:endParaRPr>
          </a:p>
        </p:txBody>
      </p:sp>
      <p:grpSp>
        <p:nvGrpSpPr>
          <p:cNvPr id="8" name="Group 7">
            <a:extLst>
              <a:ext uri="{FF2B5EF4-FFF2-40B4-BE49-F238E27FC236}">
                <a16:creationId xmlns:a16="http://schemas.microsoft.com/office/drawing/2014/main" id="{FDC0B2B7-1F6E-68C7-B3B2-679D89EAD28F}"/>
              </a:ext>
            </a:extLst>
          </p:cNvPr>
          <p:cNvGrpSpPr/>
          <p:nvPr/>
        </p:nvGrpSpPr>
        <p:grpSpPr>
          <a:xfrm>
            <a:off x="157427" y="7205390"/>
            <a:ext cx="2416310" cy="276999"/>
            <a:chOff x="157428" y="7205390"/>
            <a:chExt cx="2132373" cy="276999"/>
          </a:xfrm>
        </p:grpSpPr>
        <p:sp>
          <p:nvSpPr>
            <p:cNvPr id="10" name="TextBox 9">
              <a:hlinkClick r:id="rId6" action="ppaction://hlinksldjump"/>
              <a:extLst>
                <a:ext uri="{FF2B5EF4-FFF2-40B4-BE49-F238E27FC236}">
                  <a16:creationId xmlns:a16="http://schemas.microsoft.com/office/drawing/2014/main" id="{82EA5C06-3DB3-669E-F052-4449980A3374}"/>
                </a:ext>
              </a:extLst>
            </p:cNvPr>
            <p:cNvSpPr txBox="1"/>
            <p:nvPr/>
          </p:nvSpPr>
          <p:spPr>
            <a:xfrm>
              <a:off x="502099" y="7205390"/>
              <a:ext cx="1787702" cy="276999"/>
            </a:xfrm>
            <a:prstGeom prst="rect">
              <a:avLst/>
            </a:prstGeom>
            <a:noFill/>
          </p:spPr>
          <p:txBody>
            <a:bodyPr wrap="square">
              <a:spAutoFit/>
            </a:bodyPr>
            <a:lstStyle/>
            <a:p>
              <a:r>
                <a:rPr lang="en-US" sz="1200" dirty="0">
                  <a:solidFill>
                    <a:srgbClr val="FFFFFF"/>
                  </a:solidFill>
                  <a:latin typeface="Slate Pro" panose="02000506040000020004" pitchFamily="2" charset="0"/>
                  <a:sym typeface="Slate Pro" panose="02000506040000020004" pitchFamily="2" charset="0"/>
                </a:rPr>
                <a:t>TABLE OF CONTENTS</a:t>
              </a:r>
              <a:endParaRPr lang="en-US" sz="1200" dirty="0">
                <a:latin typeface="Slate Pro" panose="02000506040000020004" pitchFamily="2" charset="0"/>
                <a:sym typeface="Slate Pro" panose="02000506040000020004" pitchFamily="2" charset="0"/>
              </a:endParaRPr>
            </a:p>
          </p:txBody>
        </p:sp>
        <p:sp>
          <p:nvSpPr>
            <p:cNvPr id="14" name="Arrow: Right 13">
              <a:extLst>
                <a:ext uri="{FF2B5EF4-FFF2-40B4-BE49-F238E27FC236}">
                  <a16:creationId xmlns:a16="http://schemas.microsoft.com/office/drawing/2014/main" id="{938D6784-7419-1AD6-2FBB-BD3EAC9F51C6}"/>
                </a:ext>
              </a:extLst>
            </p:cNvPr>
            <p:cNvSpPr/>
            <p:nvPr/>
          </p:nvSpPr>
          <p:spPr>
            <a:xfrm rot="10800000">
              <a:off x="157428" y="7214817"/>
              <a:ext cx="318468" cy="244332"/>
            </a:xfrm>
            <a:prstGeom prst="rightArrow">
              <a:avLst>
                <a:gd name="adj1" fmla="val 50000"/>
                <a:gd name="adj2" fmla="val 78076"/>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gr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hidden="1">
            <a:extLst>
              <a:ext uri="{FF2B5EF4-FFF2-40B4-BE49-F238E27FC236}">
                <a16:creationId xmlns:a16="http://schemas.microsoft.com/office/drawing/2014/main" id="{92B23BAF-58A9-DBF3-2E9B-D2C3836C5DE3}"/>
              </a:ext>
            </a:extLst>
          </p:cNvPr>
          <p:cNvGraphicFramePr>
            <a:graphicFrameLocks noChangeAspect="1"/>
          </p:cNvGraphicFramePr>
          <p:nvPr>
            <p:custDataLst>
              <p:tags r:id="rId1"/>
            </p:custDataLst>
            <p:extLst>
              <p:ext uri="{D42A27DB-BD31-4B8C-83A1-F6EECF244321}">
                <p14:modId xmlns:p14="http://schemas.microsoft.com/office/powerpoint/2010/main" val="18678440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22" name="Object 21" hidden="1">
                        <a:extLst>
                          <a:ext uri="{FF2B5EF4-FFF2-40B4-BE49-F238E27FC236}">
                            <a16:creationId xmlns:a16="http://schemas.microsoft.com/office/drawing/2014/main" id="{92B23BAF-58A9-DBF3-2E9B-D2C3836C5DE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object 5"/>
          <p:cNvSpPr/>
          <p:nvPr/>
        </p:nvSpPr>
        <p:spPr>
          <a:xfrm>
            <a:off x="-5449" y="-20856"/>
            <a:ext cx="5346702" cy="7137400"/>
          </a:xfrm>
          <a:custGeom>
            <a:avLst/>
            <a:gdLst/>
            <a:ahLst/>
            <a:cxnLst/>
            <a:rect l="l" t="t" r="r" b="b"/>
            <a:pathLst>
              <a:path w="5910580" h="7137400">
                <a:moveTo>
                  <a:pt x="5909995" y="0"/>
                </a:moveTo>
                <a:lnTo>
                  <a:pt x="0" y="0"/>
                </a:lnTo>
                <a:lnTo>
                  <a:pt x="0" y="7137005"/>
                </a:lnTo>
                <a:lnTo>
                  <a:pt x="5909995" y="7137005"/>
                </a:lnTo>
                <a:lnTo>
                  <a:pt x="5909995" y="0"/>
                </a:lnTo>
                <a:close/>
              </a:path>
            </a:pathLst>
          </a:custGeom>
          <a:solidFill>
            <a:srgbClr val="4D4F56"/>
          </a:solidFill>
        </p:spPr>
        <p:txBody>
          <a:bodyPr wrap="square" lIns="0" tIns="0" rIns="0" bIns="0" rtlCol="0"/>
          <a:lstStyle/>
          <a:p>
            <a:endParaRPr>
              <a:latin typeface="Slate Pro" panose="02000506040000020004" pitchFamily="2" charset="0"/>
              <a:sym typeface="Slate Pro" panose="02000506040000020004" pitchFamily="2" charset="0"/>
            </a:endParaRPr>
          </a:p>
        </p:txBody>
      </p:sp>
      <p:sp>
        <p:nvSpPr>
          <p:cNvPr id="7" name="object 7"/>
          <p:cNvSpPr txBox="1"/>
          <p:nvPr/>
        </p:nvSpPr>
        <p:spPr>
          <a:xfrm>
            <a:off x="496025" y="1029408"/>
            <a:ext cx="4121146" cy="1753493"/>
          </a:xfrm>
          <a:prstGeom prst="rect">
            <a:avLst/>
          </a:prstGeom>
        </p:spPr>
        <p:txBody>
          <a:bodyPr vert="horz" wrap="square" lIns="0" tIns="12700" rIns="0" bIns="0" rtlCol="0">
            <a:spAutoFit/>
          </a:bodyPr>
          <a:lstStyle/>
          <a:p>
            <a:pPr marL="12700" marR="5080" algn="l">
              <a:lnSpc>
                <a:spcPct val="117400"/>
              </a:lnSpc>
              <a:spcBef>
                <a:spcPts val="100"/>
              </a:spcBef>
            </a:pPr>
            <a:r>
              <a:rPr lang="en-US" sz="1400" dirty="0">
                <a:solidFill>
                  <a:srgbClr val="FFFFFF"/>
                </a:solidFill>
                <a:latin typeface="Slate Pro" panose="02000506040000020004" pitchFamily="2" charset="0"/>
                <a:cs typeface="Trebuchet MS"/>
                <a:sym typeface="Slate Pro" panose="02000506040000020004" pitchFamily="2" charset="0"/>
              </a:rPr>
              <a:t>ACME mandates all Partner-sourced opportunities follow the deal registration process. Deal registration will provide 5% incentive to Partners for every registered deal that is closed, in addition to other deal closure incentives. Once a deal is reviewed by the ACME Partner Team and registration is granted, a Partner may pursue the opportunity.</a:t>
            </a:r>
          </a:p>
        </p:txBody>
      </p:sp>
      <p:pic>
        <p:nvPicPr>
          <p:cNvPr id="20" name="Picture 19" descr="Filling out forms on a table">
            <a:extLst>
              <a:ext uri="{FF2B5EF4-FFF2-40B4-BE49-F238E27FC236}">
                <a16:creationId xmlns:a16="http://schemas.microsoft.com/office/drawing/2014/main" id="{1F65E816-368D-0ACB-6BA3-7DAF9833C6B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341253" y="-21092"/>
            <a:ext cx="5352147" cy="7137398"/>
          </a:xfrm>
          <a:prstGeom prst="rect">
            <a:avLst/>
          </a:prstGeom>
        </p:spPr>
      </p:pic>
      <p:sp>
        <p:nvSpPr>
          <p:cNvPr id="8" name="object 8"/>
          <p:cNvSpPr txBox="1">
            <a:spLocks noGrp="1"/>
          </p:cNvSpPr>
          <p:nvPr>
            <p:ph type="title"/>
          </p:nvPr>
        </p:nvSpPr>
        <p:spPr>
          <a:xfrm>
            <a:off x="500300" y="402606"/>
            <a:ext cx="4595495" cy="505267"/>
          </a:xfrm>
          <a:prstGeom prst="rect">
            <a:avLst/>
          </a:prstGeom>
        </p:spPr>
        <p:txBody>
          <a:bodyPr vert="horz" wrap="square" lIns="0" tIns="12700" rIns="0" bIns="0" rtlCol="0">
            <a:spAutoFit/>
          </a:bodyPr>
          <a:lstStyle/>
          <a:p>
            <a:pPr marL="12700">
              <a:spcBef>
                <a:spcPts val="100"/>
              </a:spcBef>
            </a:pPr>
            <a:r>
              <a:rPr lang="en-US" sz="3200" dirty="0">
                <a:solidFill>
                  <a:srgbClr val="FFFFFF"/>
                </a:solidFill>
              </a:rPr>
              <a:t>Deal Registration</a:t>
            </a:r>
            <a:endParaRPr sz="3200" dirty="0">
              <a:solidFill>
                <a:srgbClr val="FFFFFF"/>
              </a:solidFill>
            </a:endParaRPr>
          </a:p>
        </p:txBody>
      </p:sp>
      <p:sp>
        <p:nvSpPr>
          <p:cNvPr id="9" name="object 9"/>
          <p:cNvSpPr txBox="1"/>
          <p:nvPr/>
        </p:nvSpPr>
        <p:spPr>
          <a:xfrm>
            <a:off x="549939" y="3358385"/>
            <a:ext cx="3279113" cy="289823"/>
          </a:xfrm>
          <a:prstGeom prst="rect">
            <a:avLst/>
          </a:prstGeom>
        </p:spPr>
        <p:txBody>
          <a:bodyPr vert="horz" wrap="square" lIns="0" tIns="12700" rIns="0" bIns="0" rtlCol="0">
            <a:spAutoFit/>
          </a:bodyPr>
          <a:lstStyle/>
          <a:p>
            <a:pPr marL="12700">
              <a:spcBef>
                <a:spcPts val="100"/>
              </a:spcBef>
            </a:pPr>
            <a:r>
              <a:rPr lang="en-US" b="1" spc="-45" dirty="0">
                <a:solidFill>
                  <a:srgbClr val="FF8800"/>
                </a:solidFill>
                <a:latin typeface="Slate Pro" panose="02000506040000020004" pitchFamily="2" charset="0"/>
                <a:cs typeface="Arial"/>
                <a:sym typeface="Slate Pro" panose="02000506040000020004" pitchFamily="2" charset="0"/>
              </a:rPr>
              <a:t>Deal Registration Overview</a:t>
            </a:r>
            <a:endParaRPr lang="en-US" dirty="0">
              <a:solidFill>
                <a:srgbClr val="FF8800"/>
              </a:solidFill>
              <a:latin typeface="Slate Pro" panose="02000506040000020004" pitchFamily="2" charset="0"/>
              <a:cs typeface="Arial"/>
              <a:sym typeface="Slate Pro" panose="02000506040000020004" pitchFamily="2" charset="0"/>
            </a:endParaRPr>
          </a:p>
        </p:txBody>
      </p:sp>
      <p:sp>
        <p:nvSpPr>
          <p:cNvPr id="21" name="object 21"/>
          <p:cNvSpPr txBox="1"/>
          <p:nvPr/>
        </p:nvSpPr>
        <p:spPr>
          <a:xfrm>
            <a:off x="-158256" y="4115025"/>
            <a:ext cx="4797701" cy="247184"/>
          </a:xfrm>
          <a:prstGeom prst="rect">
            <a:avLst/>
          </a:prstGeom>
        </p:spPr>
        <p:txBody>
          <a:bodyPr vert="horz" wrap="square" lIns="0" tIns="12700" rIns="0" bIns="0" rtlCol="0">
            <a:spAutoFit/>
          </a:bodyPr>
          <a:lstStyle/>
          <a:p>
            <a:pPr marL="184150" marR="5080" indent="-171450">
              <a:lnSpc>
                <a:spcPct val="117400"/>
              </a:lnSpc>
              <a:spcBef>
                <a:spcPts val="100"/>
              </a:spcBef>
              <a:buFont typeface="Wingdings" panose="05000000000000000000" pitchFamily="2" charset="2"/>
              <a:buChar char="§"/>
            </a:pPr>
            <a:endParaRPr sz="1400">
              <a:latin typeface="Slate Pro" panose="02000506040000020004" pitchFamily="2" charset="0"/>
              <a:cs typeface="Trebuchet MS"/>
              <a:sym typeface="Slate Pro" panose="02000506040000020004" pitchFamily="2" charset="0"/>
            </a:endParaRPr>
          </a:p>
        </p:txBody>
      </p:sp>
      <p:sp>
        <p:nvSpPr>
          <p:cNvPr id="23" name="object 23"/>
          <p:cNvSpPr txBox="1"/>
          <p:nvPr/>
        </p:nvSpPr>
        <p:spPr>
          <a:xfrm>
            <a:off x="-158257" y="4708799"/>
            <a:ext cx="4775428" cy="247184"/>
          </a:xfrm>
          <a:prstGeom prst="rect">
            <a:avLst/>
          </a:prstGeom>
        </p:spPr>
        <p:txBody>
          <a:bodyPr vert="horz" wrap="square" lIns="0" tIns="12700" rIns="0" bIns="0" rtlCol="0">
            <a:spAutoFit/>
          </a:bodyPr>
          <a:lstStyle/>
          <a:p>
            <a:pPr marL="183515" marR="5080" indent="-171450">
              <a:lnSpc>
                <a:spcPct val="117400"/>
              </a:lnSpc>
              <a:spcBef>
                <a:spcPts val="100"/>
              </a:spcBef>
              <a:buFont typeface="Wingdings" panose="05000000000000000000" pitchFamily="2" charset="2"/>
              <a:buChar char="§"/>
            </a:pPr>
            <a:endParaRPr sz="1400">
              <a:latin typeface="Slate Pro" panose="02000506040000020004" pitchFamily="2" charset="0"/>
              <a:cs typeface="Trebuchet MS"/>
              <a:sym typeface="Slate Pro" panose="02000506040000020004" pitchFamily="2" charset="0"/>
            </a:endParaRPr>
          </a:p>
        </p:txBody>
      </p:sp>
      <p:sp>
        <p:nvSpPr>
          <p:cNvPr id="80" name="object 80"/>
          <p:cNvSpPr txBox="1">
            <a:spLocks noGrp="1"/>
          </p:cNvSpPr>
          <p:nvPr>
            <p:ph type="sldNum" sz="quarter" idx="7"/>
          </p:nvPr>
        </p:nvSpPr>
        <p:spPr>
          <a:xfrm>
            <a:off x="9956610" y="7265289"/>
            <a:ext cx="243204" cy="143052"/>
          </a:xfrm>
          <a:prstGeom prst="rect">
            <a:avLst/>
          </a:prstGeom>
        </p:spPr>
        <p:txBody>
          <a:bodyPr vert="horz" wrap="square" lIns="0" tIns="0" rIns="0" bIns="0" rtlCol="0">
            <a:spAutoFit/>
          </a:bodyPr>
          <a:lstStyle/>
          <a:p>
            <a:pPr marL="38100">
              <a:lnSpc>
                <a:spcPts val="1115"/>
              </a:lnSpc>
            </a:pPr>
            <a:fld id="{81D60167-4931-47E6-BA6A-407CBD079E47}" type="slidenum">
              <a:rPr spc="-25"/>
              <a:pPr marL="38100">
                <a:lnSpc>
                  <a:spcPts val="1115"/>
                </a:lnSpc>
              </a:pPr>
              <a:t>15</a:t>
            </a:fld>
            <a:endParaRPr spc="-25"/>
          </a:p>
        </p:txBody>
      </p:sp>
      <p:sp>
        <p:nvSpPr>
          <p:cNvPr id="14" name="Holder 4">
            <a:extLst>
              <a:ext uri="{FF2B5EF4-FFF2-40B4-BE49-F238E27FC236}">
                <a16:creationId xmlns:a16="http://schemas.microsoft.com/office/drawing/2014/main" id="{8BF01342-C856-E5D5-DB0D-938B19880497}"/>
              </a:ext>
            </a:extLst>
          </p:cNvPr>
          <p:cNvSpPr>
            <a:spLocks noGrp="1"/>
          </p:cNvSpPr>
          <p:nvPr>
            <p:ph type="ftr" sz="quarter" idx="5"/>
          </p:nvPr>
        </p:nvSpPr>
        <p:spPr>
          <a:xfrm>
            <a:off x="7167026" y="7274483"/>
            <a:ext cx="2647950" cy="115416"/>
          </a:xfrm>
        </p:spPr>
        <p:txBody>
          <a:bodyPr lIns="0" tIns="0" rIns="0" bIns="0"/>
          <a:lstStyle>
            <a:lvl1pPr algn="r">
              <a:defRPr sz="900" b="0" i="0">
                <a:solidFill>
                  <a:schemeClr val="bg1"/>
                </a:solidFill>
                <a:latin typeface="Arial"/>
                <a:cs typeface="Arial"/>
              </a:defRPr>
            </a:lvl1pPr>
          </a:lstStyle>
          <a:p>
            <a:pPr marL="12700">
              <a:lnSpc>
                <a:spcPts val="930"/>
              </a:lnSpc>
            </a:pPr>
            <a:r>
              <a:rPr lang="en-US">
                <a:latin typeface="Slate Pro" panose="02000506040000020004" pitchFamily="2" charset="0"/>
                <a:sym typeface="Slate Pro" panose="02000506040000020004" pitchFamily="2" charset="0"/>
              </a:rPr>
              <a:t>ACME </a:t>
            </a:r>
            <a:r>
              <a:rPr lang="en-US" spc="-40">
                <a:latin typeface="Slate Pro" panose="02000506040000020004" pitchFamily="2" charset="0"/>
                <a:sym typeface="Slate Pro" panose="02000506040000020004" pitchFamily="2" charset="0"/>
              </a:rPr>
              <a:t>PARTNER PROGRAM GUIDE</a:t>
            </a:r>
            <a:endParaRPr lang="en-US" spc="-10">
              <a:latin typeface="Slate Pro" panose="02000506040000020004" pitchFamily="2" charset="0"/>
              <a:sym typeface="Slate Pro" panose="02000506040000020004" pitchFamily="2" charset="0"/>
            </a:endParaRPr>
          </a:p>
        </p:txBody>
      </p:sp>
      <p:sp>
        <p:nvSpPr>
          <p:cNvPr id="3" name="object 11">
            <a:extLst>
              <a:ext uri="{FF2B5EF4-FFF2-40B4-BE49-F238E27FC236}">
                <a16:creationId xmlns:a16="http://schemas.microsoft.com/office/drawing/2014/main" id="{C4B852D3-7D5C-45FD-0043-CC445FA9F0AD}"/>
              </a:ext>
            </a:extLst>
          </p:cNvPr>
          <p:cNvSpPr txBox="1"/>
          <p:nvPr/>
        </p:nvSpPr>
        <p:spPr>
          <a:xfrm>
            <a:off x="539670" y="3913463"/>
            <a:ext cx="4099774" cy="2687091"/>
          </a:xfrm>
          <a:prstGeom prst="rect">
            <a:avLst/>
          </a:prstGeom>
        </p:spPr>
        <p:txBody>
          <a:bodyPr vert="horz" wrap="square" lIns="0" tIns="12700" rIns="0" bIns="0" rtlCol="0">
            <a:noAutofit/>
          </a:bodyPr>
          <a:lstStyle/>
          <a:p>
            <a:pPr marL="298450" indent="-285750">
              <a:lnSpc>
                <a:spcPct val="110000"/>
              </a:lnSpc>
              <a:spcBef>
                <a:spcPts val="600"/>
              </a:spcBef>
              <a:spcAft>
                <a:spcPts val="600"/>
              </a:spcAft>
              <a:buFont typeface="Wingdings" panose="05000000000000000000" pitchFamily="2" charset="2"/>
              <a:buChar char="Ø"/>
            </a:pPr>
            <a:r>
              <a:rPr lang="en-US" sz="1400" spc="-40" dirty="0">
                <a:solidFill>
                  <a:srgbClr val="FFFFFF"/>
                </a:solidFill>
                <a:latin typeface="Slate Pro" panose="02000506040000020004" pitchFamily="2" charset="0"/>
                <a:cs typeface="Trebuchet MS"/>
                <a:sym typeface="Slate Pro" panose="02000506040000020004" pitchFamily="2" charset="0"/>
              </a:rPr>
              <a:t>Registration benefits are available to all Partners.</a:t>
            </a:r>
          </a:p>
          <a:p>
            <a:pPr marL="298450" indent="-285750">
              <a:lnSpc>
                <a:spcPct val="110000"/>
              </a:lnSpc>
              <a:spcBef>
                <a:spcPts val="600"/>
              </a:spcBef>
              <a:spcAft>
                <a:spcPts val="600"/>
              </a:spcAft>
              <a:buFont typeface="Wingdings" panose="05000000000000000000" pitchFamily="2" charset="2"/>
              <a:buChar char="Ø"/>
            </a:pPr>
            <a:r>
              <a:rPr lang="en-US" sz="1400" spc="-45" dirty="0">
                <a:solidFill>
                  <a:srgbClr val="FFFFFF"/>
                </a:solidFill>
                <a:latin typeface="Slate Pro" panose="02000506040000020004" pitchFamily="2" charset="0"/>
                <a:cs typeface="Trebuchet MS"/>
                <a:sym typeface="Slate Pro" panose="02000506040000020004" pitchFamily="2" charset="0"/>
              </a:rPr>
              <a:t>Registration is valid for </a:t>
            </a:r>
            <a:r>
              <a:rPr lang="en-US" sz="1400" spc="-45" dirty="0">
                <a:solidFill>
                  <a:schemeClr val="bg1"/>
                </a:solidFill>
                <a:latin typeface="Slate Pro" panose="02000506040000020004" pitchFamily="2" charset="0"/>
                <a:cs typeface="Trebuchet MS"/>
                <a:sym typeface="Slate Pro" panose="02000506040000020004" pitchFamily="2" charset="0"/>
              </a:rPr>
              <a:t>two quarters</a:t>
            </a:r>
            <a:r>
              <a:rPr lang="en-US" sz="1400" spc="-45" dirty="0">
                <a:solidFill>
                  <a:srgbClr val="FFFFFF"/>
                </a:solidFill>
                <a:latin typeface="Slate Pro" panose="02000506040000020004" pitchFamily="2" charset="0"/>
                <a:cs typeface="Trebuchet MS"/>
                <a:sym typeface="Slate Pro" panose="02000506040000020004" pitchFamily="2" charset="0"/>
              </a:rPr>
              <a:t>, starting with the quarter it is granted in.</a:t>
            </a:r>
          </a:p>
          <a:p>
            <a:pPr marL="298450" indent="-285750">
              <a:lnSpc>
                <a:spcPct val="110000"/>
              </a:lnSpc>
              <a:spcBef>
                <a:spcPts val="600"/>
              </a:spcBef>
              <a:spcAft>
                <a:spcPts val="600"/>
              </a:spcAft>
              <a:buFont typeface="Wingdings" panose="05000000000000000000" pitchFamily="2" charset="2"/>
              <a:buChar char="Ø"/>
            </a:pPr>
            <a:r>
              <a:rPr lang="en-US" sz="1400" spc="-5" dirty="0">
                <a:solidFill>
                  <a:srgbClr val="FFFFFF"/>
                </a:solidFill>
                <a:latin typeface="Slate Pro" panose="02000506040000020004" pitchFamily="2" charset="0"/>
                <a:cs typeface="Trebuchet MS"/>
                <a:sym typeface="Slate Pro" panose="02000506040000020004" pitchFamily="2" charset="0"/>
              </a:rPr>
              <a:t>Registration is approved by the designated ACME Partner Manager.</a:t>
            </a:r>
          </a:p>
          <a:p>
            <a:pPr marL="298450" indent="-285750">
              <a:lnSpc>
                <a:spcPct val="110000"/>
              </a:lnSpc>
              <a:spcBef>
                <a:spcPts val="600"/>
              </a:spcBef>
              <a:spcAft>
                <a:spcPts val="600"/>
              </a:spcAft>
              <a:buFont typeface="Wingdings" panose="05000000000000000000" pitchFamily="2" charset="2"/>
              <a:buChar char="Ø"/>
            </a:pPr>
            <a:r>
              <a:rPr lang="en-US" sz="1400" spc="-25" dirty="0">
                <a:solidFill>
                  <a:srgbClr val="FFFFFF"/>
                </a:solidFill>
                <a:latin typeface="Slate Pro" panose="02000506040000020004" pitchFamily="2" charset="0"/>
                <a:cs typeface="Trebuchet MS"/>
                <a:sym typeface="Slate Pro" panose="02000506040000020004" pitchFamily="2" charset="0"/>
              </a:rPr>
              <a:t>Registration is granted on an opportunity and not account basis.</a:t>
            </a:r>
          </a:p>
          <a:p>
            <a:pPr marL="298450" indent="-285750">
              <a:lnSpc>
                <a:spcPct val="110000"/>
              </a:lnSpc>
              <a:spcBef>
                <a:spcPts val="600"/>
              </a:spcBef>
              <a:spcAft>
                <a:spcPts val="600"/>
              </a:spcAft>
              <a:buFont typeface="Wingdings" panose="05000000000000000000" pitchFamily="2" charset="2"/>
              <a:buChar char="Ø"/>
            </a:pPr>
            <a:r>
              <a:rPr lang="en-US" sz="1400" spc="-40" dirty="0">
                <a:solidFill>
                  <a:srgbClr val="FFFFFF"/>
                </a:solidFill>
                <a:latin typeface="Slate Pro" panose="02000506040000020004" pitchFamily="2" charset="0"/>
                <a:cs typeface="Trebuchet MS"/>
                <a:sym typeface="Slate Pro" panose="02000506040000020004" pitchFamily="2" charset="0"/>
              </a:rPr>
              <a:t>Registration is requested through the </a:t>
            </a:r>
            <a:r>
              <a:rPr lang="en-US" sz="1400" spc="-40" dirty="0">
                <a:solidFill>
                  <a:schemeClr val="bg1"/>
                </a:solidFill>
                <a:latin typeface="Slate Pro" panose="02000506040000020004" pitchFamily="2" charset="0"/>
                <a:cs typeface="Trebuchet MS"/>
                <a:sym typeface="Slate Pro" panose="02000506040000020004" pitchFamily="2" charset="0"/>
              </a:rPr>
              <a:t>ACME Deal Registration Portal.</a:t>
            </a:r>
            <a:endParaRPr lang="en-US" sz="1400" dirty="0">
              <a:solidFill>
                <a:schemeClr val="bg1"/>
              </a:solidFill>
              <a:latin typeface="Slate Pro" panose="02000506040000020004" pitchFamily="2" charset="0"/>
              <a:cs typeface="Trebuchet MS"/>
              <a:sym typeface="Slate Pro" panose="02000506040000020004" pitchFamily="2" charset="0"/>
            </a:endParaRPr>
          </a:p>
          <a:p>
            <a:pPr marL="298450" indent="-285750">
              <a:spcBef>
                <a:spcPts val="1200"/>
              </a:spcBef>
              <a:buFont typeface="Wingdings" panose="05000000000000000000" pitchFamily="2" charset="2"/>
              <a:buChar char="Ø"/>
            </a:pPr>
            <a:endParaRPr sz="1600" dirty="0">
              <a:latin typeface="Slate Pro" panose="02000506040000020004" pitchFamily="2" charset="0"/>
              <a:cs typeface="Trebuchet MS"/>
              <a:sym typeface="Slate Pro" panose="02000506040000020004" pitchFamily="2" charset="0"/>
            </a:endParaRPr>
          </a:p>
        </p:txBody>
      </p:sp>
      <p:sp>
        <p:nvSpPr>
          <p:cNvPr id="25" name="object 25"/>
          <p:cNvSpPr/>
          <p:nvPr/>
        </p:nvSpPr>
        <p:spPr>
          <a:xfrm>
            <a:off x="485282" y="2989767"/>
            <a:ext cx="4318072" cy="45719"/>
          </a:xfrm>
          <a:custGeom>
            <a:avLst/>
            <a:gdLst/>
            <a:ahLst/>
            <a:cxnLst/>
            <a:rect l="l" t="t" r="r" b="b"/>
            <a:pathLst>
              <a:path w="4653280">
                <a:moveTo>
                  <a:pt x="0" y="0"/>
                </a:moveTo>
                <a:lnTo>
                  <a:pt x="4652995" y="0"/>
                </a:lnTo>
              </a:path>
            </a:pathLst>
          </a:custGeom>
          <a:ln w="6349">
            <a:solidFill>
              <a:srgbClr val="FFFFFF"/>
            </a:solidFill>
          </a:ln>
        </p:spPr>
        <p:txBody>
          <a:bodyPr wrap="square" lIns="0" tIns="0" rIns="0" bIns="0" rtlCol="0"/>
          <a:lstStyle/>
          <a:p>
            <a:endParaRPr>
              <a:latin typeface="Slate Pro" panose="02000506040000020004" pitchFamily="2" charset="0"/>
              <a:sym typeface="Slate Pro" panose="02000506040000020004" pitchFamily="2" charset="0"/>
            </a:endParaRPr>
          </a:p>
        </p:txBody>
      </p:sp>
      <p:grpSp>
        <p:nvGrpSpPr>
          <p:cNvPr id="10" name="Group 9">
            <a:extLst>
              <a:ext uri="{FF2B5EF4-FFF2-40B4-BE49-F238E27FC236}">
                <a16:creationId xmlns:a16="http://schemas.microsoft.com/office/drawing/2014/main" id="{673553E4-3E40-B134-5AA3-2D5BB644A107}"/>
              </a:ext>
            </a:extLst>
          </p:cNvPr>
          <p:cNvGrpSpPr/>
          <p:nvPr/>
        </p:nvGrpSpPr>
        <p:grpSpPr>
          <a:xfrm>
            <a:off x="157427" y="7205390"/>
            <a:ext cx="2416310" cy="276999"/>
            <a:chOff x="157428" y="7205390"/>
            <a:chExt cx="2132373" cy="276999"/>
          </a:xfrm>
        </p:grpSpPr>
        <p:sp>
          <p:nvSpPr>
            <p:cNvPr id="11" name="TextBox 10">
              <a:hlinkClick r:id="rId7" action="ppaction://hlinksldjump"/>
              <a:extLst>
                <a:ext uri="{FF2B5EF4-FFF2-40B4-BE49-F238E27FC236}">
                  <a16:creationId xmlns:a16="http://schemas.microsoft.com/office/drawing/2014/main" id="{FE6AF8B4-F3B2-864A-905F-978CC2FEC296}"/>
                </a:ext>
              </a:extLst>
            </p:cNvPr>
            <p:cNvSpPr txBox="1"/>
            <p:nvPr/>
          </p:nvSpPr>
          <p:spPr>
            <a:xfrm>
              <a:off x="502099" y="7205390"/>
              <a:ext cx="1787702" cy="276999"/>
            </a:xfrm>
            <a:prstGeom prst="rect">
              <a:avLst/>
            </a:prstGeom>
            <a:noFill/>
          </p:spPr>
          <p:txBody>
            <a:bodyPr wrap="square">
              <a:spAutoFit/>
            </a:bodyPr>
            <a:lstStyle/>
            <a:p>
              <a:r>
                <a:rPr lang="en-US" sz="1200" dirty="0">
                  <a:solidFill>
                    <a:srgbClr val="FFFFFF"/>
                  </a:solidFill>
                  <a:latin typeface="Slate Pro" panose="02000506040000020004" pitchFamily="2" charset="0"/>
                  <a:sym typeface="Slate Pro" panose="02000506040000020004" pitchFamily="2" charset="0"/>
                </a:rPr>
                <a:t>TABLE OF CONTENTS</a:t>
              </a:r>
              <a:endParaRPr lang="en-US" sz="1200" dirty="0">
                <a:latin typeface="Slate Pro" panose="02000506040000020004" pitchFamily="2" charset="0"/>
                <a:sym typeface="Slate Pro" panose="02000506040000020004" pitchFamily="2" charset="0"/>
              </a:endParaRPr>
            </a:p>
          </p:txBody>
        </p:sp>
        <p:sp>
          <p:nvSpPr>
            <p:cNvPr id="13" name="Arrow: Right 12">
              <a:extLst>
                <a:ext uri="{FF2B5EF4-FFF2-40B4-BE49-F238E27FC236}">
                  <a16:creationId xmlns:a16="http://schemas.microsoft.com/office/drawing/2014/main" id="{435E3028-C830-4271-F04B-A23B5A75E201}"/>
                </a:ext>
              </a:extLst>
            </p:cNvPr>
            <p:cNvSpPr/>
            <p:nvPr/>
          </p:nvSpPr>
          <p:spPr>
            <a:xfrm rot="10800000">
              <a:off x="157428" y="7214817"/>
              <a:ext cx="318468" cy="244332"/>
            </a:xfrm>
            <a:prstGeom prst="rightArrow">
              <a:avLst>
                <a:gd name="adj1" fmla="val 50000"/>
                <a:gd name="adj2" fmla="val 78076"/>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gr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a:extLst>
              <a:ext uri="{FF2B5EF4-FFF2-40B4-BE49-F238E27FC236}">
                <a16:creationId xmlns:a16="http://schemas.microsoft.com/office/drawing/2014/main" id="{B179B6E9-5760-21B9-4ABA-BE5561BADBBB}"/>
              </a:ext>
            </a:extLst>
          </p:cNvPr>
          <p:cNvGraphicFramePr>
            <a:graphicFrameLocks noChangeAspect="1"/>
          </p:cNvGraphicFramePr>
          <p:nvPr>
            <p:custDataLst>
              <p:tags r:id="rId1"/>
            </p:custDataLst>
            <p:extLst>
              <p:ext uri="{D42A27DB-BD31-4B8C-83A1-F6EECF244321}">
                <p14:modId xmlns:p14="http://schemas.microsoft.com/office/powerpoint/2010/main" val="234543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19" name="Object 18" hidden="1">
                        <a:extLst>
                          <a:ext uri="{FF2B5EF4-FFF2-40B4-BE49-F238E27FC236}">
                            <a16:creationId xmlns:a16="http://schemas.microsoft.com/office/drawing/2014/main" id="{B179B6E9-5760-21B9-4ABA-BE5561BADBB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object 7"/>
          <p:cNvSpPr txBox="1">
            <a:spLocks noGrp="1"/>
          </p:cNvSpPr>
          <p:nvPr>
            <p:ph type="title"/>
          </p:nvPr>
        </p:nvSpPr>
        <p:spPr>
          <a:xfrm>
            <a:off x="506301" y="406473"/>
            <a:ext cx="3788903" cy="1011815"/>
          </a:xfrm>
          <a:prstGeom prst="rect">
            <a:avLst/>
          </a:prstGeom>
        </p:spPr>
        <p:txBody>
          <a:bodyPr vert="horz" wrap="square" lIns="0" tIns="113030" rIns="0" bIns="0" rtlCol="0">
            <a:spAutoFit/>
          </a:bodyPr>
          <a:lstStyle/>
          <a:p>
            <a:pPr marL="12700" marR="5080">
              <a:lnSpc>
                <a:spcPts val="3450"/>
              </a:lnSpc>
              <a:spcBef>
                <a:spcPts val="890"/>
              </a:spcBef>
            </a:pPr>
            <a:r>
              <a:rPr lang="en-US" sz="3200" dirty="0">
                <a:solidFill>
                  <a:srgbClr val="5A87C5"/>
                </a:solidFill>
              </a:rPr>
              <a:t>Resources For Partners </a:t>
            </a:r>
          </a:p>
        </p:txBody>
      </p:sp>
      <p:sp>
        <p:nvSpPr>
          <p:cNvPr id="17" name="object 17"/>
          <p:cNvSpPr txBox="1">
            <a:spLocks noGrp="1"/>
          </p:cNvSpPr>
          <p:nvPr>
            <p:ph type="sldNum" sz="quarter" idx="7"/>
          </p:nvPr>
        </p:nvSpPr>
        <p:spPr>
          <a:xfrm>
            <a:off x="9956610" y="7265289"/>
            <a:ext cx="243204" cy="143052"/>
          </a:xfrm>
          <a:prstGeom prst="rect">
            <a:avLst/>
          </a:prstGeom>
        </p:spPr>
        <p:txBody>
          <a:bodyPr vert="horz" wrap="square" lIns="0" tIns="0" rIns="0" bIns="0" rtlCol="0">
            <a:spAutoFit/>
          </a:bodyPr>
          <a:lstStyle/>
          <a:p>
            <a:pPr marL="38100">
              <a:lnSpc>
                <a:spcPts val="1115"/>
              </a:lnSpc>
            </a:pPr>
            <a:fld id="{81D60167-4931-47E6-BA6A-407CBD079E47}" type="slidenum">
              <a:rPr spc="-25"/>
              <a:pPr marL="38100">
                <a:lnSpc>
                  <a:spcPts val="1115"/>
                </a:lnSpc>
              </a:pPr>
              <a:t>16</a:t>
            </a:fld>
            <a:endParaRPr spc="-25"/>
          </a:p>
        </p:txBody>
      </p:sp>
      <p:sp>
        <p:nvSpPr>
          <p:cNvPr id="22" name="object 12">
            <a:extLst>
              <a:ext uri="{FF2B5EF4-FFF2-40B4-BE49-F238E27FC236}">
                <a16:creationId xmlns:a16="http://schemas.microsoft.com/office/drawing/2014/main" id="{B611568D-C751-4127-51CC-F1169782A48A}"/>
              </a:ext>
            </a:extLst>
          </p:cNvPr>
          <p:cNvSpPr/>
          <p:nvPr/>
        </p:nvSpPr>
        <p:spPr>
          <a:xfrm>
            <a:off x="201554" y="190947"/>
            <a:ext cx="130810" cy="0"/>
          </a:xfrm>
          <a:custGeom>
            <a:avLst/>
            <a:gdLst/>
            <a:ahLst/>
            <a:cxnLst/>
            <a:rect l="l" t="t" r="r" b="b"/>
            <a:pathLst>
              <a:path w="130810">
                <a:moveTo>
                  <a:pt x="0" y="0"/>
                </a:moveTo>
                <a:lnTo>
                  <a:pt x="130225" y="0"/>
                </a:lnTo>
              </a:path>
            </a:pathLst>
          </a:custGeom>
          <a:solidFill>
            <a:srgbClr val="ABAEB7"/>
          </a:solidFill>
          <a:ln w="16509">
            <a:solidFill>
              <a:srgbClr val="FFFFFF"/>
            </a:solidFill>
          </a:ln>
        </p:spPr>
        <p:txBody>
          <a:bodyPr wrap="square" lIns="0" tIns="0" rIns="0" bIns="0" rtlCol="0"/>
          <a:lstStyle/>
          <a:p>
            <a:endParaRPr>
              <a:latin typeface="Slate Pro" panose="02000506040000020004" pitchFamily="2" charset="0"/>
              <a:sym typeface="Slate Pro" panose="02000506040000020004" pitchFamily="2" charset="0"/>
            </a:endParaRPr>
          </a:p>
        </p:txBody>
      </p:sp>
      <p:sp>
        <p:nvSpPr>
          <p:cNvPr id="23" name="object 13">
            <a:extLst>
              <a:ext uri="{FF2B5EF4-FFF2-40B4-BE49-F238E27FC236}">
                <a16:creationId xmlns:a16="http://schemas.microsoft.com/office/drawing/2014/main" id="{D5785A38-50A5-09E0-6F7F-A96EF77E7255}"/>
              </a:ext>
            </a:extLst>
          </p:cNvPr>
          <p:cNvSpPr/>
          <p:nvPr/>
        </p:nvSpPr>
        <p:spPr>
          <a:xfrm>
            <a:off x="201554" y="265113"/>
            <a:ext cx="130810" cy="0"/>
          </a:xfrm>
          <a:custGeom>
            <a:avLst/>
            <a:gdLst/>
            <a:ahLst/>
            <a:cxnLst/>
            <a:rect l="l" t="t" r="r" b="b"/>
            <a:pathLst>
              <a:path w="130810">
                <a:moveTo>
                  <a:pt x="0" y="0"/>
                </a:moveTo>
                <a:lnTo>
                  <a:pt x="130225" y="0"/>
                </a:lnTo>
              </a:path>
            </a:pathLst>
          </a:custGeom>
          <a:solidFill>
            <a:srgbClr val="ABAEB7"/>
          </a:solidFill>
          <a:ln w="16509">
            <a:solidFill>
              <a:srgbClr val="FFFFFF"/>
            </a:solidFill>
          </a:ln>
        </p:spPr>
        <p:txBody>
          <a:bodyPr wrap="square" lIns="0" tIns="0" rIns="0" bIns="0" rtlCol="0"/>
          <a:lstStyle/>
          <a:p>
            <a:endParaRPr>
              <a:latin typeface="Slate Pro" panose="02000506040000020004" pitchFamily="2" charset="0"/>
              <a:sym typeface="Slate Pro" panose="02000506040000020004" pitchFamily="2" charset="0"/>
            </a:endParaRPr>
          </a:p>
        </p:txBody>
      </p:sp>
      <p:sp>
        <p:nvSpPr>
          <p:cNvPr id="24" name="object 14">
            <a:extLst>
              <a:ext uri="{FF2B5EF4-FFF2-40B4-BE49-F238E27FC236}">
                <a16:creationId xmlns:a16="http://schemas.microsoft.com/office/drawing/2014/main" id="{804BB7A6-8460-F4D1-4629-9A6F1BB28B49}"/>
              </a:ext>
            </a:extLst>
          </p:cNvPr>
          <p:cNvSpPr/>
          <p:nvPr/>
        </p:nvSpPr>
        <p:spPr>
          <a:xfrm>
            <a:off x="201554" y="343640"/>
            <a:ext cx="130810" cy="0"/>
          </a:xfrm>
          <a:custGeom>
            <a:avLst/>
            <a:gdLst/>
            <a:ahLst/>
            <a:cxnLst/>
            <a:rect l="l" t="t" r="r" b="b"/>
            <a:pathLst>
              <a:path w="130810">
                <a:moveTo>
                  <a:pt x="0" y="0"/>
                </a:moveTo>
                <a:lnTo>
                  <a:pt x="130225" y="0"/>
                </a:lnTo>
              </a:path>
            </a:pathLst>
          </a:custGeom>
          <a:solidFill>
            <a:srgbClr val="ABAEB7"/>
          </a:solidFill>
          <a:ln w="16509">
            <a:solidFill>
              <a:srgbClr val="FFFFFF"/>
            </a:solidFill>
          </a:ln>
        </p:spPr>
        <p:txBody>
          <a:bodyPr wrap="square" lIns="0" tIns="0" rIns="0" bIns="0" rtlCol="0"/>
          <a:lstStyle/>
          <a:p>
            <a:endParaRPr>
              <a:latin typeface="Slate Pro" panose="02000506040000020004" pitchFamily="2" charset="0"/>
              <a:sym typeface="Slate Pro" panose="02000506040000020004" pitchFamily="2" charset="0"/>
            </a:endParaRPr>
          </a:p>
        </p:txBody>
      </p:sp>
      <p:sp>
        <p:nvSpPr>
          <p:cNvPr id="2" name="object 9">
            <a:extLst>
              <a:ext uri="{FF2B5EF4-FFF2-40B4-BE49-F238E27FC236}">
                <a16:creationId xmlns:a16="http://schemas.microsoft.com/office/drawing/2014/main" id="{58503AA5-26F6-585F-D8F0-1F4B96F4BDEA}"/>
              </a:ext>
            </a:extLst>
          </p:cNvPr>
          <p:cNvSpPr txBox="1"/>
          <p:nvPr/>
        </p:nvSpPr>
        <p:spPr>
          <a:xfrm>
            <a:off x="506301" y="2295036"/>
            <a:ext cx="4452199" cy="3713132"/>
          </a:xfrm>
          <a:prstGeom prst="rect">
            <a:avLst/>
          </a:prstGeom>
        </p:spPr>
        <p:txBody>
          <a:bodyPr vert="horz" wrap="square" lIns="0" tIns="20320" rIns="0" bIns="0" rtlCol="0">
            <a:spAutoFit/>
          </a:bodyPr>
          <a:lstStyle/>
          <a:p>
            <a:pPr marL="12700" marR="5080">
              <a:lnSpc>
                <a:spcPct val="110000"/>
              </a:lnSpc>
              <a:spcBef>
                <a:spcPts val="1200"/>
              </a:spcBef>
            </a:pPr>
            <a:r>
              <a:rPr lang="en-US" sz="1200" dirty="0">
                <a:latin typeface="Slate Pro" panose="02000506040000020004" pitchFamily="2" charset="0"/>
                <a:cs typeface="Arial"/>
                <a:sym typeface="Slate Pro" panose="02000506040000020004" pitchFamily="2" charset="0"/>
              </a:rPr>
              <a:t>The ACME Partner Program offers much more than just sales incentives to its valued Partners. We understand that to be an effective Partner means having the awareness, reach, skills, knowledge, and know-how to successfully demo, sell, implement, and solution ACME products to and for customers.</a:t>
            </a:r>
          </a:p>
          <a:p>
            <a:pPr marL="12700" marR="5080">
              <a:lnSpc>
                <a:spcPct val="110000"/>
              </a:lnSpc>
              <a:spcBef>
                <a:spcPts val="1200"/>
              </a:spcBef>
            </a:pPr>
            <a:r>
              <a:rPr lang="en-US" sz="1200" dirty="0">
                <a:latin typeface="Slate Pro" panose="02000506040000020004" pitchFamily="2" charset="0"/>
                <a:cs typeface="Arial"/>
                <a:sym typeface="Slate Pro" panose="02000506040000020004" pitchFamily="2" charset="0"/>
              </a:rPr>
              <a:t>Partners will be kept abreast of all Partner-relevant news through communications and bulletins, and they’ll have a chance to share collaborative feedback through roundtables.</a:t>
            </a:r>
          </a:p>
          <a:p>
            <a:pPr marL="12700" marR="5080">
              <a:lnSpc>
                <a:spcPct val="110000"/>
              </a:lnSpc>
              <a:spcBef>
                <a:spcPts val="1200"/>
              </a:spcBef>
            </a:pPr>
            <a:r>
              <a:rPr lang="en-US" sz="1200" dirty="0">
                <a:latin typeface="Slate Pro" panose="02000506040000020004" pitchFamily="2" charset="0"/>
                <a:cs typeface="Arial"/>
                <a:sym typeface="Slate Pro" panose="02000506040000020004" pitchFamily="2" charset="0"/>
              </a:rPr>
              <a:t>Marketing collateral is available to help you spread awareness of ACME products and your own brand, enabling you to reach and win new customers.</a:t>
            </a:r>
          </a:p>
          <a:p>
            <a:pPr marL="12700" marR="5080">
              <a:lnSpc>
                <a:spcPct val="110000"/>
              </a:lnSpc>
              <a:spcBef>
                <a:spcPts val="1200"/>
              </a:spcBef>
            </a:pPr>
            <a:r>
              <a:rPr lang="en-US" sz="1200" dirty="0">
                <a:latin typeface="Slate Pro" panose="02000506040000020004" pitchFamily="2" charset="0"/>
                <a:cs typeface="Arial"/>
                <a:sym typeface="Slate Pro" panose="02000506040000020004" pitchFamily="2" charset="0"/>
              </a:rPr>
              <a:t>ACME offers comprehensive pre-sales, sales, and technical certification training to all its partners. In addition to paid learning, ACME furnishes Partners with 24/7 access to enablement to ensure your sellers and engineers can keep their skills sharp and grow their ACME product knowledge.</a:t>
            </a:r>
          </a:p>
        </p:txBody>
      </p:sp>
      <p:sp>
        <p:nvSpPr>
          <p:cNvPr id="5" name="TextBox 4">
            <a:extLst>
              <a:ext uri="{FF2B5EF4-FFF2-40B4-BE49-F238E27FC236}">
                <a16:creationId xmlns:a16="http://schemas.microsoft.com/office/drawing/2014/main" id="{37FE71BE-6BB1-4976-7DAC-3A6424B4CD98}"/>
              </a:ext>
            </a:extLst>
          </p:cNvPr>
          <p:cNvSpPr txBox="1"/>
          <p:nvPr/>
        </p:nvSpPr>
        <p:spPr>
          <a:xfrm>
            <a:off x="506301" y="1554684"/>
            <a:ext cx="3788903" cy="509563"/>
          </a:xfrm>
          <a:prstGeom prst="rect">
            <a:avLst/>
          </a:prstGeom>
          <a:noFill/>
        </p:spPr>
        <p:txBody>
          <a:bodyPr wrap="none" lIns="0" rIns="0">
            <a:noAutofit/>
          </a:bodyPr>
          <a:lstStyle/>
          <a:p>
            <a:pPr marL="12700" marR="1223645" algn="l">
              <a:lnSpc>
                <a:spcPct val="110000"/>
              </a:lnSpc>
            </a:pPr>
            <a:r>
              <a:rPr lang="en-US" b="1" spc="-30" dirty="0">
                <a:latin typeface="Slate Pro" panose="02000506040000020004" pitchFamily="2" charset="0"/>
                <a:cs typeface="Arial"/>
                <a:sym typeface="Slate Pro" panose="02000506040000020004" pitchFamily="2" charset="0"/>
              </a:rPr>
              <a:t>ACME provides partners with a host of </a:t>
            </a:r>
          </a:p>
          <a:p>
            <a:pPr marL="12700" marR="1223645" algn="l">
              <a:lnSpc>
                <a:spcPct val="110000"/>
              </a:lnSpc>
            </a:pPr>
            <a:r>
              <a:rPr lang="en-US" b="1" spc="-30" dirty="0">
                <a:latin typeface="Slate Pro" panose="02000506040000020004" pitchFamily="2" charset="0"/>
                <a:cs typeface="Arial"/>
                <a:sym typeface="Slate Pro" panose="02000506040000020004" pitchFamily="2" charset="0"/>
              </a:rPr>
              <a:t>resources to drive growth.</a:t>
            </a:r>
            <a:endParaRPr lang="en-US" dirty="0">
              <a:latin typeface="Slate Pro" panose="02000506040000020004" pitchFamily="2" charset="0"/>
              <a:cs typeface="Arial"/>
              <a:sym typeface="Slate Pro" panose="02000506040000020004" pitchFamily="2" charset="0"/>
            </a:endParaRPr>
          </a:p>
        </p:txBody>
      </p:sp>
      <p:sp>
        <p:nvSpPr>
          <p:cNvPr id="4" name="Holder 4">
            <a:extLst>
              <a:ext uri="{FF2B5EF4-FFF2-40B4-BE49-F238E27FC236}">
                <a16:creationId xmlns:a16="http://schemas.microsoft.com/office/drawing/2014/main" id="{29F2AE6C-D52D-C869-37B3-1AE5B71B7D21}"/>
              </a:ext>
            </a:extLst>
          </p:cNvPr>
          <p:cNvSpPr>
            <a:spLocks noGrp="1"/>
          </p:cNvSpPr>
          <p:nvPr>
            <p:ph type="ftr" sz="quarter" idx="5"/>
          </p:nvPr>
        </p:nvSpPr>
        <p:spPr>
          <a:xfrm>
            <a:off x="7167026" y="7274483"/>
            <a:ext cx="2647950" cy="115416"/>
          </a:xfrm>
        </p:spPr>
        <p:txBody>
          <a:bodyPr lIns="0" tIns="0" rIns="0" bIns="0"/>
          <a:lstStyle>
            <a:lvl1pPr algn="r">
              <a:defRPr sz="900" b="0" i="0">
                <a:solidFill>
                  <a:schemeClr val="bg1"/>
                </a:solidFill>
                <a:latin typeface="Arial"/>
                <a:cs typeface="Arial"/>
              </a:defRPr>
            </a:lvl1pPr>
          </a:lstStyle>
          <a:p>
            <a:pPr marL="12700">
              <a:lnSpc>
                <a:spcPts val="930"/>
              </a:lnSpc>
            </a:pPr>
            <a:r>
              <a:rPr lang="en-US">
                <a:latin typeface="Slate Pro" panose="02000506040000020004" pitchFamily="2" charset="0"/>
                <a:sym typeface="Slate Pro" panose="02000506040000020004" pitchFamily="2" charset="0"/>
              </a:rPr>
              <a:t>ACME </a:t>
            </a:r>
            <a:r>
              <a:rPr lang="en-US" spc="-40">
                <a:latin typeface="Slate Pro" panose="02000506040000020004" pitchFamily="2" charset="0"/>
                <a:sym typeface="Slate Pro" panose="02000506040000020004" pitchFamily="2" charset="0"/>
              </a:rPr>
              <a:t>PARTNER PROGRAM GUIDE</a:t>
            </a:r>
            <a:endParaRPr lang="en-US" spc="-10">
              <a:latin typeface="Slate Pro" panose="02000506040000020004" pitchFamily="2" charset="0"/>
              <a:sym typeface="Slate Pro" panose="02000506040000020004" pitchFamily="2" charset="0"/>
            </a:endParaRPr>
          </a:p>
        </p:txBody>
      </p:sp>
      <p:pic>
        <p:nvPicPr>
          <p:cNvPr id="9" name="Picture 8" descr="Wooden library">
            <a:extLst>
              <a:ext uri="{FF2B5EF4-FFF2-40B4-BE49-F238E27FC236}">
                <a16:creationId xmlns:a16="http://schemas.microsoft.com/office/drawing/2014/main" id="{BE2CB600-0C0A-12E2-7DF4-D141C27FC89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346703" y="0"/>
            <a:ext cx="5343285" cy="7068312"/>
          </a:xfrm>
          <a:prstGeom prst="rect">
            <a:avLst/>
          </a:prstGeom>
        </p:spPr>
      </p:pic>
      <p:grpSp>
        <p:nvGrpSpPr>
          <p:cNvPr id="11" name="Group 10">
            <a:extLst>
              <a:ext uri="{FF2B5EF4-FFF2-40B4-BE49-F238E27FC236}">
                <a16:creationId xmlns:a16="http://schemas.microsoft.com/office/drawing/2014/main" id="{8114F044-43DE-149B-6DC4-D87341AFD95F}"/>
              </a:ext>
            </a:extLst>
          </p:cNvPr>
          <p:cNvGrpSpPr/>
          <p:nvPr/>
        </p:nvGrpSpPr>
        <p:grpSpPr>
          <a:xfrm>
            <a:off x="157427" y="7205390"/>
            <a:ext cx="2416310" cy="276999"/>
            <a:chOff x="157428" y="7205390"/>
            <a:chExt cx="2132373" cy="276999"/>
          </a:xfrm>
        </p:grpSpPr>
        <p:sp>
          <p:nvSpPr>
            <p:cNvPr id="12" name="TextBox 11">
              <a:hlinkClick r:id="rId7" action="ppaction://hlinksldjump"/>
              <a:extLst>
                <a:ext uri="{FF2B5EF4-FFF2-40B4-BE49-F238E27FC236}">
                  <a16:creationId xmlns:a16="http://schemas.microsoft.com/office/drawing/2014/main" id="{1040F31B-0A8A-667E-2682-888607D3D057}"/>
                </a:ext>
              </a:extLst>
            </p:cNvPr>
            <p:cNvSpPr txBox="1"/>
            <p:nvPr/>
          </p:nvSpPr>
          <p:spPr>
            <a:xfrm>
              <a:off x="502099" y="7205390"/>
              <a:ext cx="1787702" cy="276999"/>
            </a:xfrm>
            <a:prstGeom prst="rect">
              <a:avLst/>
            </a:prstGeom>
            <a:noFill/>
          </p:spPr>
          <p:txBody>
            <a:bodyPr wrap="square">
              <a:spAutoFit/>
            </a:bodyPr>
            <a:lstStyle/>
            <a:p>
              <a:r>
                <a:rPr lang="en-US" sz="1200" dirty="0">
                  <a:solidFill>
                    <a:srgbClr val="FFFFFF"/>
                  </a:solidFill>
                  <a:latin typeface="Slate Pro" panose="02000506040000020004" pitchFamily="2" charset="0"/>
                  <a:sym typeface="Slate Pro" panose="02000506040000020004" pitchFamily="2" charset="0"/>
                </a:rPr>
                <a:t>TABLE OF CONTENTS</a:t>
              </a:r>
              <a:endParaRPr lang="en-US" sz="1200" dirty="0">
                <a:latin typeface="Slate Pro" panose="02000506040000020004" pitchFamily="2" charset="0"/>
                <a:sym typeface="Slate Pro" panose="02000506040000020004" pitchFamily="2" charset="0"/>
              </a:endParaRPr>
            </a:p>
          </p:txBody>
        </p:sp>
        <p:sp>
          <p:nvSpPr>
            <p:cNvPr id="13" name="Arrow: Right 12">
              <a:extLst>
                <a:ext uri="{FF2B5EF4-FFF2-40B4-BE49-F238E27FC236}">
                  <a16:creationId xmlns:a16="http://schemas.microsoft.com/office/drawing/2014/main" id="{DDA3FDE7-6CF3-6878-308E-92DA001BD817}"/>
                </a:ext>
              </a:extLst>
            </p:cNvPr>
            <p:cNvSpPr/>
            <p:nvPr/>
          </p:nvSpPr>
          <p:spPr>
            <a:xfrm rot="10800000">
              <a:off x="157428" y="7214817"/>
              <a:ext cx="318468" cy="244332"/>
            </a:xfrm>
            <a:prstGeom prst="rightArrow">
              <a:avLst>
                <a:gd name="adj1" fmla="val 50000"/>
                <a:gd name="adj2" fmla="val 78076"/>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grpSp>
    </p:spTree>
    <p:extLst>
      <p:ext uri="{BB962C8B-B14F-4D97-AF65-F5344CB8AC3E}">
        <p14:creationId xmlns:p14="http://schemas.microsoft.com/office/powerpoint/2010/main" val="50426025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Object 31" hidden="1">
            <a:extLst>
              <a:ext uri="{FF2B5EF4-FFF2-40B4-BE49-F238E27FC236}">
                <a16:creationId xmlns:a16="http://schemas.microsoft.com/office/drawing/2014/main" id="{C9A2FA62-DA37-E1DF-E8A0-A7FC5A617F31}"/>
              </a:ext>
            </a:extLst>
          </p:cNvPr>
          <p:cNvGraphicFramePr>
            <a:graphicFrameLocks noChangeAspect="1"/>
          </p:cNvGraphicFramePr>
          <p:nvPr>
            <p:custDataLst>
              <p:tags r:id="rId1"/>
            </p:custDataLst>
            <p:extLst>
              <p:ext uri="{D42A27DB-BD31-4B8C-83A1-F6EECF244321}">
                <p14:modId xmlns:p14="http://schemas.microsoft.com/office/powerpoint/2010/main" val="12275928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32" name="Object 31" hidden="1">
                        <a:extLst>
                          <a:ext uri="{FF2B5EF4-FFF2-40B4-BE49-F238E27FC236}">
                            <a16:creationId xmlns:a16="http://schemas.microsoft.com/office/drawing/2014/main" id="{C9A2FA62-DA37-E1DF-E8A0-A7FC5A617F3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object 4"/>
          <p:cNvPicPr/>
          <p:nvPr/>
        </p:nvPicPr>
        <p:blipFill>
          <a:blip r:embed="rId6" cstate="print"/>
          <a:stretch>
            <a:fillRect/>
          </a:stretch>
        </p:blipFill>
        <p:spPr>
          <a:xfrm>
            <a:off x="5346001" y="14"/>
            <a:ext cx="5345988" cy="5174145"/>
          </a:xfrm>
          <a:prstGeom prst="rect">
            <a:avLst/>
          </a:prstGeom>
        </p:spPr>
      </p:pic>
      <p:sp>
        <p:nvSpPr>
          <p:cNvPr id="6" name="object 6"/>
          <p:cNvSpPr/>
          <p:nvPr/>
        </p:nvSpPr>
        <p:spPr>
          <a:xfrm>
            <a:off x="201554" y="190947"/>
            <a:ext cx="130810" cy="0"/>
          </a:xfrm>
          <a:custGeom>
            <a:avLst/>
            <a:gdLst/>
            <a:ahLst/>
            <a:cxnLst/>
            <a:rect l="l" t="t" r="r" b="b"/>
            <a:pathLst>
              <a:path w="130810">
                <a:moveTo>
                  <a:pt x="0" y="0"/>
                </a:moveTo>
                <a:lnTo>
                  <a:pt x="130225" y="0"/>
                </a:lnTo>
              </a:path>
            </a:pathLst>
          </a:custGeom>
          <a:ln w="16509">
            <a:solidFill>
              <a:srgbClr val="FFFFFF"/>
            </a:solidFill>
          </a:ln>
        </p:spPr>
        <p:txBody>
          <a:bodyPr wrap="square" lIns="0" tIns="0" rIns="0" bIns="0" rtlCol="0"/>
          <a:lstStyle/>
          <a:p>
            <a:endParaRPr>
              <a:latin typeface="Slate Pro" panose="02000506040000020004" pitchFamily="2" charset="0"/>
              <a:sym typeface="Slate Pro" panose="02000506040000020004" pitchFamily="2" charset="0"/>
            </a:endParaRPr>
          </a:p>
        </p:txBody>
      </p:sp>
      <p:sp>
        <p:nvSpPr>
          <p:cNvPr id="7" name="object 7"/>
          <p:cNvSpPr/>
          <p:nvPr/>
        </p:nvSpPr>
        <p:spPr>
          <a:xfrm>
            <a:off x="201554" y="265113"/>
            <a:ext cx="130810" cy="0"/>
          </a:xfrm>
          <a:custGeom>
            <a:avLst/>
            <a:gdLst/>
            <a:ahLst/>
            <a:cxnLst/>
            <a:rect l="l" t="t" r="r" b="b"/>
            <a:pathLst>
              <a:path w="130810">
                <a:moveTo>
                  <a:pt x="0" y="0"/>
                </a:moveTo>
                <a:lnTo>
                  <a:pt x="130225" y="0"/>
                </a:lnTo>
              </a:path>
            </a:pathLst>
          </a:custGeom>
          <a:ln w="16509">
            <a:solidFill>
              <a:srgbClr val="FFFFFF"/>
            </a:solidFill>
          </a:ln>
        </p:spPr>
        <p:txBody>
          <a:bodyPr wrap="square" lIns="0" tIns="0" rIns="0" bIns="0" rtlCol="0"/>
          <a:lstStyle/>
          <a:p>
            <a:endParaRPr>
              <a:latin typeface="Slate Pro" panose="02000506040000020004" pitchFamily="2" charset="0"/>
              <a:sym typeface="Slate Pro" panose="02000506040000020004" pitchFamily="2" charset="0"/>
            </a:endParaRPr>
          </a:p>
        </p:txBody>
      </p:sp>
      <p:sp>
        <p:nvSpPr>
          <p:cNvPr id="8" name="object 8"/>
          <p:cNvSpPr/>
          <p:nvPr/>
        </p:nvSpPr>
        <p:spPr>
          <a:xfrm>
            <a:off x="201554" y="343640"/>
            <a:ext cx="130810" cy="0"/>
          </a:xfrm>
          <a:custGeom>
            <a:avLst/>
            <a:gdLst/>
            <a:ahLst/>
            <a:cxnLst/>
            <a:rect l="l" t="t" r="r" b="b"/>
            <a:pathLst>
              <a:path w="130810">
                <a:moveTo>
                  <a:pt x="0" y="0"/>
                </a:moveTo>
                <a:lnTo>
                  <a:pt x="130225" y="0"/>
                </a:lnTo>
              </a:path>
            </a:pathLst>
          </a:custGeom>
          <a:ln w="16509">
            <a:solidFill>
              <a:srgbClr val="FFFFFF"/>
            </a:solidFill>
          </a:ln>
        </p:spPr>
        <p:txBody>
          <a:bodyPr wrap="square" lIns="0" tIns="0" rIns="0" bIns="0" rtlCol="0"/>
          <a:lstStyle/>
          <a:p>
            <a:endParaRPr>
              <a:latin typeface="Slate Pro" panose="02000506040000020004" pitchFamily="2" charset="0"/>
              <a:sym typeface="Slate Pro" panose="02000506040000020004" pitchFamily="2" charset="0"/>
            </a:endParaRPr>
          </a:p>
        </p:txBody>
      </p:sp>
      <p:sp>
        <p:nvSpPr>
          <p:cNvPr id="9" name="object 9"/>
          <p:cNvSpPr/>
          <p:nvPr/>
        </p:nvSpPr>
        <p:spPr>
          <a:xfrm>
            <a:off x="-500" y="5190185"/>
            <a:ext cx="2103120" cy="1859280"/>
          </a:xfrm>
          <a:custGeom>
            <a:avLst/>
            <a:gdLst/>
            <a:ahLst/>
            <a:cxnLst/>
            <a:rect l="l" t="t" r="r" b="b"/>
            <a:pathLst>
              <a:path w="2132965" h="1859279">
                <a:moveTo>
                  <a:pt x="2132805" y="0"/>
                </a:moveTo>
                <a:lnTo>
                  <a:pt x="0" y="0"/>
                </a:lnTo>
                <a:lnTo>
                  <a:pt x="0" y="1858877"/>
                </a:lnTo>
                <a:lnTo>
                  <a:pt x="2132805" y="1858877"/>
                </a:lnTo>
                <a:lnTo>
                  <a:pt x="2132805" y="0"/>
                </a:lnTo>
                <a:close/>
              </a:path>
            </a:pathLst>
          </a:custGeom>
          <a:solidFill>
            <a:srgbClr val="5A87C5"/>
          </a:solidFill>
        </p:spPr>
        <p:txBody>
          <a:bodyPr wrap="square" lIns="0" tIns="0" rIns="0" bIns="0" rtlCol="0"/>
          <a:lstStyle/>
          <a:p>
            <a:endParaRPr>
              <a:latin typeface="Slate Pro" panose="02000506040000020004" pitchFamily="2" charset="0"/>
              <a:sym typeface="Slate Pro" panose="02000506040000020004" pitchFamily="2" charset="0"/>
            </a:endParaRPr>
          </a:p>
        </p:txBody>
      </p:sp>
      <p:sp>
        <p:nvSpPr>
          <p:cNvPr id="10" name="object 10"/>
          <p:cNvSpPr txBox="1"/>
          <p:nvPr/>
        </p:nvSpPr>
        <p:spPr>
          <a:xfrm>
            <a:off x="527301" y="1956247"/>
            <a:ext cx="3924300" cy="2354362"/>
          </a:xfrm>
          <a:prstGeom prst="rect">
            <a:avLst/>
          </a:prstGeom>
        </p:spPr>
        <p:txBody>
          <a:bodyPr vert="horz" wrap="square" lIns="0" tIns="12700" rIns="0" bIns="0" rtlCol="0">
            <a:spAutoFit/>
          </a:bodyPr>
          <a:lstStyle/>
          <a:p>
            <a:pPr marL="12700">
              <a:spcBef>
                <a:spcPts val="100"/>
              </a:spcBef>
            </a:pPr>
            <a:r>
              <a:rPr sz="1600" b="1" dirty="0">
                <a:solidFill>
                  <a:schemeClr val="tx1"/>
                </a:solidFill>
                <a:latin typeface="Slate Pro" panose="02000506040000020004" pitchFamily="2" charset="0"/>
                <a:cs typeface="Trebuchet MS"/>
                <a:sym typeface="Slate Pro" panose="02000506040000020004" pitchFamily="2" charset="0"/>
              </a:rPr>
              <a:t>As </a:t>
            </a:r>
            <a:r>
              <a:rPr lang="en-US" sz="1600" b="1" dirty="0">
                <a:solidFill>
                  <a:schemeClr val="tx1"/>
                </a:solidFill>
                <a:latin typeface="Slate Pro" panose="02000506040000020004" pitchFamily="2" charset="0"/>
                <a:cs typeface="Trebuchet MS"/>
                <a:sym typeface="Slate Pro" panose="02000506040000020004" pitchFamily="2" charset="0"/>
              </a:rPr>
              <a:t>an ACME Partner</a:t>
            </a:r>
            <a:r>
              <a:rPr sz="1600" b="1" dirty="0">
                <a:solidFill>
                  <a:schemeClr val="tx1"/>
                </a:solidFill>
                <a:latin typeface="Slate Pro" panose="02000506040000020004" pitchFamily="2" charset="0"/>
                <a:cs typeface="Trebuchet MS"/>
                <a:sym typeface="Slate Pro" panose="02000506040000020004" pitchFamily="2" charset="0"/>
              </a:rPr>
              <a:t>, you’ll hear it first!</a:t>
            </a:r>
            <a:endParaRPr sz="1600" dirty="0">
              <a:solidFill>
                <a:schemeClr val="tx1"/>
              </a:solidFill>
              <a:latin typeface="Slate Pro" panose="02000506040000020004" pitchFamily="2" charset="0"/>
              <a:cs typeface="Trebuchet MS"/>
              <a:sym typeface="Slate Pro" panose="02000506040000020004" pitchFamily="2" charset="0"/>
            </a:endParaRPr>
          </a:p>
          <a:p>
            <a:pPr marL="12700" marR="5080">
              <a:lnSpc>
                <a:spcPct val="117400"/>
              </a:lnSpc>
              <a:spcBef>
                <a:spcPts val="750"/>
              </a:spcBef>
            </a:pPr>
            <a:r>
              <a:rPr lang="en-US" sz="1400" dirty="0">
                <a:latin typeface="Slate Pro" panose="02000506040000020004" pitchFamily="2" charset="0"/>
                <a:cs typeface="Arial"/>
                <a:sym typeface="Slate Pro" panose="02000506040000020004" pitchFamily="2" charset="0"/>
              </a:rPr>
              <a:t>We have a variety of communications resources in place to keep Partners informed of product releases, new collateral, press coverage, events, and more. Please be sure your ACME Partner Manager has your current contact information so that you receive all communications to stay up-to-date on all ACME and Partner-specific news. You can also visit the ACME Partner Portal </a:t>
            </a:r>
            <a:r>
              <a:rPr lang="en-US" sz="1400" dirty="0">
                <a:solidFill>
                  <a:schemeClr val="tx1"/>
                </a:solidFill>
                <a:latin typeface="Slate Pro" panose="02000506040000020004" pitchFamily="2" charset="0"/>
                <a:cs typeface="Arial"/>
                <a:sym typeface="Slate Pro" panose="02000506040000020004" pitchFamily="2" charset="0"/>
              </a:rPr>
              <a:t>News &amp; Announcements.</a:t>
            </a:r>
          </a:p>
        </p:txBody>
      </p:sp>
      <p:sp>
        <p:nvSpPr>
          <p:cNvPr id="11" name="object 11"/>
          <p:cNvSpPr txBox="1">
            <a:spLocks noGrp="1"/>
          </p:cNvSpPr>
          <p:nvPr>
            <p:ph type="title"/>
          </p:nvPr>
        </p:nvSpPr>
        <p:spPr>
          <a:xfrm>
            <a:off x="500299" y="411480"/>
            <a:ext cx="4367636" cy="1011815"/>
          </a:xfrm>
          <a:prstGeom prst="rect">
            <a:avLst/>
          </a:prstGeom>
        </p:spPr>
        <p:txBody>
          <a:bodyPr vert="horz" wrap="square" lIns="0" tIns="113030" rIns="0" bIns="0" rtlCol="0">
            <a:spAutoFit/>
          </a:bodyPr>
          <a:lstStyle/>
          <a:p>
            <a:pPr marL="12700" marR="5080">
              <a:lnSpc>
                <a:spcPts val="3450"/>
              </a:lnSpc>
              <a:spcBef>
                <a:spcPts val="890"/>
              </a:spcBef>
            </a:pPr>
            <a:r>
              <a:rPr lang="en-US" sz="3200" dirty="0">
                <a:solidFill>
                  <a:srgbClr val="5A87C5"/>
                </a:solidFill>
              </a:rPr>
              <a:t>Partner Communication Resources</a:t>
            </a:r>
            <a:endParaRPr sz="3200" dirty="0">
              <a:solidFill>
                <a:srgbClr val="5A87C5"/>
              </a:solidFill>
            </a:endParaRPr>
          </a:p>
        </p:txBody>
      </p:sp>
      <p:sp>
        <p:nvSpPr>
          <p:cNvPr id="12" name="object 12"/>
          <p:cNvSpPr txBox="1"/>
          <p:nvPr/>
        </p:nvSpPr>
        <p:spPr>
          <a:xfrm>
            <a:off x="527301" y="4666939"/>
            <a:ext cx="3725765" cy="228268"/>
          </a:xfrm>
          <a:prstGeom prst="rect">
            <a:avLst/>
          </a:prstGeom>
        </p:spPr>
        <p:txBody>
          <a:bodyPr vert="horz" wrap="square" lIns="0" tIns="12700" rIns="0" bIns="0" rtlCol="0">
            <a:spAutoFit/>
          </a:bodyPr>
          <a:lstStyle/>
          <a:p>
            <a:pPr marL="12700">
              <a:spcBef>
                <a:spcPts val="100"/>
              </a:spcBef>
            </a:pPr>
            <a:r>
              <a:rPr lang="en-US" sz="1400" b="1" spc="-20" dirty="0">
                <a:solidFill>
                  <a:srgbClr val="5A87C5"/>
                </a:solidFill>
                <a:latin typeface="Slate Pro" panose="02000506040000020004" pitchFamily="2" charset="0"/>
                <a:cs typeface="Arial"/>
                <a:sym typeface="Slate Pro" panose="02000506040000020004" pitchFamily="2" charset="0"/>
              </a:rPr>
              <a:t>Get added to the list here!</a:t>
            </a:r>
            <a:endParaRPr lang="en-US" sz="1400" dirty="0">
              <a:solidFill>
                <a:srgbClr val="5A87C5"/>
              </a:solidFill>
              <a:highlight>
                <a:srgbClr val="FFFF00"/>
              </a:highlight>
              <a:latin typeface="Slate Pro" panose="02000506040000020004" pitchFamily="2" charset="0"/>
              <a:cs typeface="Arial"/>
              <a:sym typeface="Slate Pro" panose="02000506040000020004" pitchFamily="2" charset="0"/>
            </a:endParaRPr>
          </a:p>
        </p:txBody>
      </p:sp>
      <p:sp>
        <p:nvSpPr>
          <p:cNvPr id="13" name="object 13"/>
          <p:cNvSpPr/>
          <p:nvPr/>
        </p:nvSpPr>
        <p:spPr>
          <a:xfrm>
            <a:off x="500299" y="4475392"/>
            <a:ext cx="3924300" cy="0"/>
          </a:xfrm>
          <a:custGeom>
            <a:avLst/>
            <a:gdLst/>
            <a:ahLst/>
            <a:cxnLst/>
            <a:rect l="l" t="t" r="r" b="b"/>
            <a:pathLst>
              <a:path w="3924300">
                <a:moveTo>
                  <a:pt x="0" y="0"/>
                </a:moveTo>
                <a:lnTo>
                  <a:pt x="3923995" y="0"/>
                </a:lnTo>
              </a:path>
            </a:pathLst>
          </a:custGeom>
          <a:ln w="6350">
            <a:solidFill>
              <a:srgbClr val="A69E96"/>
            </a:solidFill>
          </a:ln>
        </p:spPr>
        <p:txBody>
          <a:bodyPr wrap="square" lIns="0" tIns="0" rIns="0" bIns="0" rtlCol="0"/>
          <a:lstStyle/>
          <a:p>
            <a:endParaRPr>
              <a:latin typeface="Slate Pro" panose="02000506040000020004" pitchFamily="2" charset="0"/>
              <a:sym typeface="Slate Pro" panose="02000506040000020004" pitchFamily="2" charset="0"/>
            </a:endParaRPr>
          </a:p>
        </p:txBody>
      </p:sp>
      <p:sp>
        <p:nvSpPr>
          <p:cNvPr id="14" name="object 14"/>
          <p:cNvSpPr txBox="1"/>
          <p:nvPr/>
        </p:nvSpPr>
        <p:spPr>
          <a:xfrm>
            <a:off x="406881" y="6517706"/>
            <a:ext cx="1318260" cy="219932"/>
          </a:xfrm>
          <a:prstGeom prst="rect">
            <a:avLst/>
          </a:prstGeom>
        </p:spPr>
        <p:txBody>
          <a:bodyPr vert="horz" wrap="square" lIns="0" tIns="40005" rIns="0" bIns="0" rtlCol="0">
            <a:spAutoFit/>
          </a:bodyPr>
          <a:lstStyle/>
          <a:p>
            <a:pPr marL="189865" marR="5080" indent="-190500" algn="ctr">
              <a:lnSpc>
                <a:spcPts val="1410"/>
              </a:lnSpc>
              <a:spcBef>
                <a:spcPts val="315"/>
              </a:spcBef>
            </a:pPr>
            <a:r>
              <a:rPr sz="1350" b="1" spc="-10">
                <a:solidFill>
                  <a:srgbClr val="FFFFFF"/>
                </a:solidFill>
                <a:latin typeface="Slate Pro" panose="02000506040000020004" pitchFamily="2" charset="0"/>
                <a:cs typeface="Arial"/>
                <a:sym typeface="Slate Pro" panose="02000506040000020004" pitchFamily="2" charset="0"/>
              </a:rPr>
              <a:t>Newsletters</a:t>
            </a:r>
            <a:endParaRPr lang="en-US" sz="1350">
              <a:latin typeface="Slate Pro" panose="02000506040000020004" pitchFamily="2" charset="0"/>
              <a:cs typeface="Arial"/>
              <a:sym typeface="Slate Pro" panose="02000506040000020004" pitchFamily="2" charset="0"/>
            </a:endParaRPr>
          </a:p>
        </p:txBody>
      </p:sp>
      <p:pic>
        <p:nvPicPr>
          <p:cNvPr id="16" name="object 16"/>
          <p:cNvPicPr/>
          <p:nvPr/>
        </p:nvPicPr>
        <p:blipFill>
          <a:blip r:embed="rId7" cstate="print"/>
          <a:stretch>
            <a:fillRect/>
          </a:stretch>
        </p:blipFill>
        <p:spPr>
          <a:xfrm>
            <a:off x="758940" y="5580709"/>
            <a:ext cx="235750" cy="239992"/>
          </a:xfrm>
          <a:prstGeom prst="rect">
            <a:avLst/>
          </a:prstGeom>
        </p:spPr>
      </p:pic>
      <p:sp>
        <p:nvSpPr>
          <p:cNvPr id="17" name="object 17"/>
          <p:cNvSpPr/>
          <p:nvPr/>
        </p:nvSpPr>
        <p:spPr>
          <a:xfrm>
            <a:off x="655804" y="5440707"/>
            <a:ext cx="820419" cy="765175"/>
          </a:xfrm>
          <a:custGeom>
            <a:avLst/>
            <a:gdLst/>
            <a:ahLst/>
            <a:cxnLst/>
            <a:rect l="l" t="t" r="r" b="b"/>
            <a:pathLst>
              <a:path w="820419" h="765175">
                <a:moveTo>
                  <a:pt x="510781" y="566724"/>
                </a:moveTo>
                <a:lnTo>
                  <a:pt x="504190" y="560006"/>
                </a:lnTo>
                <a:lnTo>
                  <a:pt x="109740" y="560006"/>
                </a:lnTo>
                <a:lnTo>
                  <a:pt x="103136" y="566724"/>
                </a:lnTo>
                <a:lnTo>
                  <a:pt x="103136" y="583285"/>
                </a:lnTo>
                <a:lnTo>
                  <a:pt x="109740" y="590003"/>
                </a:lnTo>
                <a:lnTo>
                  <a:pt x="496049" y="590003"/>
                </a:lnTo>
                <a:lnTo>
                  <a:pt x="504190" y="590003"/>
                </a:lnTo>
                <a:lnTo>
                  <a:pt x="510781" y="583285"/>
                </a:lnTo>
                <a:lnTo>
                  <a:pt x="510781" y="566724"/>
                </a:lnTo>
                <a:close/>
              </a:path>
              <a:path w="820419" h="765175">
                <a:moveTo>
                  <a:pt x="510781" y="461733"/>
                </a:moveTo>
                <a:lnTo>
                  <a:pt x="504190" y="455015"/>
                </a:lnTo>
                <a:lnTo>
                  <a:pt x="109740" y="455015"/>
                </a:lnTo>
                <a:lnTo>
                  <a:pt x="103136" y="461733"/>
                </a:lnTo>
                <a:lnTo>
                  <a:pt x="103136" y="478294"/>
                </a:lnTo>
                <a:lnTo>
                  <a:pt x="109740" y="485013"/>
                </a:lnTo>
                <a:lnTo>
                  <a:pt x="496049" y="485013"/>
                </a:lnTo>
                <a:lnTo>
                  <a:pt x="504190" y="485013"/>
                </a:lnTo>
                <a:lnTo>
                  <a:pt x="510781" y="478294"/>
                </a:lnTo>
                <a:lnTo>
                  <a:pt x="510781" y="461733"/>
                </a:lnTo>
                <a:close/>
              </a:path>
              <a:path w="820419" h="765175">
                <a:moveTo>
                  <a:pt x="510781" y="356717"/>
                </a:moveTo>
                <a:lnTo>
                  <a:pt x="504190" y="349999"/>
                </a:lnTo>
                <a:lnTo>
                  <a:pt x="384771" y="349999"/>
                </a:lnTo>
                <a:lnTo>
                  <a:pt x="378167" y="356717"/>
                </a:lnTo>
                <a:lnTo>
                  <a:pt x="378167" y="373278"/>
                </a:lnTo>
                <a:lnTo>
                  <a:pt x="384771" y="379996"/>
                </a:lnTo>
                <a:lnTo>
                  <a:pt x="496049" y="379996"/>
                </a:lnTo>
                <a:lnTo>
                  <a:pt x="504190" y="379996"/>
                </a:lnTo>
                <a:lnTo>
                  <a:pt x="510781" y="373278"/>
                </a:lnTo>
                <a:lnTo>
                  <a:pt x="510781" y="356717"/>
                </a:lnTo>
                <a:close/>
              </a:path>
              <a:path w="820419" h="765175">
                <a:moveTo>
                  <a:pt x="510781" y="251726"/>
                </a:moveTo>
                <a:lnTo>
                  <a:pt x="504190" y="245008"/>
                </a:lnTo>
                <a:lnTo>
                  <a:pt x="384771" y="245008"/>
                </a:lnTo>
                <a:lnTo>
                  <a:pt x="378167" y="251726"/>
                </a:lnTo>
                <a:lnTo>
                  <a:pt x="378167" y="268287"/>
                </a:lnTo>
                <a:lnTo>
                  <a:pt x="384771" y="275005"/>
                </a:lnTo>
                <a:lnTo>
                  <a:pt x="496049" y="275005"/>
                </a:lnTo>
                <a:lnTo>
                  <a:pt x="504190" y="275005"/>
                </a:lnTo>
                <a:lnTo>
                  <a:pt x="510781" y="268287"/>
                </a:lnTo>
                <a:lnTo>
                  <a:pt x="510781" y="251726"/>
                </a:lnTo>
                <a:close/>
              </a:path>
              <a:path w="820419" h="765175">
                <a:moveTo>
                  <a:pt x="510781" y="146723"/>
                </a:moveTo>
                <a:lnTo>
                  <a:pt x="504190" y="140004"/>
                </a:lnTo>
                <a:lnTo>
                  <a:pt x="384771" y="140004"/>
                </a:lnTo>
                <a:lnTo>
                  <a:pt x="378167" y="146723"/>
                </a:lnTo>
                <a:lnTo>
                  <a:pt x="378167" y="163283"/>
                </a:lnTo>
                <a:lnTo>
                  <a:pt x="384771" y="170002"/>
                </a:lnTo>
                <a:lnTo>
                  <a:pt x="496049" y="170002"/>
                </a:lnTo>
                <a:lnTo>
                  <a:pt x="504190" y="170002"/>
                </a:lnTo>
                <a:lnTo>
                  <a:pt x="510781" y="163283"/>
                </a:lnTo>
                <a:lnTo>
                  <a:pt x="510781" y="146723"/>
                </a:lnTo>
                <a:close/>
              </a:path>
              <a:path w="820419" h="765175">
                <a:moveTo>
                  <a:pt x="717054" y="111721"/>
                </a:moveTo>
                <a:lnTo>
                  <a:pt x="710463" y="105003"/>
                </a:lnTo>
                <a:lnTo>
                  <a:pt x="694182" y="105003"/>
                </a:lnTo>
                <a:lnTo>
                  <a:pt x="687590" y="111721"/>
                </a:lnTo>
                <a:lnTo>
                  <a:pt x="687590" y="670788"/>
                </a:lnTo>
                <a:lnTo>
                  <a:pt x="694182" y="677506"/>
                </a:lnTo>
                <a:lnTo>
                  <a:pt x="702322" y="677506"/>
                </a:lnTo>
                <a:lnTo>
                  <a:pt x="710463" y="677506"/>
                </a:lnTo>
                <a:lnTo>
                  <a:pt x="717054" y="670788"/>
                </a:lnTo>
                <a:lnTo>
                  <a:pt x="717054" y="111721"/>
                </a:lnTo>
                <a:close/>
              </a:path>
              <a:path w="820419" h="765175">
                <a:moveTo>
                  <a:pt x="820191" y="111709"/>
                </a:moveTo>
                <a:lnTo>
                  <a:pt x="813600" y="104990"/>
                </a:lnTo>
                <a:lnTo>
                  <a:pt x="797318" y="104990"/>
                </a:lnTo>
                <a:lnTo>
                  <a:pt x="790727" y="111709"/>
                </a:lnTo>
                <a:lnTo>
                  <a:pt x="790727" y="645007"/>
                </a:lnTo>
                <a:lnTo>
                  <a:pt x="783767" y="680008"/>
                </a:lnTo>
                <a:lnTo>
                  <a:pt x="764806" y="708621"/>
                </a:lnTo>
                <a:lnTo>
                  <a:pt x="736701" y="727925"/>
                </a:lnTo>
                <a:lnTo>
                  <a:pt x="702322" y="735012"/>
                </a:lnTo>
                <a:lnTo>
                  <a:pt x="667943" y="727925"/>
                </a:lnTo>
                <a:lnTo>
                  <a:pt x="639838" y="708621"/>
                </a:lnTo>
                <a:lnTo>
                  <a:pt x="624433" y="685380"/>
                </a:lnTo>
                <a:lnTo>
                  <a:pt x="624433" y="735012"/>
                </a:lnTo>
                <a:lnTo>
                  <a:pt x="117868" y="735012"/>
                </a:lnTo>
                <a:lnTo>
                  <a:pt x="83489" y="727925"/>
                </a:lnTo>
                <a:lnTo>
                  <a:pt x="55384" y="708621"/>
                </a:lnTo>
                <a:lnTo>
                  <a:pt x="36423" y="680008"/>
                </a:lnTo>
                <a:lnTo>
                  <a:pt x="29464" y="645007"/>
                </a:lnTo>
                <a:lnTo>
                  <a:pt x="29464" y="49999"/>
                </a:lnTo>
                <a:lnTo>
                  <a:pt x="31013" y="42227"/>
                </a:lnTo>
                <a:lnTo>
                  <a:pt x="35217" y="35864"/>
                </a:lnTo>
                <a:lnTo>
                  <a:pt x="41465" y="31572"/>
                </a:lnTo>
                <a:lnTo>
                  <a:pt x="49110" y="29997"/>
                </a:lnTo>
                <a:lnTo>
                  <a:pt x="564807" y="29997"/>
                </a:lnTo>
                <a:lnTo>
                  <a:pt x="584454" y="645007"/>
                </a:lnTo>
                <a:lnTo>
                  <a:pt x="587260" y="671068"/>
                </a:lnTo>
                <a:lnTo>
                  <a:pt x="595261" y="695172"/>
                </a:lnTo>
                <a:lnTo>
                  <a:pt x="607847" y="716699"/>
                </a:lnTo>
                <a:lnTo>
                  <a:pt x="624433" y="735012"/>
                </a:lnTo>
                <a:lnTo>
                  <a:pt x="624433" y="685380"/>
                </a:lnTo>
                <a:lnTo>
                  <a:pt x="620877" y="680008"/>
                </a:lnTo>
                <a:lnTo>
                  <a:pt x="613918" y="645007"/>
                </a:lnTo>
                <a:lnTo>
                  <a:pt x="613918" y="49999"/>
                </a:lnTo>
                <a:lnTo>
                  <a:pt x="610057" y="30556"/>
                </a:lnTo>
                <a:lnTo>
                  <a:pt x="609676" y="29997"/>
                </a:lnTo>
                <a:lnTo>
                  <a:pt x="599516" y="14668"/>
                </a:lnTo>
                <a:lnTo>
                  <a:pt x="583907" y="3937"/>
                </a:lnTo>
                <a:lnTo>
                  <a:pt x="564807" y="0"/>
                </a:lnTo>
                <a:lnTo>
                  <a:pt x="49110" y="0"/>
                </a:lnTo>
                <a:lnTo>
                  <a:pt x="30010" y="3937"/>
                </a:lnTo>
                <a:lnTo>
                  <a:pt x="14401" y="14668"/>
                </a:lnTo>
                <a:lnTo>
                  <a:pt x="3860" y="30556"/>
                </a:lnTo>
                <a:lnTo>
                  <a:pt x="0" y="49999"/>
                </a:lnTo>
                <a:lnTo>
                  <a:pt x="0" y="645007"/>
                </a:lnTo>
                <a:lnTo>
                  <a:pt x="9271" y="691667"/>
                </a:lnTo>
                <a:lnTo>
                  <a:pt x="34556" y="729818"/>
                </a:lnTo>
                <a:lnTo>
                  <a:pt x="72021" y="755561"/>
                </a:lnTo>
                <a:lnTo>
                  <a:pt x="117868" y="765009"/>
                </a:lnTo>
                <a:lnTo>
                  <a:pt x="702322" y="765009"/>
                </a:lnTo>
                <a:lnTo>
                  <a:pt x="748157" y="755561"/>
                </a:lnTo>
                <a:lnTo>
                  <a:pt x="785634" y="729818"/>
                </a:lnTo>
                <a:lnTo>
                  <a:pt x="810920" y="691667"/>
                </a:lnTo>
                <a:lnTo>
                  <a:pt x="820191" y="645007"/>
                </a:lnTo>
                <a:lnTo>
                  <a:pt x="820191" y="111709"/>
                </a:lnTo>
                <a:close/>
              </a:path>
            </a:pathLst>
          </a:custGeom>
          <a:solidFill>
            <a:srgbClr val="FFFFFF"/>
          </a:solidFill>
        </p:spPr>
        <p:txBody>
          <a:bodyPr wrap="square" lIns="0" tIns="0" rIns="0" bIns="0" rtlCol="0"/>
          <a:lstStyle/>
          <a:p>
            <a:endParaRPr>
              <a:latin typeface="Slate Pro" panose="02000506040000020004" pitchFamily="2" charset="0"/>
              <a:sym typeface="Slate Pro" panose="02000506040000020004" pitchFamily="2" charset="0"/>
            </a:endParaRPr>
          </a:p>
        </p:txBody>
      </p:sp>
      <p:sp>
        <p:nvSpPr>
          <p:cNvPr id="19" name="object 19"/>
          <p:cNvSpPr txBox="1"/>
          <p:nvPr/>
        </p:nvSpPr>
        <p:spPr>
          <a:xfrm>
            <a:off x="2561522" y="6547249"/>
            <a:ext cx="1317625" cy="219932"/>
          </a:xfrm>
          <a:prstGeom prst="rect">
            <a:avLst/>
          </a:prstGeom>
        </p:spPr>
        <p:txBody>
          <a:bodyPr vert="horz" wrap="square" lIns="0" tIns="12065" rIns="0" bIns="0" rtlCol="0">
            <a:spAutoFit/>
          </a:bodyPr>
          <a:lstStyle/>
          <a:p>
            <a:pPr>
              <a:spcBef>
                <a:spcPts val="95"/>
              </a:spcBef>
            </a:pPr>
            <a:r>
              <a:rPr lang="en-US" sz="1350" b="1" spc="-60">
                <a:solidFill>
                  <a:srgbClr val="FFFFFF"/>
                </a:solidFill>
                <a:latin typeface="Slate Pro" panose="02000506040000020004" pitchFamily="2" charset="0"/>
                <a:cs typeface="Arial"/>
                <a:sym typeface="Slate Pro" panose="02000506040000020004" pitchFamily="2" charset="0"/>
              </a:rPr>
              <a:t>Partner</a:t>
            </a:r>
            <a:r>
              <a:rPr sz="1350" b="1" spc="-55">
                <a:solidFill>
                  <a:srgbClr val="FFFFFF"/>
                </a:solidFill>
                <a:latin typeface="Slate Pro" panose="02000506040000020004" pitchFamily="2" charset="0"/>
                <a:cs typeface="Arial"/>
                <a:sym typeface="Slate Pro" panose="02000506040000020004" pitchFamily="2" charset="0"/>
              </a:rPr>
              <a:t> </a:t>
            </a:r>
            <a:r>
              <a:rPr lang="en-US" sz="1350" b="1" spc="-55" err="1">
                <a:solidFill>
                  <a:srgbClr val="FFFFFF"/>
                </a:solidFill>
                <a:latin typeface="Slate Pro" panose="02000506040000020004" pitchFamily="2" charset="0"/>
                <a:cs typeface="Arial"/>
                <a:sym typeface="Slate Pro" panose="02000506040000020004" pitchFamily="2" charset="0"/>
              </a:rPr>
              <a:t>Hotsyncs</a:t>
            </a:r>
            <a:endParaRPr sz="1350">
              <a:latin typeface="Slate Pro" panose="02000506040000020004" pitchFamily="2" charset="0"/>
              <a:cs typeface="Arial"/>
              <a:sym typeface="Slate Pro" panose="02000506040000020004" pitchFamily="2" charset="0"/>
            </a:endParaRPr>
          </a:p>
        </p:txBody>
      </p:sp>
      <p:grpSp>
        <p:nvGrpSpPr>
          <p:cNvPr id="35" name="Group 34">
            <a:extLst>
              <a:ext uri="{FF2B5EF4-FFF2-40B4-BE49-F238E27FC236}">
                <a16:creationId xmlns:a16="http://schemas.microsoft.com/office/drawing/2014/main" id="{425F73D4-BCE6-0FA5-D33F-8CF85A07CB93}"/>
              </a:ext>
            </a:extLst>
          </p:cNvPr>
          <p:cNvGrpSpPr/>
          <p:nvPr/>
        </p:nvGrpSpPr>
        <p:grpSpPr>
          <a:xfrm>
            <a:off x="4300385" y="5190172"/>
            <a:ext cx="2103120" cy="1859280"/>
            <a:chOff x="4300385" y="5190172"/>
            <a:chExt cx="2103120" cy="1859280"/>
          </a:xfrm>
        </p:grpSpPr>
        <p:sp>
          <p:nvSpPr>
            <p:cNvPr id="22" name="object 22"/>
            <p:cNvSpPr/>
            <p:nvPr/>
          </p:nvSpPr>
          <p:spPr>
            <a:xfrm>
              <a:off x="4300385" y="5190172"/>
              <a:ext cx="2103120" cy="1859280"/>
            </a:xfrm>
            <a:custGeom>
              <a:avLst/>
              <a:gdLst/>
              <a:ahLst/>
              <a:cxnLst/>
              <a:rect l="l" t="t" r="r" b="b"/>
              <a:pathLst>
                <a:path w="2132965" h="1859279">
                  <a:moveTo>
                    <a:pt x="2132799" y="0"/>
                  </a:moveTo>
                  <a:lnTo>
                    <a:pt x="0" y="0"/>
                  </a:lnTo>
                  <a:lnTo>
                    <a:pt x="0" y="1858876"/>
                  </a:lnTo>
                  <a:lnTo>
                    <a:pt x="2132799" y="1858876"/>
                  </a:lnTo>
                  <a:lnTo>
                    <a:pt x="2132799" y="0"/>
                  </a:lnTo>
                  <a:close/>
                </a:path>
              </a:pathLst>
            </a:custGeom>
            <a:solidFill>
              <a:srgbClr val="5A87C5"/>
            </a:solidFill>
          </p:spPr>
          <p:txBody>
            <a:bodyPr wrap="square" lIns="0" tIns="0" rIns="0" bIns="0" rtlCol="0"/>
            <a:lstStyle/>
            <a:p>
              <a:endParaRPr>
                <a:latin typeface="Slate Pro" panose="02000506040000020004" pitchFamily="2" charset="0"/>
                <a:sym typeface="Slate Pro" panose="02000506040000020004" pitchFamily="2" charset="0"/>
              </a:endParaRPr>
            </a:p>
          </p:txBody>
        </p:sp>
        <p:sp>
          <p:nvSpPr>
            <p:cNvPr id="25" name="object 25"/>
            <p:cNvSpPr/>
            <p:nvPr/>
          </p:nvSpPr>
          <p:spPr>
            <a:xfrm>
              <a:off x="4867935" y="5440705"/>
              <a:ext cx="998219" cy="913765"/>
            </a:xfrm>
            <a:custGeom>
              <a:avLst/>
              <a:gdLst/>
              <a:ahLst/>
              <a:cxnLst/>
              <a:rect l="l" t="t" r="r" b="b"/>
              <a:pathLst>
                <a:path w="998220" h="913764">
                  <a:moveTo>
                    <a:pt x="674585" y="521906"/>
                  </a:moveTo>
                  <a:lnTo>
                    <a:pt x="672757" y="508342"/>
                  </a:lnTo>
                  <a:lnTo>
                    <a:pt x="667867" y="472046"/>
                  </a:lnTo>
                  <a:lnTo>
                    <a:pt x="648906" y="427202"/>
                  </a:lnTo>
                  <a:lnTo>
                    <a:pt x="646887" y="424599"/>
                  </a:lnTo>
                  <a:lnTo>
                    <a:pt x="646887" y="508342"/>
                  </a:lnTo>
                  <a:lnTo>
                    <a:pt x="326694" y="508342"/>
                  </a:lnTo>
                  <a:lnTo>
                    <a:pt x="337921" y="461454"/>
                  </a:lnTo>
                  <a:lnTo>
                    <a:pt x="361835" y="421017"/>
                  </a:lnTo>
                  <a:lnTo>
                    <a:pt x="396125" y="389318"/>
                  </a:lnTo>
                  <a:lnTo>
                    <a:pt x="438531" y="368642"/>
                  </a:lnTo>
                  <a:lnTo>
                    <a:pt x="486791" y="361238"/>
                  </a:lnTo>
                  <a:lnTo>
                    <a:pt x="535038" y="368642"/>
                  </a:lnTo>
                  <a:lnTo>
                    <a:pt x="577443" y="389318"/>
                  </a:lnTo>
                  <a:lnTo>
                    <a:pt x="611746" y="421017"/>
                  </a:lnTo>
                  <a:lnTo>
                    <a:pt x="635647" y="461454"/>
                  </a:lnTo>
                  <a:lnTo>
                    <a:pt x="646887" y="508342"/>
                  </a:lnTo>
                  <a:lnTo>
                    <a:pt x="646887" y="424599"/>
                  </a:lnTo>
                  <a:lnTo>
                    <a:pt x="619518" y="389178"/>
                  </a:lnTo>
                  <a:lnTo>
                    <a:pt x="583374" y="361238"/>
                  </a:lnTo>
                  <a:lnTo>
                    <a:pt x="536651" y="340829"/>
                  </a:lnTo>
                  <a:lnTo>
                    <a:pt x="486791" y="334111"/>
                  </a:lnTo>
                  <a:lnTo>
                    <a:pt x="436918" y="340829"/>
                  </a:lnTo>
                  <a:lnTo>
                    <a:pt x="392074" y="359791"/>
                  </a:lnTo>
                  <a:lnTo>
                    <a:pt x="354050" y="389178"/>
                  </a:lnTo>
                  <a:lnTo>
                    <a:pt x="324662" y="427202"/>
                  </a:lnTo>
                  <a:lnTo>
                    <a:pt x="305714" y="472046"/>
                  </a:lnTo>
                  <a:lnTo>
                    <a:pt x="298996" y="521906"/>
                  </a:lnTo>
                  <a:lnTo>
                    <a:pt x="298996" y="529399"/>
                  </a:lnTo>
                  <a:lnTo>
                    <a:pt x="305066" y="535470"/>
                  </a:lnTo>
                  <a:lnTo>
                    <a:pt x="668515" y="535470"/>
                  </a:lnTo>
                  <a:lnTo>
                    <a:pt x="674585" y="529399"/>
                  </a:lnTo>
                  <a:lnTo>
                    <a:pt x="674585" y="521906"/>
                  </a:lnTo>
                  <a:close/>
                </a:path>
                <a:path w="998220" h="913764">
                  <a:moveTo>
                    <a:pt x="997699" y="55765"/>
                  </a:moveTo>
                  <a:lnTo>
                    <a:pt x="993305" y="34086"/>
                  </a:lnTo>
                  <a:lnTo>
                    <a:pt x="988606" y="27127"/>
                  </a:lnTo>
                  <a:lnTo>
                    <a:pt x="981341" y="16357"/>
                  </a:lnTo>
                  <a:lnTo>
                    <a:pt x="970572" y="9093"/>
                  </a:lnTo>
                  <a:lnTo>
                    <a:pt x="970572" y="55765"/>
                  </a:lnTo>
                  <a:lnTo>
                    <a:pt x="970572" y="590778"/>
                  </a:lnTo>
                  <a:lnTo>
                    <a:pt x="970572" y="617905"/>
                  </a:lnTo>
                  <a:lnTo>
                    <a:pt x="970572" y="688746"/>
                  </a:lnTo>
                  <a:lnTo>
                    <a:pt x="968311" y="699884"/>
                  </a:lnTo>
                  <a:lnTo>
                    <a:pt x="962164" y="708990"/>
                  </a:lnTo>
                  <a:lnTo>
                    <a:pt x="953058" y="715124"/>
                  </a:lnTo>
                  <a:lnTo>
                    <a:pt x="941933" y="717372"/>
                  </a:lnTo>
                  <a:lnTo>
                    <a:pt x="55765" y="717372"/>
                  </a:lnTo>
                  <a:lnTo>
                    <a:pt x="44615" y="715124"/>
                  </a:lnTo>
                  <a:lnTo>
                    <a:pt x="35521" y="708990"/>
                  </a:lnTo>
                  <a:lnTo>
                    <a:pt x="29375" y="699884"/>
                  </a:lnTo>
                  <a:lnTo>
                    <a:pt x="27127" y="688746"/>
                  </a:lnTo>
                  <a:lnTo>
                    <a:pt x="27127" y="617905"/>
                  </a:lnTo>
                  <a:lnTo>
                    <a:pt x="970572" y="617905"/>
                  </a:lnTo>
                  <a:lnTo>
                    <a:pt x="970572" y="590778"/>
                  </a:lnTo>
                  <a:lnTo>
                    <a:pt x="27127" y="590778"/>
                  </a:lnTo>
                  <a:lnTo>
                    <a:pt x="27127" y="55765"/>
                  </a:lnTo>
                  <a:lnTo>
                    <a:pt x="29375" y="44640"/>
                  </a:lnTo>
                  <a:lnTo>
                    <a:pt x="35521" y="35534"/>
                  </a:lnTo>
                  <a:lnTo>
                    <a:pt x="44615" y="29387"/>
                  </a:lnTo>
                  <a:lnTo>
                    <a:pt x="55765" y="27127"/>
                  </a:lnTo>
                  <a:lnTo>
                    <a:pt x="941933" y="27127"/>
                  </a:lnTo>
                  <a:lnTo>
                    <a:pt x="953058" y="29387"/>
                  </a:lnTo>
                  <a:lnTo>
                    <a:pt x="962164" y="35534"/>
                  </a:lnTo>
                  <a:lnTo>
                    <a:pt x="968311" y="44640"/>
                  </a:lnTo>
                  <a:lnTo>
                    <a:pt x="970572" y="55765"/>
                  </a:lnTo>
                  <a:lnTo>
                    <a:pt x="970572" y="9093"/>
                  </a:lnTo>
                  <a:lnTo>
                    <a:pt x="963612" y="4394"/>
                  </a:lnTo>
                  <a:lnTo>
                    <a:pt x="941933" y="0"/>
                  </a:lnTo>
                  <a:lnTo>
                    <a:pt x="55765" y="0"/>
                  </a:lnTo>
                  <a:lnTo>
                    <a:pt x="34074" y="4394"/>
                  </a:lnTo>
                  <a:lnTo>
                    <a:pt x="16344" y="16357"/>
                  </a:lnTo>
                  <a:lnTo>
                    <a:pt x="4381" y="34086"/>
                  </a:lnTo>
                  <a:lnTo>
                    <a:pt x="0" y="55765"/>
                  </a:lnTo>
                  <a:lnTo>
                    <a:pt x="0" y="688746"/>
                  </a:lnTo>
                  <a:lnTo>
                    <a:pt x="4381" y="710438"/>
                  </a:lnTo>
                  <a:lnTo>
                    <a:pt x="16344" y="728154"/>
                  </a:lnTo>
                  <a:lnTo>
                    <a:pt x="34074" y="740117"/>
                  </a:lnTo>
                  <a:lnTo>
                    <a:pt x="55765" y="744499"/>
                  </a:lnTo>
                  <a:lnTo>
                    <a:pt x="420776" y="744499"/>
                  </a:lnTo>
                  <a:lnTo>
                    <a:pt x="414388" y="782586"/>
                  </a:lnTo>
                  <a:lnTo>
                    <a:pt x="402932" y="819150"/>
                  </a:lnTo>
                  <a:lnTo>
                    <a:pt x="386549" y="853808"/>
                  </a:lnTo>
                  <a:lnTo>
                    <a:pt x="365379" y="886167"/>
                  </a:lnTo>
                  <a:lnTo>
                    <a:pt x="301421" y="886167"/>
                  </a:lnTo>
                  <a:lnTo>
                    <a:pt x="295351" y="892251"/>
                  </a:lnTo>
                  <a:lnTo>
                    <a:pt x="295351" y="907224"/>
                  </a:lnTo>
                  <a:lnTo>
                    <a:pt x="301421" y="913295"/>
                  </a:lnTo>
                  <a:lnTo>
                    <a:pt x="696188" y="913295"/>
                  </a:lnTo>
                  <a:lnTo>
                    <a:pt x="702259" y="907224"/>
                  </a:lnTo>
                  <a:lnTo>
                    <a:pt x="702259" y="892251"/>
                  </a:lnTo>
                  <a:lnTo>
                    <a:pt x="696188" y="886167"/>
                  </a:lnTo>
                  <a:lnTo>
                    <a:pt x="632320" y="886167"/>
                  </a:lnTo>
                  <a:lnTo>
                    <a:pt x="611136" y="853795"/>
                  </a:lnTo>
                  <a:lnTo>
                    <a:pt x="599020" y="828167"/>
                  </a:lnTo>
                  <a:lnTo>
                    <a:pt x="599020" y="886167"/>
                  </a:lnTo>
                  <a:lnTo>
                    <a:pt x="398678" y="886167"/>
                  </a:lnTo>
                  <a:lnTo>
                    <a:pt x="417550" y="853287"/>
                  </a:lnTo>
                  <a:lnTo>
                    <a:pt x="432117" y="818515"/>
                  </a:lnTo>
                  <a:lnTo>
                    <a:pt x="442290" y="782142"/>
                  </a:lnTo>
                  <a:lnTo>
                    <a:pt x="447979" y="744499"/>
                  </a:lnTo>
                  <a:lnTo>
                    <a:pt x="549719" y="744499"/>
                  </a:lnTo>
                  <a:lnTo>
                    <a:pt x="555396" y="782142"/>
                  </a:lnTo>
                  <a:lnTo>
                    <a:pt x="565569" y="818515"/>
                  </a:lnTo>
                  <a:lnTo>
                    <a:pt x="580136" y="853300"/>
                  </a:lnTo>
                  <a:lnTo>
                    <a:pt x="599020" y="886167"/>
                  </a:lnTo>
                  <a:lnTo>
                    <a:pt x="599020" y="828167"/>
                  </a:lnTo>
                  <a:lnTo>
                    <a:pt x="594753" y="819137"/>
                  </a:lnTo>
                  <a:lnTo>
                    <a:pt x="583298" y="782586"/>
                  </a:lnTo>
                  <a:lnTo>
                    <a:pt x="576922" y="744499"/>
                  </a:lnTo>
                  <a:lnTo>
                    <a:pt x="941933" y="744499"/>
                  </a:lnTo>
                  <a:lnTo>
                    <a:pt x="963612" y="740117"/>
                  </a:lnTo>
                  <a:lnTo>
                    <a:pt x="981341" y="728154"/>
                  </a:lnTo>
                  <a:lnTo>
                    <a:pt x="988618" y="717372"/>
                  </a:lnTo>
                  <a:lnTo>
                    <a:pt x="993305" y="710438"/>
                  </a:lnTo>
                  <a:lnTo>
                    <a:pt x="997699" y="688746"/>
                  </a:lnTo>
                  <a:lnTo>
                    <a:pt x="997699" y="617905"/>
                  </a:lnTo>
                  <a:lnTo>
                    <a:pt x="997699" y="590778"/>
                  </a:lnTo>
                  <a:lnTo>
                    <a:pt x="997699" y="55765"/>
                  </a:lnTo>
                  <a:close/>
                </a:path>
              </a:pathLst>
            </a:custGeom>
            <a:solidFill>
              <a:srgbClr val="FFFFFF"/>
            </a:solidFill>
          </p:spPr>
          <p:txBody>
            <a:bodyPr wrap="square" lIns="0" tIns="0" rIns="0" bIns="0" rtlCol="0"/>
            <a:lstStyle/>
            <a:p>
              <a:endParaRPr>
                <a:latin typeface="Slate Pro" panose="02000506040000020004" pitchFamily="2" charset="0"/>
                <a:sym typeface="Slate Pro" panose="02000506040000020004" pitchFamily="2" charset="0"/>
              </a:endParaRPr>
            </a:p>
          </p:txBody>
        </p:sp>
      </p:grpSp>
      <p:pic>
        <p:nvPicPr>
          <p:cNvPr id="26" name="object 26"/>
          <p:cNvPicPr/>
          <p:nvPr/>
        </p:nvPicPr>
        <p:blipFill>
          <a:blip r:embed="rId8" cstate="print"/>
          <a:stretch>
            <a:fillRect/>
          </a:stretch>
        </p:blipFill>
        <p:spPr>
          <a:xfrm>
            <a:off x="5234685" y="5523146"/>
            <a:ext cx="240080" cy="240081"/>
          </a:xfrm>
          <a:prstGeom prst="rect">
            <a:avLst/>
          </a:prstGeom>
        </p:spPr>
      </p:pic>
      <p:sp>
        <p:nvSpPr>
          <p:cNvPr id="30" name="object 30"/>
          <p:cNvSpPr txBox="1">
            <a:spLocks noGrp="1"/>
          </p:cNvSpPr>
          <p:nvPr>
            <p:ph type="sldNum" sz="quarter" idx="7"/>
          </p:nvPr>
        </p:nvSpPr>
        <p:spPr>
          <a:xfrm>
            <a:off x="9956610" y="7265289"/>
            <a:ext cx="243204" cy="143052"/>
          </a:xfrm>
          <a:prstGeom prst="rect">
            <a:avLst/>
          </a:prstGeom>
        </p:spPr>
        <p:txBody>
          <a:bodyPr vert="horz" wrap="square" lIns="0" tIns="0" rIns="0" bIns="0" rtlCol="0">
            <a:spAutoFit/>
          </a:bodyPr>
          <a:lstStyle/>
          <a:p>
            <a:pPr marL="38100">
              <a:lnSpc>
                <a:spcPts val="1115"/>
              </a:lnSpc>
            </a:pPr>
            <a:fld id="{81D60167-4931-47E6-BA6A-407CBD079E47}" type="slidenum">
              <a:rPr spc="-25"/>
              <a:pPr marL="38100">
                <a:lnSpc>
                  <a:spcPts val="1115"/>
                </a:lnSpc>
              </a:pPr>
              <a:t>17</a:t>
            </a:fld>
            <a:endParaRPr spc="-25"/>
          </a:p>
        </p:txBody>
      </p:sp>
      <p:grpSp>
        <p:nvGrpSpPr>
          <p:cNvPr id="34" name="Group 33">
            <a:extLst>
              <a:ext uri="{FF2B5EF4-FFF2-40B4-BE49-F238E27FC236}">
                <a16:creationId xmlns:a16="http://schemas.microsoft.com/office/drawing/2014/main" id="{3313B566-2B65-B977-8126-5F977904EFF9}"/>
              </a:ext>
            </a:extLst>
          </p:cNvPr>
          <p:cNvGrpSpPr/>
          <p:nvPr/>
        </p:nvGrpSpPr>
        <p:grpSpPr>
          <a:xfrm>
            <a:off x="6450825" y="5190172"/>
            <a:ext cx="2103120" cy="1859280"/>
            <a:chOff x="6450825" y="5190172"/>
            <a:chExt cx="2103120" cy="1859280"/>
          </a:xfrm>
        </p:grpSpPr>
        <p:sp>
          <p:nvSpPr>
            <p:cNvPr id="27" name="object 27"/>
            <p:cNvSpPr/>
            <p:nvPr/>
          </p:nvSpPr>
          <p:spPr>
            <a:xfrm>
              <a:off x="6450825" y="5190172"/>
              <a:ext cx="2103120" cy="1859280"/>
            </a:xfrm>
            <a:custGeom>
              <a:avLst/>
              <a:gdLst/>
              <a:ahLst/>
              <a:cxnLst/>
              <a:rect l="l" t="t" r="r" b="b"/>
              <a:pathLst>
                <a:path w="2132965" h="1859279">
                  <a:moveTo>
                    <a:pt x="2132812" y="0"/>
                  </a:moveTo>
                  <a:lnTo>
                    <a:pt x="0" y="0"/>
                  </a:lnTo>
                  <a:lnTo>
                    <a:pt x="0" y="1858876"/>
                  </a:lnTo>
                  <a:lnTo>
                    <a:pt x="2132812" y="1858876"/>
                  </a:lnTo>
                  <a:lnTo>
                    <a:pt x="2132812" y="0"/>
                  </a:lnTo>
                  <a:close/>
                </a:path>
              </a:pathLst>
            </a:custGeom>
            <a:solidFill>
              <a:srgbClr val="38639F"/>
            </a:solidFill>
          </p:spPr>
          <p:txBody>
            <a:bodyPr wrap="square" lIns="0" tIns="0" rIns="0" bIns="0" rtlCol="0"/>
            <a:lstStyle/>
            <a:p>
              <a:endParaRPr>
                <a:latin typeface="Slate Pro" panose="02000506040000020004" pitchFamily="2" charset="0"/>
                <a:sym typeface="Slate Pro" panose="02000506040000020004" pitchFamily="2" charset="0"/>
              </a:endParaRPr>
            </a:p>
          </p:txBody>
        </p:sp>
        <p:sp>
          <p:nvSpPr>
            <p:cNvPr id="28" name="object 28"/>
            <p:cNvSpPr txBox="1"/>
            <p:nvPr/>
          </p:nvSpPr>
          <p:spPr>
            <a:xfrm>
              <a:off x="6989619" y="6528252"/>
              <a:ext cx="1055072" cy="219291"/>
            </a:xfrm>
            <a:prstGeom prst="rect">
              <a:avLst/>
            </a:prstGeom>
          </p:spPr>
          <p:txBody>
            <a:bodyPr vert="horz" wrap="square" lIns="0" tIns="11430" rIns="0" bIns="0" rtlCol="0">
              <a:spAutoFit/>
            </a:bodyPr>
            <a:lstStyle/>
            <a:p>
              <a:pPr>
                <a:spcBef>
                  <a:spcPts val="90"/>
                </a:spcBef>
              </a:pPr>
              <a:r>
                <a:rPr lang="en-US" sz="1350" b="1" spc="-30">
                  <a:solidFill>
                    <a:srgbClr val="FFFFFF"/>
                  </a:solidFill>
                  <a:latin typeface="Slate Pro" panose="02000506040000020004" pitchFamily="2" charset="0"/>
                  <a:cs typeface="Arial"/>
                  <a:sym typeface="Slate Pro" panose="02000506040000020004" pitchFamily="2" charset="0"/>
                </a:rPr>
                <a:t>Roundtables</a:t>
              </a:r>
              <a:endParaRPr sz="1350">
                <a:latin typeface="Slate Pro" panose="02000506040000020004" pitchFamily="2" charset="0"/>
                <a:cs typeface="Arial"/>
                <a:sym typeface="Slate Pro" panose="02000506040000020004" pitchFamily="2" charset="0"/>
              </a:endParaRPr>
            </a:p>
          </p:txBody>
        </p:sp>
        <p:pic>
          <p:nvPicPr>
            <p:cNvPr id="36" name="Graphic 35" descr="Meeting outline">
              <a:extLst>
                <a:ext uri="{FF2B5EF4-FFF2-40B4-BE49-F238E27FC236}">
                  <a16:creationId xmlns:a16="http://schemas.microsoft.com/office/drawing/2014/main" id="{F88432EB-8367-4C42-00BE-9E44707AA5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81269" y="5361624"/>
              <a:ext cx="1071773" cy="1071773"/>
            </a:xfrm>
            <a:prstGeom prst="rect">
              <a:avLst/>
            </a:prstGeom>
          </p:spPr>
        </p:pic>
      </p:grpSp>
      <p:grpSp>
        <p:nvGrpSpPr>
          <p:cNvPr id="33" name="Group 32">
            <a:extLst>
              <a:ext uri="{FF2B5EF4-FFF2-40B4-BE49-F238E27FC236}">
                <a16:creationId xmlns:a16="http://schemas.microsoft.com/office/drawing/2014/main" id="{BC8931F2-A774-DA4E-F37C-7EA9C4818BD8}"/>
              </a:ext>
            </a:extLst>
          </p:cNvPr>
          <p:cNvGrpSpPr/>
          <p:nvPr/>
        </p:nvGrpSpPr>
        <p:grpSpPr>
          <a:xfrm>
            <a:off x="8600961" y="5186577"/>
            <a:ext cx="2103120" cy="1859280"/>
            <a:chOff x="8600961" y="5186577"/>
            <a:chExt cx="2103120" cy="1859280"/>
          </a:xfrm>
        </p:grpSpPr>
        <p:sp>
          <p:nvSpPr>
            <p:cNvPr id="37" name="object 27">
              <a:extLst>
                <a:ext uri="{FF2B5EF4-FFF2-40B4-BE49-F238E27FC236}">
                  <a16:creationId xmlns:a16="http://schemas.microsoft.com/office/drawing/2014/main" id="{F9500D35-051F-AF17-49A0-5EA7B81864CC}"/>
                </a:ext>
              </a:extLst>
            </p:cNvPr>
            <p:cNvSpPr/>
            <p:nvPr/>
          </p:nvSpPr>
          <p:spPr>
            <a:xfrm>
              <a:off x="8600961" y="5186577"/>
              <a:ext cx="2103120" cy="1859280"/>
            </a:xfrm>
            <a:custGeom>
              <a:avLst/>
              <a:gdLst/>
              <a:ahLst/>
              <a:cxnLst/>
              <a:rect l="l" t="t" r="r" b="b"/>
              <a:pathLst>
                <a:path w="2132965" h="1859279">
                  <a:moveTo>
                    <a:pt x="2132812" y="0"/>
                  </a:moveTo>
                  <a:lnTo>
                    <a:pt x="0" y="0"/>
                  </a:lnTo>
                  <a:lnTo>
                    <a:pt x="0" y="1858876"/>
                  </a:lnTo>
                  <a:lnTo>
                    <a:pt x="2132812" y="1858876"/>
                  </a:lnTo>
                  <a:lnTo>
                    <a:pt x="2132812" y="0"/>
                  </a:lnTo>
                  <a:close/>
                </a:path>
              </a:pathLst>
            </a:custGeom>
            <a:solidFill>
              <a:srgbClr val="5A87C5"/>
            </a:solidFill>
          </p:spPr>
          <p:txBody>
            <a:bodyPr wrap="square" lIns="0" tIns="0" rIns="0" bIns="0" rtlCol="0"/>
            <a:lstStyle/>
            <a:p>
              <a:endParaRPr>
                <a:latin typeface="Slate Pro" panose="02000506040000020004" pitchFamily="2" charset="0"/>
                <a:sym typeface="Slate Pro" panose="02000506040000020004" pitchFamily="2" charset="0"/>
              </a:endParaRPr>
            </a:p>
          </p:txBody>
        </p:sp>
        <p:sp>
          <p:nvSpPr>
            <p:cNvPr id="38" name="object 28">
              <a:extLst>
                <a:ext uri="{FF2B5EF4-FFF2-40B4-BE49-F238E27FC236}">
                  <a16:creationId xmlns:a16="http://schemas.microsoft.com/office/drawing/2014/main" id="{2BA12654-0689-69C4-8767-D2DCEFA145D1}"/>
                </a:ext>
              </a:extLst>
            </p:cNvPr>
            <p:cNvSpPr txBox="1"/>
            <p:nvPr/>
          </p:nvSpPr>
          <p:spPr>
            <a:xfrm>
              <a:off x="8915091" y="6519610"/>
              <a:ext cx="1422837" cy="427040"/>
            </a:xfrm>
            <a:prstGeom prst="rect">
              <a:avLst/>
            </a:prstGeom>
          </p:spPr>
          <p:txBody>
            <a:bodyPr vert="horz" wrap="square" lIns="0" tIns="11430" rIns="0" bIns="0" rtlCol="0">
              <a:spAutoFit/>
            </a:bodyPr>
            <a:lstStyle/>
            <a:p>
              <a:pPr algn="ctr">
                <a:spcBef>
                  <a:spcPts val="90"/>
                </a:spcBef>
              </a:pPr>
              <a:r>
                <a:rPr lang="en-US" sz="1350" b="1" spc="-30">
                  <a:solidFill>
                    <a:srgbClr val="FFFFFF"/>
                  </a:solidFill>
                  <a:latin typeface="Slate Pro" panose="02000506040000020004" pitchFamily="2" charset="0"/>
                  <a:cs typeface="Arial"/>
                  <a:sym typeface="Slate Pro" panose="02000506040000020004" pitchFamily="2" charset="0"/>
                </a:rPr>
                <a:t>Product Launch Bulletins</a:t>
              </a:r>
              <a:endParaRPr sz="1350">
                <a:latin typeface="Slate Pro" panose="02000506040000020004" pitchFamily="2" charset="0"/>
                <a:cs typeface="Arial"/>
                <a:sym typeface="Slate Pro" panose="02000506040000020004" pitchFamily="2" charset="0"/>
              </a:endParaRPr>
            </a:p>
          </p:txBody>
        </p:sp>
        <p:pic>
          <p:nvPicPr>
            <p:cNvPr id="41" name="Graphic 40" descr="Megaphone outline">
              <a:extLst>
                <a:ext uri="{FF2B5EF4-FFF2-40B4-BE49-F238E27FC236}">
                  <a16:creationId xmlns:a16="http://schemas.microsoft.com/office/drawing/2014/main" id="{55777182-E70D-38EE-A911-49C399C5087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044437" y="5311156"/>
              <a:ext cx="1164146" cy="1164146"/>
            </a:xfrm>
            <a:prstGeom prst="rect">
              <a:avLst/>
            </a:prstGeom>
          </p:spPr>
        </p:pic>
      </p:grpSp>
      <p:sp>
        <p:nvSpPr>
          <p:cNvPr id="5" name="Holder 4">
            <a:extLst>
              <a:ext uri="{FF2B5EF4-FFF2-40B4-BE49-F238E27FC236}">
                <a16:creationId xmlns:a16="http://schemas.microsoft.com/office/drawing/2014/main" id="{78048893-5556-BCE2-B127-CFAFA369220B}"/>
              </a:ext>
            </a:extLst>
          </p:cNvPr>
          <p:cNvSpPr>
            <a:spLocks noGrp="1"/>
          </p:cNvSpPr>
          <p:nvPr>
            <p:ph type="ftr" sz="quarter" idx="5"/>
          </p:nvPr>
        </p:nvSpPr>
        <p:spPr>
          <a:xfrm>
            <a:off x="7167026" y="7274483"/>
            <a:ext cx="2647950" cy="115416"/>
          </a:xfrm>
        </p:spPr>
        <p:txBody>
          <a:bodyPr lIns="0" tIns="0" rIns="0" bIns="0"/>
          <a:lstStyle>
            <a:lvl1pPr algn="r">
              <a:defRPr sz="900" b="0" i="0">
                <a:solidFill>
                  <a:schemeClr val="bg1"/>
                </a:solidFill>
                <a:latin typeface="Arial"/>
                <a:cs typeface="Arial"/>
              </a:defRPr>
            </a:lvl1pPr>
          </a:lstStyle>
          <a:p>
            <a:pPr marL="12700">
              <a:lnSpc>
                <a:spcPts val="930"/>
              </a:lnSpc>
            </a:pPr>
            <a:r>
              <a:rPr lang="en-US">
                <a:latin typeface="Slate Pro" panose="02000506040000020004" pitchFamily="2" charset="0"/>
                <a:sym typeface="Slate Pro" panose="02000506040000020004" pitchFamily="2" charset="0"/>
              </a:rPr>
              <a:t>ACME </a:t>
            </a:r>
            <a:r>
              <a:rPr lang="en-US" spc="-40">
                <a:latin typeface="Slate Pro" panose="02000506040000020004" pitchFamily="2" charset="0"/>
                <a:sym typeface="Slate Pro" panose="02000506040000020004" pitchFamily="2" charset="0"/>
              </a:rPr>
              <a:t>PARTNER PROGRAM GUIDE</a:t>
            </a:r>
            <a:endParaRPr lang="en-US" spc="-10">
              <a:latin typeface="Slate Pro" panose="02000506040000020004" pitchFamily="2" charset="0"/>
              <a:sym typeface="Slate Pro" panose="02000506040000020004" pitchFamily="2" charset="0"/>
            </a:endParaRPr>
          </a:p>
        </p:txBody>
      </p:sp>
      <p:grpSp>
        <p:nvGrpSpPr>
          <p:cNvPr id="44" name="Group 43">
            <a:extLst>
              <a:ext uri="{FF2B5EF4-FFF2-40B4-BE49-F238E27FC236}">
                <a16:creationId xmlns:a16="http://schemas.microsoft.com/office/drawing/2014/main" id="{8C09BC00-C88C-B480-B508-FC0A2D688CA2}"/>
              </a:ext>
            </a:extLst>
          </p:cNvPr>
          <p:cNvGrpSpPr/>
          <p:nvPr/>
        </p:nvGrpSpPr>
        <p:grpSpPr>
          <a:xfrm>
            <a:off x="2149944" y="5190185"/>
            <a:ext cx="2103120" cy="1859280"/>
            <a:chOff x="2149944" y="5190185"/>
            <a:chExt cx="2103120" cy="1859280"/>
          </a:xfrm>
        </p:grpSpPr>
        <p:grpSp>
          <p:nvGrpSpPr>
            <p:cNvPr id="40" name="Group 39">
              <a:extLst>
                <a:ext uri="{FF2B5EF4-FFF2-40B4-BE49-F238E27FC236}">
                  <a16:creationId xmlns:a16="http://schemas.microsoft.com/office/drawing/2014/main" id="{C704111E-7EFB-F0E2-4704-F2457254C217}"/>
                </a:ext>
              </a:extLst>
            </p:cNvPr>
            <p:cNvGrpSpPr/>
            <p:nvPr/>
          </p:nvGrpSpPr>
          <p:grpSpPr>
            <a:xfrm>
              <a:off x="2149944" y="5190185"/>
              <a:ext cx="2103120" cy="1859280"/>
              <a:chOff x="2149944" y="5190185"/>
              <a:chExt cx="2103120" cy="1859280"/>
            </a:xfrm>
          </p:grpSpPr>
          <p:sp>
            <p:nvSpPr>
              <p:cNvPr id="18" name="object 18"/>
              <p:cNvSpPr/>
              <p:nvPr/>
            </p:nvSpPr>
            <p:spPr>
              <a:xfrm>
                <a:off x="2149944" y="5190185"/>
                <a:ext cx="2103120" cy="1859280"/>
              </a:xfrm>
              <a:custGeom>
                <a:avLst/>
                <a:gdLst/>
                <a:ahLst/>
                <a:cxnLst/>
                <a:rect l="l" t="t" r="r" b="b"/>
                <a:pathLst>
                  <a:path w="2132965" h="1859279">
                    <a:moveTo>
                      <a:pt x="2132799" y="0"/>
                    </a:moveTo>
                    <a:lnTo>
                      <a:pt x="0" y="0"/>
                    </a:lnTo>
                    <a:lnTo>
                      <a:pt x="0" y="1858871"/>
                    </a:lnTo>
                    <a:lnTo>
                      <a:pt x="2132799" y="1858871"/>
                    </a:lnTo>
                    <a:lnTo>
                      <a:pt x="2132799" y="0"/>
                    </a:lnTo>
                    <a:close/>
                  </a:path>
                </a:pathLst>
              </a:custGeom>
              <a:solidFill>
                <a:srgbClr val="38639F"/>
              </a:solidFill>
            </p:spPr>
            <p:txBody>
              <a:bodyPr wrap="square" lIns="0" tIns="0" rIns="0" bIns="0" rtlCol="0"/>
              <a:lstStyle/>
              <a:p>
                <a:endParaRPr>
                  <a:latin typeface="Slate Pro" panose="02000506040000020004" pitchFamily="2" charset="0"/>
                  <a:sym typeface="Slate Pro" panose="02000506040000020004" pitchFamily="2" charset="0"/>
                </a:endParaRPr>
              </a:p>
            </p:txBody>
          </p:sp>
          <p:sp>
            <p:nvSpPr>
              <p:cNvPr id="21" name="object 21"/>
              <p:cNvSpPr/>
              <p:nvPr/>
            </p:nvSpPr>
            <p:spPr>
              <a:xfrm>
                <a:off x="2618384" y="5418404"/>
                <a:ext cx="1196340" cy="958215"/>
              </a:xfrm>
              <a:custGeom>
                <a:avLst/>
                <a:gdLst/>
                <a:ahLst/>
                <a:cxnLst/>
                <a:rect l="l" t="t" r="r" b="b"/>
                <a:pathLst>
                  <a:path w="1196339" h="958214">
                    <a:moveTo>
                      <a:pt x="785571" y="507288"/>
                    </a:moveTo>
                    <a:lnTo>
                      <a:pt x="785507" y="504520"/>
                    </a:lnTo>
                    <a:lnTo>
                      <a:pt x="785075" y="492607"/>
                    </a:lnTo>
                    <a:lnTo>
                      <a:pt x="784225" y="484873"/>
                    </a:lnTo>
                    <a:lnTo>
                      <a:pt x="783501" y="478231"/>
                    </a:lnTo>
                    <a:lnTo>
                      <a:pt x="771093" y="439966"/>
                    </a:lnTo>
                    <a:lnTo>
                      <a:pt x="759841" y="436638"/>
                    </a:lnTo>
                    <a:lnTo>
                      <a:pt x="753770" y="437934"/>
                    </a:lnTo>
                    <a:lnTo>
                      <a:pt x="750824" y="440448"/>
                    </a:lnTo>
                    <a:lnTo>
                      <a:pt x="750824" y="507288"/>
                    </a:lnTo>
                    <a:lnTo>
                      <a:pt x="745591" y="549935"/>
                    </a:lnTo>
                    <a:lnTo>
                      <a:pt x="730123" y="588505"/>
                    </a:lnTo>
                    <a:lnTo>
                      <a:pt x="705878" y="621538"/>
                    </a:lnTo>
                    <a:lnTo>
                      <a:pt x="674331" y="647598"/>
                    </a:lnTo>
                    <a:lnTo>
                      <a:pt x="677113" y="639368"/>
                    </a:lnTo>
                    <a:lnTo>
                      <a:pt x="679132" y="630821"/>
                    </a:lnTo>
                    <a:lnTo>
                      <a:pt x="680339" y="621995"/>
                    </a:lnTo>
                    <a:lnTo>
                      <a:pt x="680681" y="612940"/>
                    </a:lnTo>
                    <a:lnTo>
                      <a:pt x="678510" y="586854"/>
                    </a:lnTo>
                    <a:lnTo>
                      <a:pt x="670344" y="566305"/>
                    </a:lnTo>
                    <a:lnTo>
                      <a:pt x="669048" y="563067"/>
                    </a:lnTo>
                    <a:lnTo>
                      <a:pt x="653059" y="542937"/>
                    </a:lnTo>
                    <a:lnTo>
                      <a:pt x="645871" y="537972"/>
                    </a:lnTo>
                    <a:lnTo>
                      <a:pt x="645871" y="609714"/>
                    </a:lnTo>
                    <a:lnTo>
                      <a:pt x="645858" y="612940"/>
                    </a:lnTo>
                    <a:lnTo>
                      <a:pt x="641819" y="635330"/>
                    </a:lnTo>
                    <a:lnTo>
                      <a:pt x="629869" y="653897"/>
                    </a:lnTo>
                    <a:lnTo>
                      <a:pt x="611847" y="666635"/>
                    </a:lnTo>
                    <a:lnTo>
                      <a:pt x="589584" y="671614"/>
                    </a:lnTo>
                    <a:lnTo>
                      <a:pt x="587032" y="671614"/>
                    </a:lnTo>
                    <a:lnTo>
                      <a:pt x="545211" y="654011"/>
                    </a:lnTo>
                    <a:lnTo>
                      <a:pt x="540740" y="648512"/>
                    </a:lnTo>
                    <a:lnTo>
                      <a:pt x="537806" y="644906"/>
                    </a:lnTo>
                    <a:lnTo>
                      <a:pt x="532409" y="634682"/>
                    </a:lnTo>
                    <a:lnTo>
                      <a:pt x="529107" y="623582"/>
                    </a:lnTo>
                    <a:lnTo>
                      <a:pt x="528129" y="612940"/>
                    </a:lnTo>
                    <a:lnTo>
                      <a:pt x="528116" y="611187"/>
                    </a:lnTo>
                    <a:lnTo>
                      <a:pt x="531431" y="583742"/>
                    </a:lnTo>
                    <a:lnTo>
                      <a:pt x="540639" y="557301"/>
                    </a:lnTo>
                    <a:lnTo>
                      <a:pt x="555066" y="533615"/>
                    </a:lnTo>
                    <a:lnTo>
                      <a:pt x="574192" y="513765"/>
                    </a:lnTo>
                    <a:lnTo>
                      <a:pt x="572414" y="529437"/>
                    </a:lnTo>
                    <a:lnTo>
                      <a:pt x="572389" y="531723"/>
                    </a:lnTo>
                    <a:lnTo>
                      <a:pt x="583615" y="579043"/>
                    </a:lnTo>
                    <a:lnTo>
                      <a:pt x="599744" y="589000"/>
                    </a:lnTo>
                    <a:lnTo>
                      <a:pt x="604837" y="588010"/>
                    </a:lnTo>
                    <a:lnTo>
                      <a:pt x="626986" y="566305"/>
                    </a:lnTo>
                    <a:lnTo>
                      <a:pt x="635609" y="575437"/>
                    </a:lnTo>
                    <a:lnTo>
                      <a:pt x="641819" y="586257"/>
                    </a:lnTo>
                    <a:lnTo>
                      <a:pt x="645337" y="598335"/>
                    </a:lnTo>
                    <a:lnTo>
                      <a:pt x="645871" y="609714"/>
                    </a:lnTo>
                    <a:lnTo>
                      <a:pt x="645871" y="537972"/>
                    </a:lnTo>
                    <a:lnTo>
                      <a:pt x="636854" y="531723"/>
                    </a:lnTo>
                    <a:lnTo>
                      <a:pt x="631266" y="527850"/>
                    </a:lnTo>
                    <a:lnTo>
                      <a:pt x="630567" y="527532"/>
                    </a:lnTo>
                    <a:lnTo>
                      <a:pt x="629145" y="526999"/>
                    </a:lnTo>
                    <a:lnTo>
                      <a:pt x="622731" y="525094"/>
                    </a:lnTo>
                    <a:lnTo>
                      <a:pt x="616712" y="525691"/>
                    </a:lnTo>
                    <a:lnTo>
                      <a:pt x="609841" y="529437"/>
                    </a:lnTo>
                    <a:lnTo>
                      <a:pt x="608342" y="530517"/>
                    </a:lnTo>
                    <a:lnTo>
                      <a:pt x="607009" y="531723"/>
                    </a:lnTo>
                    <a:lnTo>
                      <a:pt x="607898" y="522351"/>
                    </a:lnTo>
                    <a:lnTo>
                      <a:pt x="610019" y="513765"/>
                    </a:lnTo>
                    <a:lnTo>
                      <a:pt x="610146" y="513219"/>
                    </a:lnTo>
                    <a:lnTo>
                      <a:pt x="613752" y="504520"/>
                    </a:lnTo>
                    <a:lnTo>
                      <a:pt x="618680" y="496417"/>
                    </a:lnTo>
                    <a:lnTo>
                      <a:pt x="623443" y="490232"/>
                    </a:lnTo>
                    <a:lnTo>
                      <a:pt x="624598" y="482155"/>
                    </a:lnTo>
                    <a:lnTo>
                      <a:pt x="621728" y="474624"/>
                    </a:lnTo>
                    <a:lnTo>
                      <a:pt x="616915" y="467245"/>
                    </a:lnTo>
                    <a:lnTo>
                      <a:pt x="609892" y="462432"/>
                    </a:lnTo>
                    <a:lnTo>
                      <a:pt x="601599" y="460616"/>
                    </a:lnTo>
                    <a:lnTo>
                      <a:pt x="592937" y="462191"/>
                    </a:lnTo>
                    <a:lnTo>
                      <a:pt x="552094" y="486791"/>
                    </a:lnTo>
                    <a:lnTo>
                      <a:pt x="520890" y="521182"/>
                    </a:lnTo>
                    <a:lnTo>
                      <a:pt x="500735" y="562991"/>
                    </a:lnTo>
                    <a:lnTo>
                      <a:pt x="493280" y="609714"/>
                    </a:lnTo>
                    <a:lnTo>
                      <a:pt x="493293" y="612940"/>
                    </a:lnTo>
                    <a:lnTo>
                      <a:pt x="493687" y="621284"/>
                    </a:lnTo>
                    <a:lnTo>
                      <a:pt x="495058" y="630631"/>
                    </a:lnTo>
                    <a:lnTo>
                      <a:pt x="497332" y="639724"/>
                    </a:lnTo>
                    <a:lnTo>
                      <a:pt x="500494" y="648512"/>
                    </a:lnTo>
                    <a:lnTo>
                      <a:pt x="470052" y="624090"/>
                    </a:lnTo>
                    <a:lnTo>
                      <a:pt x="446189" y="593051"/>
                    </a:lnTo>
                    <a:lnTo>
                      <a:pt x="430174" y="556590"/>
                    </a:lnTo>
                    <a:lnTo>
                      <a:pt x="423278" y="515861"/>
                    </a:lnTo>
                    <a:lnTo>
                      <a:pt x="423189" y="514350"/>
                    </a:lnTo>
                    <a:lnTo>
                      <a:pt x="423252" y="505460"/>
                    </a:lnTo>
                    <a:lnTo>
                      <a:pt x="425754" y="477380"/>
                    </a:lnTo>
                    <a:lnTo>
                      <a:pt x="433578" y="449008"/>
                    </a:lnTo>
                    <a:lnTo>
                      <a:pt x="446303" y="422605"/>
                    </a:lnTo>
                    <a:lnTo>
                      <a:pt x="463638" y="398805"/>
                    </a:lnTo>
                    <a:lnTo>
                      <a:pt x="469773" y="411111"/>
                    </a:lnTo>
                    <a:lnTo>
                      <a:pt x="476770" y="422948"/>
                    </a:lnTo>
                    <a:lnTo>
                      <a:pt x="484606" y="434314"/>
                    </a:lnTo>
                    <a:lnTo>
                      <a:pt x="493280" y="445173"/>
                    </a:lnTo>
                    <a:lnTo>
                      <a:pt x="496976" y="449478"/>
                    </a:lnTo>
                    <a:lnTo>
                      <a:pt x="502513" y="451700"/>
                    </a:lnTo>
                    <a:lnTo>
                      <a:pt x="513816" y="450596"/>
                    </a:lnTo>
                    <a:lnTo>
                      <a:pt x="518820" y="447306"/>
                    </a:lnTo>
                    <a:lnTo>
                      <a:pt x="521601" y="442353"/>
                    </a:lnTo>
                    <a:lnTo>
                      <a:pt x="532676" y="419265"/>
                    </a:lnTo>
                    <a:lnTo>
                      <a:pt x="539280" y="399224"/>
                    </a:lnTo>
                    <a:lnTo>
                      <a:pt x="540677" y="394995"/>
                    </a:lnTo>
                    <a:lnTo>
                      <a:pt x="545528" y="369900"/>
                    </a:lnTo>
                    <a:lnTo>
                      <a:pt x="547128" y="344322"/>
                    </a:lnTo>
                    <a:lnTo>
                      <a:pt x="546354" y="326580"/>
                    </a:lnTo>
                    <a:lnTo>
                      <a:pt x="544118" y="308991"/>
                    </a:lnTo>
                    <a:lnTo>
                      <a:pt x="540435" y="291680"/>
                    </a:lnTo>
                    <a:lnTo>
                      <a:pt x="535330" y="274726"/>
                    </a:lnTo>
                    <a:lnTo>
                      <a:pt x="576554" y="294208"/>
                    </a:lnTo>
                    <a:lnTo>
                      <a:pt x="612457" y="321297"/>
                    </a:lnTo>
                    <a:lnTo>
                      <a:pt x="642086" y="354876"/>
                    </a:lnTo>
                    <a:lnTo>
                      <a:pt x="664514" y="393852"/>
                    </a:lnTo>
                    <a:lnTo>
                      <a:pt x="678815" y="437108"/>
                    </a:lnTo>
                    <a:lnTo>
                      <a:pt x="684047" y="483539"/>
                    </a:lnTo>
                    <a:lnTo>
                      <a:pt x="684022" y="485597"/>
                    </a:lnTo>
                    <a:lnTo>
                      <a:pt x="683552" y="490829"/>
                    </a:lnTo>
                    <a:lnTo>
                      <a:pt x="683475" y="492607"/>
                    </a:lnTo>
                    <a:lnTo>
                      <a:pt x="685838" y="498157"/>
                    </a:lnTo>
                    <a:lnTo>
                      <a:pt x="694944" y="505460"/>
                    </a:lnTo>
                    <a:lnTo>
                      <a:pt x="701040" y="506590"/>
                    </a:lnTo>
                    <a:lnTo>
                      <a:pt x="706577" y="504799"/>
                    </a:lnTo>
                    <a:lnTo>
                      <a:pt x="717765" y="500799"/>
                    </a:lnTo>
                    <a:lnTo>
                      <a:pt x="728624" y="496138"/>
                    </a:lnTo>
                    <a:lnTo>
                      <a:pt x="739152" y="490829"/>
                    </a:lnTo>
                    <a:lnTo>
                      <a:pt x="749312" y="484873"/>
                    </a:lnTo>
                    <a:lnTo>
                      <a:pt x="750328" y="492239"/>
                    </a:lnTo>
                    <a:lnTo>
                      <a:pt x="750735" y="498157"/>
                    </a:lnTo>
                    <a:lnTo>
                      <a:pt x="750824" y="507288"/>
                    </a:lnTo>
                    <a:lnTo>
                      <a:pt x="750824" y="440448"/>
                    </a:lnTo>
                    <a:lnTo>
                      <a:pt x="717854" y="462597"/>
                    </a:lnTo>
                    <a:lnTo>
                      <a:pt x="709066" y="414731"/>
                    </a:lnTo>
                    <a:lnTo>
                      <a:pt x="691832" y="370192"/>
                    </a:lnTo>
                    <a:lnTo>
                      <a:pt x="666978" y="329946"/>
                    </a:lnTo>
                    <a:lnTo>
                      <a:pt x="635317" y="294982"/>
                    </a:lnTo>
                    <a:lnTo>
                      <a:pt x="597662" y="266255"/>
                    </a:lnTo>
                    <a:lnTo>
                      <a:pt x="554824" y="244741"/>
                    </a:lnTo>
                    <a:lnTo>
                      <a:pt x="507619" y="231419"/>
                    </a:lnTo>
                    <a:lnTo>
                      <a:pt x="500989" y="230187"/>
                    </a:lnTo>
                    <a:lnTo>
                      <a:pt x="494245" y="232968"/>
                    </a:lnTo>
                    <a:lnTo>
                      <a:pt x="486448" y="244005"/>
                    </a:lnTo>
                    <a:lnTo>
                      <a:pt x="486079" y="251294"/>
                    </a:lnTo>
                    <a:lnTo>
                      <a:pt x="489394" y="257187"/>
                    </a:lnTo>
                    <a:lnTo>
                      <a:pt x="499300" y="277723"/>
                    </a:lnTo>
                    <a:lnTo>
                      <a:pt x="506476" y="299300"/>
                    </a:lnTo>
                    <a:lnTo>
                      <a:pt x="510844" y="321627"/>
                    </a:lnTo>
                    <a:lnTo>
                      <a:pt x="512343" y="344385"/>
                    </a:lnTo>
                    <a:lnTo>
                      <a:pt x="511771" y="358381"/>
                    </a:lnTo>
                    <a:lnTo>
                      <a:pt x="510006" y="372300"/>
                    </a:lnTo>
                    <a:lnTo>
                      <a:pt x="507098" y="385876"/>
                    </a:lnTo>
                    <a:lnTo>
                      <a:pt x="503047" y="399224"/>
                    </a:lnTo>
                    <a:lnTo>
                      <a:pt x="502818" y="398805"/>
                    </a:lnTo>
                    <a:lnTo>
                      <a:pt x="498284" y="390537"/>
                    </a:lnTo>
                    <a:lnTo>
                      <a:pt x="494055" y="381558"/>
                    </a:lnTo>
                    <a:lnTo>
                      <a:pt x="490359" y="372237"/>
                    </a:lnTo>
                    <a:lnTo>
                      <a:pt x="487260" y="362775"/>
                    </a:lnTo>
                    <a:lnTo>
                      <a:pt x="485609" y="357136"/>
                    </a:lnTo>
                    <a:lnTo>
                      <a:pt x="481228" y="352717"/>
                    </a:lnTo>
                    <a:lnTo>
                      <a:pt x="470027" y="349288"/>
                    </a:lnTo>
                    <a:lnTo>
                      <a:pt x="463956" y="350545"/>
                    </a:lnTo>
                    <a:lnTo>
                      <a:pt x="459447" y="354304"/>
                    </a:lnTo>
                    <a:lnTo>
                      <a:pt x="429209" y="385876"/>
                    </a:lnTo>
                    <a:lnTo>
                      <a:pt x="406857" y="422757"/>
                    </a:lnTo>
                    <a:lnTo>
                      <a:pt x="393026" y="463626"/>
                    </a:lnTo>
                    <a:lnTo>
                      <a:pt x="388505" y="505460"/>
                    </a:lnTo>
                    <a:lnTo>
                      <a:pt x="388429" y="515861"/>
                    </a:lnTo>
                    <a:lnTo>
                      <a:pt x="388543" y="517690"/>
                    </a:lnTo>
                    <a:lnTo>
                      <a:pt x="395452" y="561962"/>
                    </a:lnTo>
                    <a:lnTo>
                      <a:pt x="411327" y="602284"/>
                    </a:lnTo>
                    <a:lnTo>
                      <a:pt x="435076" y="637603"/>
                    </a:lnTo>
                    <a:lnTo>
                      <a:pt x="465594" y="666889"/>
                    </a:lnTo>
                    <a:lnTo>
                      <a:pt x="501815" y="689102"/>
                    </a:lnTo>
                    <a:lnTo>
                      <a:pt x="542620" y="703186"/>
                    </a:lnTo>
                    <a:lnTo>
                      <a:pt x="586917" y="708113"/>
                    </a:lnTo>
                    <a:lnTo>
                      <a:pt x="588683" y="708113"/>
                    </a:lnTo>
                    <a:lnTo>
                      <a:pt x="634111" y="702437"/>
                    </a:lnTo>
                    <a:lnTo>
                      <a:pt x="675767" y="687057"/>
                    </a:lnTo>
                    <a:lnTo>
                      <a:pt x="712444" y="663181"/>
                    </a:lnTo>
                    <a:lnTo>
                      <a:pt x="742950" y="632028"/>
                    </a:lnTo>
                    <a:lnTo>
                      <a:pt x="766102" y="594817"/>
                    </a:lnTo>
                    <a:lnTo>
                      <a:pt x="780719" y="552767"/>
                    </a:lnTo>
                    <a:lnTo>
                      <a:pt x="785571" y="507288"/>
                    </a:lnTo>
                    <a:close/>
                  </a:path>
                  <a:path w="1196339" h="958214">
                    <a:moveTo>
                      <a:pt x="959612" y="174244"/>
                    </a:moveTo>
                    <a:lnTo>
                      <a:pt x="921943" y="127317"/>
                    </a:lnTo>
                    <a:lnTo>
                      <a:pt x="885837" y="96875"/>
                    </a:lnTo>
                    <a:lnTo>
                      <a:pt x="847267" y="70383"/>
                    </a:lnTo>
                    <a:lnTo>
                      <a:pt x="806551" y="47942"/>
                    </a:lnTo>
                    <a:lnTo>
                      <a:pt x="764006" y="29654"/>
                    </a:lnTo>
                    <a:lnTo>
                      <a:pt x="719937" y="15621"/>
                    </a:lnTo>
                    <a:lnTo>
                      <a:pt x="674674" y="5930"/>
                    </a:lnTo>
                    <a:lnTo>
                      <a:pt x="628535" y="685"/>
                    </a:lnTo>
                    <a:lnTo>
                      <a:pt x="581825" y="0"/>
                    </a:lnTo>
                    <a:lnTo>
                      <a:pt x="534860" y="3975"/>
                    </a:lnTo>
                    <a:lnTo>
                      <a:pt x="487959" y="12687"/>
                    </a:lnTo>
                    <a:lnTo>
                      <a:pt x="435648" y="28257"/>
                    </a:lnTo>
                    <a:lnTo>
                      <a:pt x="390525" y="46913"/>
                    </a:lnTo>
                    <a:lnTo>
                      <a:pt x="347751" y="69761"/>
                    </a:lnTo>
                    <a:lnTo>
                      <a:pt x="307581" y="96634"/>
                    </a:lnTo>
                    <a:lnTo>
                      <a:pt x="270230" y="127330"/>
                    </a:lnTo>
                    <a:lnTo>
                      <a:pt x="235953" y="161696"/>
                    </a:lnTo>
                    <a:lnTo>
                      <a:pt x="204965" y="199555"/>
                    </a:lnTo>
                    <a:lnTo>
                      <a:pt x="177520" y="240728"/>
                    </a:lnTo>
                    <a:lnTo>
                      <a:pt x="152984" y="286969"/>
                    </a:lnTo>
                    <a:lnTo>
                      <a:pt x="133578" y="334949"/>
                    </a:lnTo>
                    <a:lnTo>
                      <a:pt x="119354" y="384327"/>
                    </a:lnTo>
                    <a:lnTo>
                      <a:pt x="110363" y="434759"/>
                    </a:lnTo>
                    <a:lnTo>
                      <a:pt x="106629" y="485902"/>
                    </a:lnTo>
                    <a:lnTo>
                      <a:pt x="108216" y="537413"/>
                    </a:lnTo>
                    <a:lnTo>
                      <a:pt x="31508" y="422617"/>
                    </a:lnTo>
                    <a:lnTo>
                      <a:pt x="26606" y="417741"/>
                    </a:lnTo>
                    <a:lnTo>
                      <a:pt x="20434" y="415213"/>
                    </a:lnTo>
                    <a:lnTo>
                      <a:pt x="13766" y="415201"/>
                    </a:lnTo>
                    <a:lnTo>
                      <a:pt x="7391" y="417855"/>
                    </a:lnTo>
                    <a:lnTo>
                      <a:pt x="2527" y="422783"/>
                    </a:lnTo>
                    <a:lnTo>
                      <a:pt x="12" y="428980"/>
                    </a:lnTo>
                    <a:lnTo>
                      <a:pt x="0" y="435673"/>
                    </a:lnTo>
                    <a:lnTo>
                      <a:pt x="2628" y="442074"/>
                    </a:lnTo>
                    <a:lnTo>
                      <a:pt x="124726" y="624789"/>
                    </a:lnTo>
                    <a:lnTo>
                      <a:pt x="139585" y="631101"/>
                    </a:lnTo>
                    <a:lnTo>
                      <a:pt x="143167" y="630389"/>
                    </a:lnTo>
                    <a:lnTo>
                      <a:pt x="291071" y="457200"/>
                    </a:lnTo>
                    <a:lnTo>
                      <a:pt x="295033" y="444461"/>
                    </a:lnTo>
                    <a:lnTo>
                      <a:pt x="293192" y="438035"/>
                    </a:lnTo>
                    <a:lnTo>
                      <a:pt x="147967" y="574700"/>
                    </a:lnTo>
                    <a:lnTo>
                      <a:pt x="142392" y="527875"/>
                    </a:lnTo>
                    <a:lnTo>
                      <a:pt x="141566" y="481114"/>
                    </a:lnTo>
                    <a:lnTo>
                      <a:pt x="145453" y="434721"/>
                    </a:lnTo>
                    <a:lnTo>
                      <a:pt x="154012" y="388988"/>
                    </a:lnTo>
                    <a:lnTo>
                      <a:pt x="167208" y="344208"/>
                    </a:lnTo>
                    <a:lnTo>
                      <a:pt x="184988" y="300685"/>
                    </a:lnTo>
                    <a:lnTo>
                      <a:pt x="207327" y="258711"/>
                    </a:lnTo>
                    <a:lnTo>
                      <a:pt x="236778" y="215201"/>
                    </a:lnTo>
                    <a:lnTo>
                      <a:pt x="270471" y="175755"/>
                    </a:lnTo>
                    <a:lnTo>
                      <a:pt x="308076" y="140601"/>
                    </a:lnTo>
                    <a:lnTo>
                      <a:pt x="349275" y="109994"/>
                    </a:lnTo>
                    <a:lnTo>
                      <a:pt x="393725" y="84188"/>
                    </a:lnTo>
                    <a:lnTo>
                      <a:pt x="441109" y="63398"/>
                    </a:lnTo>
                    <a:lnTo>
                      <a:pt x="491083" y="47879"/>
                    </a:lnTo>
                    <a:lnTo>
                      <a:pt x="543788" y="38023"/>
                    </a:lnTo>
                    <a:lnTo>
                      <a:pt x="591667" y="34696"/>
                    </a:lnTo>
                    <a:lnTo>
                      <a:pt x="639203" y="36563"/>
                    </a:lnTo>
                    <a:lnTo>
                      <a:pt x="685977" y="43497"/>
                    </a:lnTo>
                    <a:lnTo>
                      <a:pt x="731621" y="55384"/>
                    </a:lnTo>
                    <a:lnTo>
                      <a:pt x="775754" y="72097"/>
                    </a:lnTo>
                    <a:lnTo>
                      <a:pt x="817956" y="93510"/>
                    </a:lnTo>
                    <a:lnTo>
                      <a:pt x="857859" y="119507"/>
                    </a:lnTo>
                    <a:lnTo>
                      <a:pt x="895083" y="149948"/>
                    </a:lnTo>
                    <a:lnTo>
                      <a:pt x="929220" y="184721"/>
                    </a:lnTo>
                    <a:lnTo>
                      <a:pt x="934720" y="188912"/>
                    </a:lnTo>
                    <a:lnTo>
                      <a:pt x="941171" y="190588"/>
                    </a:lnTo>
                    <a:lnTo>
                      <a:pt x="947775" y="189725"/>
                    </a:lnTo>
                    <a:lnTo>
                      <a:pt x="953770" y="186245"/>
                    </a:lnTo>
                    <a:lnTo>
                      <a:pt x="957935" y="180721"/>
                    </a:lnTo>
                    <a:lnTo>
                      <a:pt x="959612" y="174244"/>
                    </a:lnTo>
                    <a:close/>
                  </a:path>
                  <a:path w="1196339" h="958214">
                    <a:moveTo>
                      <a:pt x="1195920" y="575716"/>
                    </a:moveTo>
                    <a:lnTo>
                      <a:pt x="1193292" y="569302"/>
                    </a:lnTo>
                    <a:lnTo>
                      <a:pt x="1069086" y="383438"/>
                    </a:lnTo>
                    <a:lnTo>
                      <a:pt x="1064082" y="380580"/>
                    </a:lnTo>
                    <a:lnTo>
                      <a:pt x="1053172" y="379907"/>
                    </a:lnTo>
                    <a:lnTo>
                      <a:pt x="1047864" y="382320"/>
                    </a:lnTo>
                    <a:lnTo>
                      <a:pt x="1044257" y="386638"/>
                    </a:lnTo>
                    <a:lnTo>
                      <a:pt x="1042974" y="387781"/>
                    </a:lnTo>
                    <a:lnTo>
                      <a:pt x="1041895" y="389102"/>
                    </a:lnTo>
                    <a:lnTo>
                      <a:pt x="1040993" y="390563"/>
                    </a:lnTo>
                    <a:lnTo>
                      <a:pt x="904849" y="554164"/>
                    </a:lnTo>
                    <a:lnTo>
                      <a:pt x="901547" y="560260"/>
                    </a:lnTo>
                    <a:lnTo>
                      <a:pt x="900874" y="566928"/>
                    </a:lnTo>
                    <a:lnTo>
                      <a:pt x="902728" y="573354"/>
                    </a:lnTo>
                    <a:lnTo>
                      <a:pt x="907046" y="578764"/>
                    </a:lnTo>
                    <a:lnTo>
                      <a:pt x="913117" y="582066"/>
                    </a:lnTo>
                    <a:lnTo>
                      <a:pt x="919759" y="582752"/>
                    </a:lnTo>
                    <a:lnTo>
                      <a:pt x="926160" y="580885"/>
                    </a:lnTo>
                    <a:lnTo>
                      <a:pt x="931545" y="576554"/>
                    </a:lnTo>
                    <a:lnTo>
                      <a:pt x="1042949" y="442696"/>
                    </a:lnTo>
                    <a:lnTo>
                      <a:pt x="1043432" y="492239"/>
                    </a:lnTo>
                    <a:lnTo>
                      <a:pt x="1038542" y="540880"/>
                    </a:lnTo>
                    <a:lnTo>
                      <a:pt x="1028509" y="588251"/>
                    </a:lnTo>
                    <a:lnTo>
                      <a:pt x="1013587" y="633984"/>
                    </a:lnTo>
                    <a:lnTo>
                      <a:pt x="994003" y="677710"/>
                    </a:lnTo>
                    <a:lnTo>
                      <a:pt x="970026" y="719061"/>
                    </a:lnTo>
                    <a:lnTo>
                      <a:pt x="941895" y="757682"/>
                    </a:lnTo>
                    <a:lnTo>
                      <a:pt x="909840" y="793178"/>
                    </a:lnTo>
                    <a:lnTo>
                      <a:pt x="874128" y="825195"/>
                    </a:lnTo>
                    <a:lnTo>
                      <a:pt x="834986" y="853363"/>
                    </a:lnTo>
                    <a:lnTo>
                      <a:pt x="792683" y="877316"/>
                    </a:lnTo>
                    <a:lnTo>
                      <a:pt x="747433" y="896683"/>
                    </a:lnTo>
                    <a:lnTo>
                      <a:pt x="699516" y="911098"/>
                    </a:lnTo>
                    <a:lnTo>
                      <a:pt x="649605" y="920051"/>
                    </a:lnTo>
                    <a:lnTo>
                      <a:pt x="599744" y="923251"/>
                    </a:lnTo>
                    <a:lnTo>
                      <a:pt x="550341" y="920851"/>
                    </a:lnTo>
                    <a:lnTo>
                      <a:pt x="501815" y="912939"/>
                    </a:lnTo>
                    <a:lnTo>
                      <a:pt x="454571" y="899642"/>
                    </a:lnTo>
                    <a:lnTo>
                      <a:pt x="409016" y="881075"/>
                    </a:lnTo>
                    <a:lnTo>
                      <a:pt x="365582" y="857351"/>
                    </a:lnTo>
                    <a:lnTo>
                      <a:pt x="324662" y="828586"/>
                    </a:lnTo>
                    <a:lnTo>
                      <a:pt x="286677" y="794905"/>
                    </a:lnTo>
                    <a:lnTo>
                      <a:pt x="280898" y="791095"/>
                    </a:lnTo>
                    <a:lnTo>
                      <a:pt x="257060" y="807415"/>
                    </a:lnTo>
                    <a:lnTo>
                      <a:pt x="258368" y="813981"/>
                    </a:lnTo>
                    <a:lnTo>
                      <a:pt x="302780" y="855738"/>
                    </a:lnTo>
                    <a:lnTo>
                      <a:pt x="346456" y="886536"/>
                    </a:lnTo>
                    <a:lnTo>
                      <a:pt x="392811" y="912012"/>
                    </a:lnTo>
                    <a:lnTo>
                      <a:pt x="441401" y="932040"/>
                    </a:lnTo>
                    <a:lnTo>
                      <a:pt x="491807" y="946492"/>
                    </a:lnTo>
                    <a:lnTo>
                      <a:pt x="543585" y="955255"/>
                    </a:lnTo>
                    <a:lnTo>
                      <a:pt x="596315" y="958202"/>
                    </a:lnTo>
                    <a:lnTo>
                      <a:pt x="624065" y="957389"/>
                    </a:lnTo>
                    <a:lnTo>
                      <a:pt x="679742" y="950849"/>
                    </a:lnTo>
                    <a:lnTo>
                      <a:pt x="754265" y="931303"/>
                    </a:lnTo>
                    <a:lnTo>
                      <a:pt x="798664" y="913155"/>
                    </a:lnTo>
                    <a:lnTo>
                      <a:pt x="840511" y="890917"/>
                    </a:lnTo>
                    <a:lnTo>
                      <a:pt x="879652" y="864882"/>
                    </a:lnTo>
                    <a:lnTo>
                      <a:pt x="915860" y="835355"/>
                    </a:lnTo>
                    <a:lnTo>
                      <a:pt x="948969" y="802614"/>
                    </a:lnTo>
                    <a:lnTo>
                      <a:pt x="978763" y="766965"/>
                    </a:lnTo>
                    <a:lnTo>
                      <a:pt x="1005052" y="728675"/>
                    </a:lnTo>
                    <a:lnTo>
                      <a:pt x="1027658" y="688060"/>
                    </a:lnTo>
                    <a:lnTo>
                      <a:pt x="1046378" y="645401"/>
                    </a:lnTo>
                    <a:lnTo>
                      <a:pt x="1061008" y="600989"/>
                    </a:lnTo>
                    <a:lnTo>
                      <a:pt x="1071372" y="555117"/>
                    </a:lnTo>
                    <a:lnTo>
                      <a:pt x="1077252" y="508076"/>
                    </a:lnTo>
                    <a:lnTo>
                      <a:pt x="1078484" y="460159"/>
                    </a:lnTo>
                    <a:lnTo>
                      <a:pt x="1167765" y="593775"/>
                    </a:lnTo>
                    <a:lnTo>
                      <a:pt x="1173264" y="596493"/>
                    </a:lnTo>
                    <a:lnTo>
                      <a:pt x="1182192" y="596493"/>
                    </a:lnTo>
                    <a:lnTo>
                      <a:pt x="1185557" y="595528"/>
                    </a:lnTo>
                    <a:lnTo>
                      <a:pt x="1188542" y="593534"/>
                    </a:lnTo>
                    <a:lnTo>
                      <a:pt x="1193393" y="588606"/>
                    </a:lnTo>
                    <a:lnTo>
                      <a:pt x="1195908" y="582409"/>
                    </a:lnTo>
                    <a:lnTo>
                      <a:pt x="1195920" y="575716"/>
                    </a:lnTo>
                    <a:close/>
                  </a:path>
                </a:pathLst>
              </a:custGeom>
              <a:solidFill>
                <a:srgbClr val="FFFFFF"/>
              </a:solidFill>
            </p:spPr>
            <p:txBody>
              <a:bodyPr wrap="square" lIns="0" tIns="0" rIns="0" bIns="0" rtlCol="0"/>
              <a:lstStyle/>
              <a:p>
                <a:endParaRPr>
                  <a:latin typeface="Slate Pro" panose="02000506040000020004" pitchFamily="2" charset="0"/>
                  <a:sym typeface="Slate Pro" panose="02000506040000020004" pitchFamily="2" charset="0"/>
                </a:endParaRPr>
              </a:p>
            </p:txBody>
          </p:sp>
        </p:grpSp>
        <p:sp>
          <p:nvSpPr>
            <p:cNvPr id="42" name="object 28">
              <a:extLst>
                <a:ext uri="{FF2B5EF4-FFF2-40B4-BE49-F238E27FC236}">
                  <a16:creationId xmlns:a16="http://schemas.microsoft.com/office/drawing/2014/main" id="{6B35B3D6-5F8A-F4AF-9892-333FC483030B}"/>
                </a:ext>
              </a:extLst>
            </p:cNvPr>
            <p:cNvSpPr txBox="1"/>
            <p:nvPr/>
          </p:nvSpPr>
          <p:spPr>
            <a:xfrm>
              <a:off x="2489450" y="6528252"/>
              <a:ext cx="1422837" cy="219291"/>
            </a:xfrm>
            <a:prstGeom prst="rect">
              <a:avLst/>
            </a:prstGeom>
          </p:spPr>
          <p:txBody>
            <a:bodyPr vert="horz" wrap="square" lIns="0" tIns="11430" rIns="0" bIns="0" rtlCol="0">
              <a:spAutoFit/>
            </a:bodyPr>
            <a:lstStyle/>
            <a:p>
              <a:pPr algn="ctr">
                <a:spcBef>
                  <a:spcPts val="90"/>
                </a:spcBef>
              </a:pPr>
              <a:r>
                <a:rPr lang="en-US" sz="1350" b="1" spc="-30">
                  <a:solidFill>
                    <a:srgbClr val="FFFFFF"/>
                  </a:solidFill>
                  <a:latin typeface="Slate Pro" panose="02000506040000020004" pitchFamily="2" charset="0"/>
                  <a:cs typeface="Arial"/>
                  <a:sym typeface="Slate Pro" panose="02000506040000020004" pitchFamily="2" charset="0"/>
                </a:rPr>
                <a:t>Email Blasts</a:t>
              </a:r>
              <a:endParaRPr sz="1350">
                <a:latin typeface="Slate Pro" panose="02000506040000020004" pitchFamily="2" charset="0"/>
                <a:cs typeface="Arial"/>
                <a:sym typeface="Slate Pro" panose="02000506040000020004" pitchFamily="2" charset="0"/>
              </a:endParaRPr>
            </a:p>
          </p:txBody>
        </p:sp>
      </p:grpSp>
      <p:sp>
        <p:nvSpPr>
          <p:cNvPr id="43" name="object 28">
            <a:extLst>
              <a:ext uri="{FF2B5EF4-FFF2-40B4-BE49-F238E27FC236}">
                <a16:creationId xmlns:a16="http://schemas.microsoft.com/office/drawing/2014/main" id="{B0FE913F-75D8-A10E-8AB4-D5E977D542C3}"/>
              </a:ext>
            </a:extLst>
          </p:cNvPr>
          <p:cNvSpPr txBox="1"/>
          <p:nvPr/>
        </p:nvSpPr>
        <p:spPr>
          <a:xfrm>
            <a:off x="4629563" y="6528254"/>
            <a:ext cx="1422837" cy="219291"/>
          </a:xfrm>
          <a:prstGeom prst="rect">
            <a:avLst/>
          </a:prstGeom>
        </p:spPr>
        <p:txBody>
          <a:bodyPr vert="horz" wrap="square" lIns="0" tIns="11430" rIns="0" bIns="0" rtlCol="0">
            <a:spAutoFit/>
          </a:bodyPr>
          <a:lstStyle/>
          <a:p>
            <a:pPr algn="ctr">
              <a:spcBef>
                <a:spcPts val="90"/>
              </a:spcBef>
            </a:pPr>
            <a:r>
              <a:rPr lang="en-US" sz="1350" b="1" spc="-30">
                <a:solidFill>
                  <a:srgbClr val="FFFFFF"/>
                </a:solidFill>
                <a:latin typeface="Slate Pro" panose="02000506040000020004" pitchFamily="2" charset="0"/>
                <a:cs typeface="Arial"/>
                <a:sym typeface="Slate Pro" panose="02000506040000020004" pitchFamily="2" charset="0"/>
              </a:rPr>
              <a:t>Webinar Invites</a:t>
            </a:r>
            <a:endParaRPr sz="1350">
              <a:latin typeface="Slate Pro" panose="02000506040000020004" pitchFamily="2" charset="0"/>
              <a:cs typeface="Arial"/>
              <a:sym typeface="Slate Pro" panose="02000506040000020004" pitchFamily="2" charset="0"/>
            </a:endParaRPr>
          </a:p>
        </p:txBody>
      </p:sp>
      <p:grpSp>
        <p:nvGrpSpPr>
          <p:cNvPr id="23" name="Group 22">
            <a:extLst>
              <a:ext uri="{FF2B5EF4-FFF2-40B4-BE49-F238E27FC236}">
                <a16:creationId xmlns:a16="http://schemas.microsoft.com/office/drawing/2014/main" id="{685D141E-13B5-4C76-454F-3D2186F26B69}"/>
              </a:ext>
            </a:extLst>
          </p:cNvPr>
          <p:cNvGrpSpPr/>
          <p:nvPr/>
        </p:nvGrpSpPr>
        <p:grpSpPr>
          <a:xfrm>
            <a:off x="157427" y="7205390"/>
            <a:ext cx="2416310" cy="276999"/>
            <a:chOff x="157428" y="7205390"/>
            <a:chExt cx="2132373" cy="276999"/>
          </a:xfrm>
        </p:grpSpPr>
        <p:sp>
          <p:nvSpPr>
            <p:cNvPr id="24" name="TextBox 23">
              <a:hlinkClick r:id="rId13" action="ppaction://hlinksldjump"/>
              <a:extLst>
                <a:ext uri="{FF2B5EF4-FFF2-40B4-BE49-F238E27FC236}">
                  <a16:creationId xmlns:a16="http://schemas.microsoft.com/office/drawing/2014/main" id="{71A0A3A5-56DD-8A50-31F3-B17D2763B923}"/>
                </a:ext>
              </a:extLst>
            </p:cNvPr>
            <p:cNvSpPr txBox="1"/>
            <p:nvPr/>
          </p:nvSpPr>
          <p:spPr>
            <a:xfrm>
              <a:off x="502099" y="7205390"/>
              <a:ext cx="1787702" cy="276999"/>
            </a:xfrm>
            <a:prstGeom prst="rect">
              <a:avLst/>
            </a:prstGeom>
            <a:noFill/>
          </p:spPr>
          <p:txBody>
            <a:bodyPr wrap="square">
              <a:spAutoFit/>
            </a:bodyPr>
            <a:lstStyle/>
            <a:p>
              <a:r>
                <a:rPr lang="en-US" sz="1200" dirty="0">
                  <a:solidFill>
                    <a:srgbClr val="FFFFFF"/>
                  </a:solidFill>
                  <a:latin typeface="Slate Pro" panose="02000506040000020004" pitchFamily="2" charset="0"/>
                  <a:sym typeface="Slate Pro" panose="02000506040000020004" pitchFamily="2" charset="0"/>
                </a:rPr>
                <a:t>TABLE OF CONTENTS</a:t>
              </a:r>
              <a:endParaRPr lang="en-US" sz="1200" dirty="0">
                <a:latin typeface="Slate Pro" panose="02000506040000020004" pitchFamily="2" charset="0"/>
                <a:sym typeface="Slate Pro" panose="02000506040000020004" pitchFamily="2" charset="0"/>
              </a:endParaRPr>
            </a:p>
          </p:txBody>
        </p:sp>
        <p:sp>
          <p:nvSpPr>
            <p:cNvPr id="29" name="Arrow: Right 28">
              <a:extLst>
                <a:ext uri="{FF2B5EF4-FFF2-40B4-BE49-F238E27FC236}">
                  <a16:creationId xmlns:a16="http://schemas.microsoft.com/office/drawing/2014/main" id="{B14441A3-132E-4EE2-0B9B-735AF5097C9E}"/>
                </a:ext>
              </a:extLst>
            </p:cNvPr>
            <p:cNvSpPr/>
            <p:nvPr/>
          </p:nvSpPr>
          <p:spPr>
            <a:xfrm rot="10800000">
              <a:off x="157428" y="7214817"/>
              <a:ext cx="318468" cy="244332"/>
            </a:xfrm>
            <a:prstGeom prst="rightArrow">
              <a:avLst>
                <a:gd name="adj1" fmla="val 50000"/>
                <a:gd name="adj2" fmla="val 78076"/>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gr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a:extLst>
              <a:ext uri="{FF2B5EF4-FFF2-40B4-BE49-F238E27FC236}">
                <a16:creationId xmlns:a16="http://schemas.microsoft.com/office/drawing/2014/main" id="{1AB23CB0-17FC-4CB4-931D-D8D9BB219377}"/>
              </a:ext>
            </a:extLst>
          </p:cNvPr>
          <p:cNvGraphicFramePr>
            <a:graphicFrameLocks noChangeAspect="1"/>
          </p:cNvGraphicFramePr>
          <p:nvPr>
            <p:custDataLst>
              <p:tags r:id="rId1"/>
            </p:custDataLst>
            <p:extLst>
              <p:ext uri="{D42A27DB-BD31-4B8C-83A1-F6EECF244321}">
                <p14:modId xmlns:p14="http://schemas.microsoft.com/office/powerpoint/2010/main" val="30135633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23" name="Object 22" hidden="1">
                        <a:extLst>
                          <a:ext uri="{FF2B5EF4-FFF2-40B4-BE49-F238E27FC236}">
                            <a16:creationId xmlns:a16="http://schemas.microsoft.com/office/drawing/2014/main" id="{1AB23CB0-17FC-4CB4-931D-D8D9BB21937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8" name="Picture 27" descr="Three darts on bullseye">
            <a:extLst>
              <a:ext uri="{FF2B5EF4-FFF2-40B4-BE49-F238E27FC236}">
                <a16:creationId xmlns:a16="http://schemas.microsoft.com/office/drawing/2014/main" id="{982AD251-8893-219B-9296-D9BC999BA19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5924"/>
          <a:stretch/>
        </p:blipFill>
        <p:spPr>
          <a:xfrm>
            <a:off x="5346700" y="0"/>
            <a:ext cx="5346701" cy="7068312"/>
          </a:xfrm>
          <a:prstGeom prst="rect">
            <a:avLst/>
          </a:prstGeom>
        </p:spPr>
      </p:pic>
      <p:sp>
        <p:nvSpPr>
          <p:cNvPr id="3" name="object 3"/>
          <p:cNvSpPr/>
          <p:nvPr/>
        </p:nvSpPr>
        <p:spPr>
          <a:xfrm>
            <a:off x="-3215" y="-684"/>
            <a:ext cx="5346700" cy="7068300"/>
          </a:xfrm>
          <a:custGeom>
            <a:avLst/>
            <a:gdLst/>
            <a:ahLst/>
            <a:cxnLst/>
            <a:rect l="l" t="t" r="r" b="b"/>
            <a:pathLst>
              <a:path w="4752340" h="7065009">
                <a:moveTo>
                  <a:pt x="4751997" y="0"/>
                </a:moveTo>
                <a:lnTo>
                  <a:pt x="0" y="0"/>
                </a:lnTo>
                <a:lnTo>
                  <a:pt x="0" y="7064997"/>
                </a:lnTo>
                <a:lnTo>
                  <a:pt x="4751997" y="7064997"/>
                </a:lnTo>
                <a:lnTo>
                  <a:pt x="4751997" y="0"/>
                </a:lnTo>
                <a:close/>
              </a:path>
            </a:pathLst>
          </a:custGeom>
          <a:solidFill>
            <a:srgbClr val="4D4F56"/>
          </a:solidFill>
        </p:spPr>
        <p:txBody>
          <a:bodyPr wrap="square" lIns="0" tIns="0" rIns="0" bIns="0" rtlCol="0"/>
          <a:lstStyle/>
          <a:p>
            <a:endParaRPr>
              <a:latin typeface="Slate Pro" panose="02000506040000020004" pitchFamily="2" charset="0"/>
              <a:sym typeface="Slate Pro" panose="02000506040000020004" pitchFamily="2" charset="0"/>
            </a:endParaRPr>
          </a:p>
        </p:txBody>
      </p:sp>
      <p:sp>
        <p:nvSpPr>
          <p:cNvPr id="5" name="object 5"/>
          <p:cNvSpPr txBox="1">
            <a:spLocks noGrp="1"/>
          </p:cNvSpPr>
          <p:nvPr>
            <p:ph type="title"/>
          </p:nvPr>
        </p:nvSpPr>
        <p:spPr>
          <a:xfrm>
            <a:off x="502920" y="402871"/>
            <a:ext cx="4021572" cy="562975"/>
          </a:xfrm>
          <a:prstGeom prst="rect">
            <a:avLst/>
          </a:prstGeom>
        </p:spPr>
        <p:txBody>
          <a:bodyPr vert="horz" wrap="square" lIns="0" tIns="113030" rIns="0" bIns="0" rtlCol="0">
            <a:spAutoFit/>
          </a:bodyPr>
          <a:lstStyle/>
          <a:p>
            <a:pPr marL="12700" marR="5080">
              <a:lnSpc>
                <a:spcPts val="3450"/>
              </a:lnSpc>
              <a:spcBef>
                <a:spcPts val="890"/>
              </a:spcBef>
            </a:pPr>
            <a:r>
              <a:rPr lang="en-US" sz="3200" dirty="0">
                <a:solidFill>
                  <a:srgbClr val="FFFFFF"/>
                </a:solidFill>
              </a:rPr>
              <a:t>Marketing Resources</a:t>
            </a:r>
          </a:p>
        </p:txBody>
      </p:sp>
      <p:sp>
        <p:nvSpPr>
          <p:cNvPr id="8" name="object 8"/>
          <p:cNvSpPr txBox="1"/>
          <p:nvPr/>
        </p:nvSpPr>
        <p:spPr>
          <a:xfrm>
            <a:off x="498143" y="1606856"/>
            <a:ext cx="4331028" cy="1249381"/>
          </a:xfrm>
          <a:prstGeom prst="rect">
            <a:avLst/>
          </a:prstGeom>
        </p:spPr>
        <p:txBody>
          <a:bodyPr vert="horz" wrap="square" lIns="0" tIns="12700" rIns="0" bIns="0" rtlCol="0">
            <a:spAutoFit/>
          </a:bodyPr>
          <a:lstStyle/>
          <a:p>
            <a:pPr marL="12700" marR="5080" algn="l">
              <a:lnSpc>
                <a:spcPct val="117400"/>
              </a:lnSpc>
              <a:spcBef>
                <a:spcPts val="100"/>
              </a:spcBef>
            </a:pPr>
            <a:r>
              <a:rPr lang="en-US" sz="1400" dirty="0">
                <a:solidFill>
                  <a:srgbClr val="FFFFFF"/>
                </a:solidFill>
                <a:latin typeface="Slate Pro" panose="02000506040000020004" pitchFamily="2" charset="0"/>
                <a:cs typeface="Arial"/>
                <a:sym typeface="Slate Pro" panose="02000506040000020004" pitchFamily="2" charset="0"/>
              </a:rPr>
              <a:t>ACME offers several marketing resources to help Partners target lucrative prospects and champion ACME products in the market. The list below includes just some of the many resources at your disposal. For a full list of marketing resources, please visit the ACME Partner Portal.</a:t>
            </a:r>
          </a:p>
        </p:txBody>
      </p:sp>
      <p:sp>
        <p:nvSpPr>
          <p:cNvPr id="21" name="object 21"/>
          <p:cNvSpPr txBox="1">
            <a:spLocks noGrp="1"/>
          </p:cNvSpPr>
          <p:nvPr>
            <p:ph type="sldNum" sz="quarter" idx="7"/>
          </p:nvPr>
        </p:nvSpPr>
        <p:spPr>
          <a:xfrm>
            <a:off x="9956610" y="7265289"/>
            <a:ext cx="243204" cy="143052"/>
          </a:xfrm>
          <a:prstGeom prst="rect">
            <a:avLst/>
          </a:prstGeom>
        </p:spPr>
        <p:txBody>
          <a:bodyPr vert="horz" wrap="square" lIns="0" tIns="0" rIns="0" bIns="0" rtlCol="0">
            <a:spAutoFit/>
          </a:bodyPr>
          <a:lstStyle/>
          <a:p>
            <a:pPr marL="38100">
              <a:lnSpc>
                <a:spcPts val="1115"/>
              </a:lnSpc>
            </a:pPr>
            <a:fld id="{81D60167-4931-47E6-BA6A-407CBD079E47}" type="slidenum">
              <a:rPr spc="-25"/>
              <a:pPr marL="38100">
                <a:lnSpc>
                  <a:spcPts val="1115"/>
                </a:lnSpc>
              </a:pPr>
              <a:t>18</a:t>
            </a:fld>
            <a:endParaRPr spc="-25"/>
          </a:p>
        </p:txBody>
      </p:sp>
      <p:sp>
        <p:nvSpPr>
          <p:cNvPr id="14" name="Holder 4">
            <a:extLst>
              <a:ext uri="{FF2B5EF4-FFF2-40B4-BE49-F238E27FC236}">
                <a16:creationId xmlns:a16="http://schemas.microsoft.com/office/drawing/2014/main" id="{15D307A9-E86D-0F49-DAE1-972EBBAEEB56}"/>
              </a:ext>
            </a:extLst>
          </p:cNvPr>
          <p:cNvSpPr>
            <a:spLocks noGrp="1"/>
          </p:cNvSpPr>
          <p:nvPr>
            <p:ph type="ftr" sz="quarter" idx="5"/>
          </p:nvPr>
        </p:nvSpPr>
        <p:spPr>
          <a:xfrm>
            <a:off x="7167026" y="7274483"/>
            <a:ext cx="2647950" cy="115416"/>
          </a:xfrm>
        </p:spPr>
        <p:txBody>
          <a:bodyPr lIns="0" tIns="0" rIns="0" bIns="0"/>
          <a:lstStyle>
            <a:lvl1pPr algn="r">
              <a:defRPr sz="900" b="0" i="0">
                <a:solidFill>
                  <a:schemeClr val="bg1"/>
                </a:solidFill>
                <a:latin typeface="Arial"/>
                <a:cs typeface="Arial"/>
              </a:defRPr>
            </a:lvl1pPr>
          </a:lstStyle>
          <a:p>
            <a:pPr marL="12700">
              <a:lnSpc>
                <a:spcPts val="930"/>
              </a:lnSpc>
            </a:pPr>
            <a:r>
              <a:rPr lang="en-US">
                <a:latin typeface="Slate Pro" panose="02000506040000020004" pitchFamily="2" charset="0"/>
                <a:sym typeface="Slate Pro" panose="02000506040000020004" pitchFamily="2" charset="0"/>
              </a:rPr>
              <a:t>ACME </a:t>
            </a:r>
            <a:r>
              <a:rPr lang="en-US" spc="-40">
                <a:latin typeface="Slate Pro" panose="02000506040000020004" pitchFamily="2" charset="0"/>
                <a:sym typeface="Slate Pro" panose="02000506040000020004" pitchFamily="2" charset="0"/>
              </a:rPr>
              <a:t>PARTNER PROGRAM GUIDE</a:t>
            </a:r>
            <a:endParaRPr lang="en-US" spc="-10">
              <a:latin typeface="Slate Pro" panose="02000506040000020004" pitchFamily="2" charset="0"/>
              <a:sym typeface="Slate Pro" panose="02000506040000020004" pitchFamily="2" charset="0"/>
            </a:endParaRPr>
          </a:p>
        </p:txBody>
      </p:sp>
      <p:grpSp>
        <p:nvGrpSpPr>
          <p:cNvPr id="2" name="Group 1">
            <a:extLst>
              <a:ext uri="{FF2B5EF4-FFF2-40B4-BE49-F238E27FC236}">
                <a16:creationId xmlns:a16="http://schemas.microsoft.com/office/drawing/2014/main" id="{2ECF2E6C-DBEB-892B-9834-AA7FEF5030D2}"/>
              </a:ext>
            </a:extLst>
          </p:cNvPr>
          <p:cNvGrpSpPr/>
          <p:nvPr/>
        </p:nvGrpSpPr>
        <p:grpSpPr>
          <a:xfrm>
            <a:off x="498143" y="3384279"/>
            <a:ext cx="4676566" cy="3509135"/>
            <a:chOff x="416324" y="3403943"/>
            <a:chExt cx="4676566" cy="3509135"/>
          </a:xfrm>
        </p:grpSpPr>
        <p:grpSp>
          <p:nvGrpSpPr>
            <p:cNvPr id="33" name="Group 32">
              <a:extLst>
                <a:ext uri="{FF2B5EF4-FFF2-40B4-BE49-F238E27FC236}">
                  <a16:creationId xmlns:a16="http://schemas.microsoft.com/office/drawing/2014/main" id="{57D1695F-40D1-91A4-E918-14828D3C798D}"/>
                </a:ext>
              </a:extLst>
            </p:cNvPr>
            <p:cNvGrpSpPr/>
            <p:nvPr/>
          </p:nvGrpSpPr>
          <p:grpSpPr>
            <a:xfrm>
              <a:off x="419539" y="5318910"/>
              <a:ext cx="4673351" cy="665315"/>
              <a:chOff x="403337" y="4298568"/>
              <a:chExt cx="4673351" cy="665315"/>
            </a:xfrm>
          </p:grpSpPr>
          <p:sp>
            <p:nvSpPr>
              <p:cNvPr id="9" name="object 9"/>
              <p:cNvSpPr txBox="1"/>
              <p:nvPr/>
            </p:nvSpPr>
            <p:spPr>
              <a:xfrm>
                <a:off x="403337" y="4298568"/>
                <a:ext cx="4673351" cy="259045"/>
              </a:xfrm>
              <a:prstGeom prst="rect">
                <a:avLst/>
              </a:prstGeom>
            </p:spPr>
            <p:txBody>
              <a:bodyPr vert="horz" wrap="square" lIns="0" tIns="12700" rIns="0" bIns="0" rtlCol="0">
                <a:spAutoFit/>
              </a:bodyPr>
              <a:lstStyle/>
              <a:p>
                <a:pPr marL="12700" algn="l">
                  <a:spcBef>
                    <a:spcPts val="100"/>
                  </a:spcBef>
                </a:pPr>
                <a:r>
                  <a:rPr lang="en-US" sz="1600" b="1" spc="-50" dirty="0">
                    <a:solidFill>
                      <a:srgbClr val="FF8800"/>
                    </a:solidFill>
                    <a:latin typeface="Slate Pro" panose="02000506040000020004" pitchFamily="2" charset="0"/>
                    <a:cs typeface="Arial"/>
                    <a:sym typeface="Slate Pro" panose="02000506040000020004" pitchFamily="2" charset="0"/>
                  </a:rPr>
                  <a:t>New Lead Gen Marketing Incentive</a:t>
                </a:r>
                <a:endParaRPr sz="1600" b="1" spc="-50" dirty="0">
                  <a:solidFill>
                    <a:srgbClr val="FF8800"/>
                  </a:solidFill>
                  <a:latin typeface="Slate Pro" panose="02000506040000020004" pitchFamily="2" charset="0"/>
                  <a:cs typeface="Arial"/>
                  <a:sym typeface="Slate Pro" panose="02000506040000020004" pitchFamily="2" charset="0"/>
                </a:endParaRPr>
              </a:p>
            </p:txBody>
          </p:sp>
          <p:sp>
            <p:nvSpPr>
              <p:cNvPr id="10" name="object 10"/>
              <p:cNvSpPr txBox="1"/>
              <p:nvPr/>
            </p:nvSpPr>
            <p:spPr>
              <a:xfrm>
                <a:off x="403337" y="4552232"/>
                <a:ext cx="3465155" cy="411651"/>
              </a:xfrm>
              <a:prstGeom prst="rect">
                <a:avLst/>
              </a:prstGeom>
            </p:spPr>
            <p:txBody>
              <a:bodyPr vert="horz" wrap="square" lIns="0" tIns="41910" rIns="0" bIns="0" rtlCol="0">
                <a:spAutoFit/>
              </a:bodyPr>
              <a:lstStyle/>
              <a:p>
                <a:pPr marL="12700" algn="l">
                  <a:spcBef>
                    <a:spcPts val="330"/>
                  </a:spcBef>
                </a:pPr>
                <a:r>
                  <a:rPr lang="en-US" sz="1200" spc="-10" dirty="0">
                    <a:solidFill>
                      <a:srgbClr val="FFFFFF"/>
                    </a:solidFill>
                    <a:latin typeface="Slate Pro" panose="02000506040000020004" pitchFamily="2" charset="0"/>
                    <a:cs typeface="Arial"/>
                    <a:sym typeface="Slate Pro" panose="02000506040000020004" pitchFamily="2" charset="0"/>
                  </a:rPr>
                  <a:t>Available to Partners who meet certain performance and certification requirements</a:t>
                </a:r>
                <a:endParaRPr sz="1200" dirty="0">
                  <a:latin typeface="Slate Pro" panose="02000506040000020004" pitchFamily="2" charset="0"/>
                  <a:cs typeface="Arial"/>
                  <a:sym typeface="Slate Pro" panose="02000506040000020004" pitchFamily="2" charset="0"/>
                </a:endParaRPr>
              </a:p>
            </p:txBody>
          </p:sp>
        </p:grpSp>
        <p:grpSp>
          <p:nvGrpSpPr>
            <p:cNvPr id="31" name="Group 30">
              <a:extLst>
                <a:ext uri="{FF2B5EF4-FFF2-40B4-BE49-F238E27FC236}">
                  <a16:creationId xmlns:a16="http://schemas.microsoft.com/office/drawing/2014/main" id="{D24A62DB-0B57-3652-A4F6-85236E2B07A9}"/>
                </a:ext>
              </a:extLst>
            </p:cNvPr>
            <p:cNvGrpSpPr/>
            <p:nvPr/>
          </p:nvGrpSpPr>
          <p:grpSpPr>
            <a:xfrm>
              <a:off x="416324" y="3403943"/>
              <a:ext cx="3768584" cy="1678245"/>
              <a:chOff x="416324" y="4222861"/>
              <a:chExt cx="3768584" cy="1678245"/>
            </a:xfrm>
          </p:grpSpPr>
          <p:sp>
            <p:nvSpPr>
              <p:cNvPr id="11" name="object 11"/>
              <p:cNvSpPr txBox="1"/>
              <p:nvPr/>
            </p:nvSpPr>
            <p:spPr>
              <a:xfrm>
                <a:off x="419539" y="5210829"/>
                <a:ext cx="925719" cy="259045"/>
              </a:xfrm>
              <a:prstGeom prst="rect">
                <a:avLst/>
              </a:prstGeom>
            </p:spPr>
            <p:txBody>
              <a:bodyPr vert="horz" wrap="square" lIns="0" tIns="12700" rIns="0" bIns="0" rtlCol="0">
                <a:spAutoFit/>
              </a:bodyPr>
              <a:lstStyle/>
              <a:p>
                <a:pPr marL="12700">
                  <a:spcBef>
                    <a:spcPts val="100"/>
                  </a:spcBef>
                </a:pPr>
                <a:r>
                  <a:rPr sz="1600" b="1" spc="-50" dirty="0">
                    <a:solidFill>
                      <a:srgbClr val="FF8800"/>
                    </a:solidFill>
                    <a:latin typeface="Slate Pro" panose="02000506040000020004" pitchFamily="2" charset="0"/>
                    <a:cs typeface="Arial"/>
                    <a:sym typeface="Slate Pro" panose="02000506040000020004" pitchFamily="2" charset="0"/>
                  </a:rPr>
                  <a:t>Assets</a:t>
                </a:r>
                <a:endParaRPr sz="1600" dirty="0">
                  <a:solidFill>
                    <a:srgbClr val="FF8800"/>
                  </a:solidFill>
                  <a:latin typeface="Slate Pro" panose="02000506040000020004" pitchFamily="2" charset="0"/>
                  <a:cs typeface="Arial"/>
                  <a:sym typeface="Slate Pro" panose="02000506040000020004" pitchFamily="2" charset="0"/>
                </a:endParaRPr>
              </a:p>
            </p:txBody>
          </p:sp>
          <p:sp>
            <p:nvSpPr>
              <p:cNvPr id="12" name="object 12"/>
              <p:cNvSpPr txBox="1"/>
              <p:nvPr/>
            </p:nvSpPr>
            <p:spPr>
              <a:xfrm>
                <a:off x="419539" y="5472014"/>
                <a:ext cx="3765369" cy="429092"/>
              </a:xfrm>
              <a:prstGeom prst="rect">
                <a:avLst/>
              </a:prstGeom>
            </p:spPr>
            <p:txBody>
              <a:bodyPr vert="horz" wrap="square" lIns="0" tIns="12700" rIns="0" bIns="0" rtlCol="0">
                <a:spAutoFit/>
              </a:bodyPr>
              <a:lstStyle/>
              <a:p>
                <a:pPr marL="12700" marR="5080" algn="l">
                  <a:lnSpc>
                    <a:spcPct val="117400"/>
                  </a:lnSpc>
                  <a:spcBef>
                    <a:spcPts val="100"/>
                  </a:spcBef>
                </a:pPr>
                <a:r>
                  <a:rPr sz="1200" dirty="0">
                    <a:solidFill>
                      <a:srgbClr val="FFFFFF"/>
                    </a:solidFill>
                    <a:latin typeface="Slate Pro" panose="02000506040000020004" pitchFamily="2" charset="0"/>
                    <a:cs typeface="Arial"/>
                    <a:sym typeface="Slate Pro" panose="02000506040000020004" pitchFamily="2" charset="0"/>
                  </a:rPr>
                  <a:t>White</a:t>
                </a:r>
                <a:r>
                  <a:rPr sz="1200" spc="-25" dirty="0">
                    <a:solidFill>
                      <a:srgbClr val="FFFFFF"/>
                    </a:solidFill>
                    <a:latin typeface="Slate Pro" panose="02000506040000020004" pitchFamily="2" charset="0"/>
                    <a:cs typeface="Arial"/>
                    <a:sym typeface="Slate Pro" panose="02000506040000020004" pitchFamily="2" charset="0"/>
                  </a:rPr>
                  <a:t> </a:t>
                </a:r>
                <a:r>
                  <a:rPr sz="1200" spc="-10" dirty="0">
                    <a:solidFill>
                      <a:srgbClr val="FFFFFF"/>
                    </a:solidFill>
                    <a:latin typeface="Slate Pro" panose="02000506040000020004" pitchFamily="2" charset="0"/>
                    <a:cs typeface="Arial"/>
                    <a:sym typeface="Slate Pro" panose="02000506040000020004" pitchFamily="2" charset="0"/>
                  </a:rPr>
                  <a:t>papers,</a:t>
                </a:r>
                <a:r>
                  <a:rPr sz="1200" spc="-20" dirty="0">
                    <a:solidFill>
                      <a:srgbClr val="FFFFFF"/>
                    </a:solidFill>
                    <a:latin typeface="Slate Pro" panose="02000506040000020004" pitchFamily="2" charset="0"/>
                    <a:cs typeface="Arial"/>
                    <a:sym typeface="Slate Pro" panose="02000506040000020004" pitchFamily="2" charset="0"/>
                  </a:rPr>
                  <a:t> </a:t>
                </a:r>
                <a:r>
                  <a:rPr sz="1200" dirty="0">
                    <a:solidFill>
                      <a:srgbClr val="FFFFFF"/>
                    </a:solidFill>
                    <a:latin typeface="Slate Pro" panose="02000506040000020004" pitchFamily="2" charset="0"/>
                    <a:cs typeface="Arial"/>
                    <a:sym typeface="Slate Pro" panose="02000506040000020004" pitchFamily="2" charset="0"/>
                  </a:rPr>
                  <a:t>blogs,</a:t>
                </a:r>
                <a:r>
                  <a:rPr sz="1200" spc="-25" dirty="0">
                    <a:solidFill>
                      <a:srgbClr val="FFFFFF"/>
                    </a:solidFill>
                    <a:latin typeface="Slate Pro" panose="02000506040000020004" pitchFamily="2" charset="0"/>
                    <a:cs typeface="Arial"/>
                    <a:sym typeface="Slate Pro" panose="02000506040000020004" pitchFamily="2" charset="0"/>
                  </a:rPr>
                  <a:t> </a:t>
                </a:r>
                <a:r>
                  <a:rPr sz="1200" dirty="0">
                    <a:solidFill>
                      <a:srgbClr val="FFFFFF"/>
                    </a:solidFill>
                    <a:latin typeface="Slate Pro" panose="02000506040000020004" pitchFamily="2" charset="0"/>
                    <a:cs typeface="Arial"/>
                    <a:sym typeface="Slate Pro" panose="02000506040000020004" pitchFamily="2" charset="0"/>
                  </a:rPr>
                  <a:t>videos,</a:t>
                </a:r>
                <a:r>
                  <a:rPr sz="1200" spc="-20" dirty="0">
                    <a:solidFill>
                      <a:srgbClr val="FFFFFF"/>
                    </a:solidFill>
                    <a:latin typeface="Slate Pro" panose="02000506040000020004" pitchFamily="2" charset="0"/>
                    <a:cs typeface="Arial"/>
                    <a:sym typeface="Slate Pro" panose="02000506040000020004" pitchFamily="2" charset="0"/>
                  </a:rPr>
                  <a:t> </a:t>
                </a:r>
                <a:r>
                  <a:rPr sz="1200" spc="-40" dirty="0">
                    <a:solidFill>
                      <a:srgbClr val="FFFFFF"/>
                    </a:solidFill>
                    <a:latin typeface="Slate Pro" panose="02000506040000020004" pitchFamily="2" charset="0"/>
                    <a:cs typeface="Arial"/>
                    <a:sym typeface="Slate Pro" panose="02000506040000020004" pitchFamily="2" charset="0"/>
                  </a:rPr>
                  <a:t>case</a:t>
                </a:r>
                <a:r>
                  <a:rPr sz="1200" spc="-25" dirty="0">
                    <a:solidFill>
                      <a:srgbClr val="FFFFFF"/>
                    </a:solidFill>
                    <a:latin typeface="Slate Pro" panose="02000506040000020004" pitchFamily="2" charset="0"/>
                    <a:cs typeface="Arial"/>
                    <a:sym typeface="Slate Pro" panose="02000506040000020004" pitchFamily="2" charset="0"/>
                  </a:rPr>
                  <a:t> </a:t>
                </a:r>
                <a:r>
                  <a:rPr sz="1200" spc="-10" dirty="0">
                    <a:solidFill>
                      <a:srgbClr val="FFFFFF"/>
                    </a:solidFill>
                    <a:latin typeface="Slate Pro" panose="02000506040000020004" pitchFamily="2" charset="0"/>
                    <a:cs typeface="Arial"/>
                    <a:sym typeface="Slate Pro" panose="02000506040000020004" pitchFamily="2" charset="0"/>
                  </a:rPr>
                  <a:t>studies,</a:t>
                </a:r>
                <a:r>
                  <a:rPr sz="1200" spc="-20" dirty="0">
                    <a:solidFill>
                      <a:srgbClr val="FFFFFF"/>
                    </a:solidFill>
                    <a:latin typeface="Slate Pro" panose="02000506040000020004" pitchFamily="2" charset="0"/>
                    <a:cs typeface="Arial"/>
                    <a:sym typeface="Slate Pro" panose="02000506040000020004" pitchFamily="2" charset="0"/>
                  </a:rPr>
                  <a:t> </a:t>
                </a:r>
                <a:r>
                  <a:rPr lang="en-US" sz="1200" spc="-10" dirty="0">
                    <a:solidFill>
                      <a:srgbClr val="FFFFFF"/>
                    </a:solidFill>
                    <a:latin typeface="Slate Pro" panose="02000506040000020004" pitchFamily="2" charset="0"/>
                    <a:cs typeface="Arial"/>
                    <a:sym typeface="Slate Pro" panose="02000506040000020004" pitchFamily="2" charset="0"/>
                  </a:rPr>
                  <a:t>event material, </a:t>
                </a:r>
                <a:br>
                  <a:rPr lang="en-US" sz="1200" spc="-10" dirty="0">
                    <a:solidFill>
                      <a:srgbClr val="FFFFFF"/>
                    </a:solidFill>
                    <a:latin typeface="Slate Pro" panose="02000506040000020004" pitchFamily="2" charset="0"/>
                    <a:cs typeface="Arial"/>
                    <a:sym typeface="Slate Pro" panose="02000506040000020004" pitchFamily="2" charset="0"/>
                  </a:rPr>
                </a:br>
                <a:r>
                  <a:rPr sz="1200" dirty="0">
                    <a:solidFill>
                      <a:srgbClr val="FFFFFF"/>
                    </a:solidFill>
                    <a:latin typeface="Slate Pro" panose="02000506040000020004" pitchFamily="2" charset="0"/>
                    <a:cs typeface="Arial"/>
                    <a:sym typeface="Slate Pro" panose="02000506040000020004" pitchFamily="2" charset="0"/>
                  </a:rPr>
                  <a:t>and</a:t>
                </a:r>
                <a:r>
                  <a:rPr sz="1200" spc="-25" dirty="0">
                    <a:solidFill>
                      <a:srgbClr val="FFFFFF"/>
                    </a:solidFill>
                    <a:latin typeface="Slate Pro" panose="02000506040000020004" pitchFamily="2" charset="0"/>
                    <a:cs typeface="Arial"/>
                    <a:sym typeface="Slate Pro" panose="02000506040000020004" pitchFamily="2" charset="0"/>
                  </a:rPr>
                  <a:t> </a:t>
                </a:r>
                <a:r>
                  <a:rPr sz="1200" spc="-10" dirty="0">
                    <a:solidFill>
                      <a:srgbClr val="FFFFFF"/>
                    </a:solidFill>
                    <a:latin typeface="Slate Pro" panose="02000506040000020004" pitchFamily="2" charset="0"/>
                    <a:cs typeface="Arial"/>
                    <a:sym typeface="Slate Pro" panose="02000506040000020004" pitchFamily="2" charset="0"/>
                  </a:rPr>
                  <a:t>mor</a:t>
                </a:r>
                <a:r>
                  <a:rPr lang="en-US" sz="1200" spc="-10" dirty="0">
                    <a:solidFill>
                      <a:srgbClr val="FFFFFF"/>
                    </a:solidFill>
                    <a:latin typeface="Slate Pro" panose="02000506040000020004" pitchFamily="2" charset="0"/>
                    <a:cs typeface="Arial"/>
                    <a:sym typeface="Slate Pro" panose="02000506040000020004" pitchFamily="2" charset="0"/>
                  </a:rPr>
                  <a:t>e</a:t>
                </a:r>
                <a:endParaRPr sz="1200" dirty="0">
                  <a:latin typeface="Slate Pro" panose="02000506040000020004" pitchFamily="2" charset="0"/>
                  <a:cs typeface="Arial"/>
                  <a:sym typeface="Slate Pro" panose="02000506040000020004" pitchFamily="2" charset="0"/>
                </a:endParaRPr>
              </a:p>
            </p:txBody>
          </p:sp>
          <p:sp>
            <p:nvSpPr>
              <p:cNvPr id="7" name="object 11">
                <a:extLst>
                  <a:ext uri="{FF2B5EF4-FFF2-40B4-BE49-F238E27FC236}">
                    <a16:creationId xmlns:a16="http://schemas.microsoft.com/office/drawing/2014/main" id="{A7B320E3-9E61-8DF8-EA05-9CEF2D72ECDB}"/>
                  </a:ext>
                </a:extLst>
              </p:cNvPr>
              <p:cNvSpPr txBox="1"/>
              <p:nvPr/>
            </p:nvSpPr>
            <p:spPr>
              <a:xfrm>
                <a:off x="416324" y="4222861"/>
                <a:ext cx="2343879" cy="259045"/>
              </a:xfrm>
              <a:prstGeom prst="rect">
                <a:avLst/>
              </a:prstGeom>
            </p:spPr>
            <p:txBody>
              <a:bodyPr vert="horz" wrap="square" lIns="0" tIns="12700" rIns="0" bIns="0" rtlCol="0">
                <a:spAutoFit/>
              </a:bodyPr>
              <a:lstStyle/>
              <a:p>
                <a:pPr marL="12700">
                  <a:spcBef>
                    <a:spcPts val="100"/>
                  </a:spcBef>
                </a:pPr>
                <a:r>
                  <a:rPr lang="en-US" sz="1600" b="1" spc="-50" dirty="0">
                    <a:solidFill>
                      <a:srgbClr val="FF8800"/>
                    </a:solidFill>
                    <a:latin typeface="Slate Pro" panose="02000506040000020004" pitchFamily="2" charset="0"/>
                    <a:cs typeface="Arial"/>
                    <a:sym typeface="Slate Pro" panose="02000506040000020004" pitchFamily="2" charset="0"/>
                  </a:rPr>
                  <a:t>Branding Guidelines </a:t>
                </a:r>
                <a:endParaRPr sz="1600" dirty="0">
                  <a:solidFill>
                    <a:srgbClr val="FF8800"/>
                  </a:solidFill>
                  <a:latin typeface="Slate Pro" panose="02000506040000020004" pitchFamily="2" charset="0"/>
                  <a:cs typeface="Arial"/>
                  <a:sym typeface="Slate Pro" panose="02000506040000020004" pitchFamily="2" charset="0"/>
                </a:endParaRPr>
              </a:p>
            </p:txBody>
          </p:sp>
        </p:grpSp>
        <p:grpSp>
          <p:nvGrpSpPr>
            <p:cNvPr id="32" name="Group 31">
              <a:extLst>
                <a:ext uri="{FF2B5EF4-FFF2-40B4-BE49-F238E27FC236}">
                  <a16:creationId xmlns:a16="http://schemas.microsoft.com/office/drawing/2014/main" id="{D079D9AB-87F9-8A6B-EDFB-7A6F30C53957}"/>
                </a:ext>
              </a:extLst>
            </p:cNvPr>
            <p:cNvGrpSpPr/>
            <p:nvPr/>
          </p:nvGrpSpPr>
          <p:grpSpPr>
            <a:xfrm>
              <a:off x="419539" y="6220236"/>
              <a:ext cx="3765369" cy="692842"/>
              <a:chOff x="419539" y="6030462"/>
              <a:chExt cx="3765369" cy="692842"/>
            </a:xfrm>
          </p:grpSpPr>
          <p:sp>
            <p:nvSpPr>
              <p:cNvPr id="29" name="object 11">
                <a:extLst>
                  <a:ext uri="{FF2B5EF4-FFF2-40B4-BE49-F238E27FC236}">
                    <a16:creationId xmlns:a16="http://schemas.microsoft.com/office/drawing/2014/main" id="{46D3BDA0-BAB9-628E-7123-135AE5F38774}"/>
                  </a:ext>
                </a:extLst>
              </p:cNvPr>
              <p:cNvSpPr txBox="1"/>
              <p:nvPr/>
            </p:nvSpPr>
            <p:spPr>
              <a:xfrm>
                <a:off x="419539" y="6030462"/>
                <a:ext cx="925719" cy="259045"/>
              </a:xfrm>
              <a:prstGeom prst="rect">
                <a:avLst/>
              </a:prstGeom>
            </p:spPr>
            <p:txBody>
              <a:bodyPr vert="horz" wrap="square" lIns="0" tIns="12700" rIns="0" bIns="0" rtlCol="0">
                <a:spAutoFit/>
              </a:bodyPr>
              <a:lstStyle/>
              <a:p>
                <a:pPr marL="12700">
                  <a:spcBef>
                    <a:spcPts val="100"/>
                  </a:spcBef>
                </a:pPr>
                <a:r>
                  <a:rPr lang="en-US" sz="1600" b="1" spc="-50" dirty="0">
                    <a:solidFill>
                      <a:srgbClr val="FF8800"/>
                    </a:solidFill>
                    <a:latin typeface="Slate Pro" panose="02000506040000020004" pitchFamily="2" charset="0"/>
                    <a:cs typeface="Arial"/>
                    <a:sym typeface="Slate Pro" panose="02000506040000020004" pitchFamily="2" charset="0"/>
                  </a:rPr>
                  <a:t>Events</a:t>
                </a:r>
                <a:endParaRPr sz="1600" dirty="0">
                  <a:solidFill>
                    <a:srgbClr val="FF8800"/>
                  </a:solidFill>
                  <a:latin typeface="Slate Pro" panose="02000506040000020004" pitchFamily="2" charset="0"/>
                  <a:cs typeface="Arial"/>
                  <a:sym typeface="Slate Pro" panose="02000506040000020004" pitchFamily="2" charset="0"/>
                </a:endParaRPr>
              </a:p>
            </p:txBody>
          </p:sp>
          <p:sp>
            <p:nvSpPr>
              <p:cNvPr id="30" name="object 12">
                <a:extLst>
                  <a:ext uri="{FF2B5EF4-FFF2-40B4-BE49-F238E27FC236}">
                    <a16:creationId xmlns:a16="http://schemas.microsoft.com/office/drawing/2014/main" id="{D706BB5D-167B-83AA-B84B-649116EA6A00}"/>
                  </a:ext>
                </a:extLst>
              </p:cNvPr>
              <p:cNvSpPr txBox="1"/>
              <p:nvPr/>
            </p:nvSpPr>
            <p:spPr>
              <a:xfrm>
                <a:off x="419539" y="6291647"/>
                <a:ext cx="3765369" cy="431657"/>
              </a:xfrm>
              <a:prstGeom prst="rect">
                <a:avLst/>
              </a:prstGeom>
            </p:spPr>
            <p:txBody>
              <a:bodyPr vert="horz" wrap="square" lIns="0" tIns="12700" rIns="0" bIns="0" rtlCol="0">
                <a:spAutoFit/>
              </a:bodyPr>
              <a:lstStyle/>
              <a:p>
                <a:pPr marL="12700" marR="5080">
                  <a:lnSpc>
                    <a:spcPct val="117400"/>
                  </a:lnSpc>
                  <a:spcBef>
                    <a:spcPts val="100"/>
                  </a:spcBef>
                </a:pPr>
                <a:r>
                  <a:rPr lang="en-US" sz="1200" dirty="0">
                    <a:solidFill>
                      <a:srgbClr val="FFFFFF"/>
                    </a:solidFill>
                    <a:latin typeface="Slate Pro" panose="02000506040000020004" pitchFamily="2" charset="0"/>
                    <a:cs typeface="Arial"/>
                    <a:sym typeface="Slate Pro" panose="02000506040000020004" pitchFamily="2" charset="0"/>
                  </a:rPr>
                  <a:t>Invites to upcoming events like sales kickoffs and </a:t>
                </a:r>
                <a:br>
                  <a:rPr lang="en-US" sz="1200" dirty="0">
                    <a:solidFill>
                      <a:srgbClr val="FFFFFF"/>
                    </a:solidFill>
                    <a:latin typeface="Slate Pro" panose="02000506040000020004" pitchFamily="2" charset="0"/>
                    <a:cs typeface="Arial"/>
                    <a:sym typeface="Slate Pro" panose="02000506040000020004" pitchFamily="2" charset="0"/>
                  </a:rPr>
                </a:br>
                <a:r>
                  <a:rPr lang="en-US" sz="1200" dirty="0">
                    <a:solidFill>
                      <a:srgbClr val="FFFFFF"/>
                    </a:solidFill>
                    <a:latin typeface="Slate Pro" panose="02000506040000020004" pitchFamily="2" charset="0"/>
                    <a:cs typeface="Arial"/>
                    <a:sym typeface="Slate Pro" panose="02000506040000020004" pitchFamily="2" charset="0"/>
                  </a:rPr>
                  <a:t>leadership roundtables</a:t>
                </a:r>
                <a:endParaRPr sz="1200" dirty="0">
                  <a:latin typeface="Slate Pro" panose="02000506040000020004" pitchFamily="2" charset="0"/>
                  <a:cs typeface="Arial"/>
                  <a:sym typeface="Slate Pro" panose="02000506040000020004" pitchFamily="2" charset="0"/>
                </a:endParaRPr>
              </a:p>
            </p:txBody>
          </p:sp>
        </p:grpSp>
        <p:sp>
          <p:nvSpPr>
            <p:cNvPr id="26" name="TextBox 25">
              <a:extLst>
                <a:ext uri="{FF2B5EF4-FFF2-40B4-BE49-F238E27FC236}">
                  <a16:creationId xmlns:a16="http://schemas.microsoft.com/office/drawing/2014/main" id="{7499C8E1-83C9-67BA-544E-DF668CBD7153}"/>
                </a:ext>
              </a:extLst>
            </p:cNvPr>
            <p:cNvSpPr txBox="1"/>
            <p:nvPr/>
          </p:nvSpPr>
          <p:spPr>
            <a:xfrm>
              <a:off x="419539" y="3646590"/>
              <a:ext cx="3765369" cy="509307"/>
            </a:xfrm>
            <a:prstGeom prst="rect">
              <a:avLst/>
            </a:prstGeom>
            <a:noFill/>
          </p:spPr>
          <p:txBody>
            <a:bodyPr wrap="square" lIns="0">
              <a:spAutoFit/>
            </a:bodyPr>
            <a:lstStyle/>
            <a:p>
              <a:pPr marL="24765" marR="81280" algn="l">
                <a:lnSpc>
                  <a:spcPct val="117400"/>
                </a:lnSpc>
                <a:spcBef>
                  <a:spcPts val="600"/>
                </a:spcBef>
              </a:pPr>
              <a:r>
                <a:rPr lang="en-US" sz="1200" dirty="0">
                  <a:solidFill>
                    <a:srgbClr val="FFFFFF"/>
                  </a:solidFill>
                  <a:latin typeface="Slate Pro" panose="02000506040000020004" pitchFamily="2" charset="0"/>
                  <a:cs typeface="Arial"/>
                  <a:sym typeface="Slate Pro" panose="02000506040000020004" pitchFamily="2" charset="0"/>
                </a:rPr>
                <a:t>Press release templates, policies, and best practices to help you get started with any campaign</a:t>
              </a:r>
            </a:p>
          </p:txBody>
        </p:sp>
      </p:grpSp>
      <p:sp>
        <p:nvSpPr>
          <p:cNvPr id="6" name="object 25">
            <a:extLst>
              <a:ext uri="{FF2B5EF4-FFF2-40B4-BE49-F238E27FC236}">
                <a16:creationId xmlns:a16="http://schemas.microsoft.com/office/drawing/2014/main" id="{7AE68251-6123-C6B8-C557-FB9410B1D568}"/>
              </a:ext>
            </a:extLst>
          </p:cNvPr>
          <p:cNvSpPr/>
          <p:nvPr/>
        </p:nvSpPr>
        <p:spPr>
          <a:xfrm>
            <a:off x="511099" y="3140989"/>
            <a:ext cx="4318072" cy="45719"/>
          </a:xfrm>
          <a:custGeom>
            <a:avLst/>
            <a:gdLst/>
            <a:ahLst/>
            <a:cxnLst/>
            <a:rect l="l" t="t" r="r" b="b"/>
            <a:pathLst>
              <a:path w="4653280">
                <a:moveTo>
                  <a:pt x="0" y="0"/>
                </a:moveTo>
                <a:lnTo>
                  <a:pt x="4652995" y="0"/>
                </a:lnTo>
              </a:path>
            </a:pathLst>
          </a:custGeom>
          <a:ln w="6349">
            <a:solidFill>
              <a:srgbClr val="FFFFFF"/>
            </a:solidFill>
          </a:ln>
        </p:spPr>
        <p:txBody>
          <a:bodyPr wrap="square" lIns="0" tIns="0" rIns="0" bIns="0" rtlCol="0"/>
          <a:lstStyle/>
          <a:p>
            <a:endParaRPr>
              <a:latin typeface="Slate Pro" panose="02000506040000020004" pitchFamily="2" charset="0"/>
              <a:sym typeface="Slate Pro" panose="02000506040000020004" pitchFamily="2" charset="0"/>
            </a:endParaRPr>
          </a:p>
        </p:txBody>
      </p:sp>
      <p:grpSp>
        <p:nvGrpSpPr>
          <p:cNvPr id="19" name="Group 18">
            <a:extLst>
              <a:ext uri="{FF2B5EF4-FFF2-40B4-BE49-F238E27FC236}">
                <a16:creationId xmlns:a16="http://schemas.microsoft.com/office/drawing/2014/main" id="{98C304CC-89C1-E9ED-3370-228044800CB1}"/>
              </a:ext>
            </a:extLst>
          </p:cNvPr>
          <p:cNvGrpSpPr/>
          <p:nvPr/>
        </p:nvGrpSpPr>
        <p:grpSpPr>
          <a:xfrm>
            <a:off x="157427" y="7205390"/>
            <a:ext cx="2416310" cy="276999"/>
            <a:chOff x="157428" y="7205390"/>
            <a:chExt cx="2132373" cy="276999"/>
          </a:xfrm>
        </p:grpSpPr>
        <p:sp>
          <p:nvSpPr>
            <p:cNvPr id="20" name="TextBox 19">
              <a:hlinkClick r:id="rId7" action="ppaction://hlinksldjump"/>
              <a:extLst>
                <a:ext uri="{FF2B5EF4-FFF2-40B4-BE49-F238E27FC236}">
                  <a16:creationId xmlns:a16="http://schemas.microsoft.com/office/drawing/2014/main" id="{6750E4D3-2FB1-6402-2029-37AACB7694DB}"/>
                </a:ext>
              </a:extLst>
            </p:cNvPr>
            <p:cNvSpPr txBox="1"/>
            <p:nvPr/>
          </p:nvSpPr>
          <p:spPr>
            <a:xfrm>
              <a:off x="502099" y="7205390"/>
              <a:ext cx="1787702" cy="276999"/>
            </a:xfrm>
            <a:prstGeom prst="rect">
              <a:avLst/>
            </a:prstGeom>
            <a:noFill/>
          </p:spPr>
          <p:txBody>
            <a:bodyPr wrap="square">
              <a:spAutoFit/>
            </a:bodyPr>
            <a:lstStyle/>
            <a:p>
              <a:r>
                <a:rPr lang="en-US" sz="1200" dirty="0">
                  <a:solidFill>
                    <a:srgbClr val="FFFFFF"/>
                  </a:solidFill>
                  <a:latin typeface="Slate Pro" panose="02000506040000020004" pitchFamily="2" charset="0"/>
                  <a:sym typeface="Slate Pro" panose="02000506040000020004" pitchFamily="2" charset="0"/>
                </a:rPr>
                <a:t>TABLE OF CONTENTS</a:t>
              </a:r>
              <a:endParaRPr lang="en-US" sz="1200" dirty="0">
                <a:latin typeface="Slate Pro" panose="02000506040000020004" pitchFamily="2" charset="0"/>
                <a:sym typeface="Slate Pro" panose="02000506040000020004" pitchFamily="2" charset="0"/>
              </a:endParaRPr>
            </a:p>
          </p:txBody>
        </p:sp>
        <p:sp>
          <p:nvSpPr>
            <p:cNvPr id="22" name="Arrow: Right 21">
              <a:extLst>
                <a:ext uri="{FF2B5EF4-FFF2-40B4-BE49-F238E27FC236}">
                  <a16:creationId xmlns:a16="http://schemas.microsoft.com/office/drawing/2014/main" id="{B122478A-D8A8-EC69-0D25-9CB3326ADA93}"/>
                </a:ext>
              </a:extLst>
            </p:cNvPr>
            <p:cNvSpPr/>
            <p:nvPr/>
          </p:nvSpPr>
          <p:spPr>
            <a:xfrm rot="10800000">
              <a:off x="157428" y="7214817"/>
              <a:ext cx="318468" cy="244332"/>
            </a:xfrm>
            <a:prstGeom prst="rightArrow">
              <a:avLst>
                <a:gd name="adj1" fmla="val 50000"/>
                <a:gd name="adj2" fmla="val 78076"/>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gr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 name="Object 104" hidden="1">
            <a:extLst>
              <a:ext uri="{FF2B5EF4-FFF2-40B4-BE49-F238E27FC236}">
                <a16:creationId xmlns:a16="http://schemas.microsoft.com/office/drawing/2014/main" id="{D82B76EE-5118-7618-607F-A6692B3DC978}"/>
              </a:ext>
            </a:extLst>
          </p:cNvPr>
          <p:cNvGraphicFramePr>
            <a:graphicFrameLocks noChangeAspect="1"/>
          </p:cNvGraphicFramePr>
          <p:nvPr>
            <p:custDataLst>
              <p:tags r:id="rId1"/>
            </p:custDataLst>
            <p:extLst>
              <p:ext uri="{D42A27DB-BD31-4B8C-83A1-F6EECF244321}">
                <p14:modId xmlns:p14="http://schemas.microsoft.com/office/powerpoint/2010/main" val="17207948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105" name="Object 104" hidden="1">
                        <a:extLst>
                          <a:ext uri="{FF2B5EF4-FFF2-40B4-BE49-F238E27FC236}">
                            <a16:creationId xmlns:a16="http://schemas.microsoft.com/office/drawing/2014/main" id="{D82B76EE-5118-7618-607F-A6692B3DC97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descr="A line graph adjacent to a stair">
            <a:extLst>
              <a:ext uri="{FF2B5EF4-FFF2-40B4-BE49-F238E27FC236}">
                <a16:creationId xmlns:a16="http://schemas.microsoft.com/office/drawing/2014/main" id="{A1BC8CC4-DD10-5DA2-527B-136F7ACDE6C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187"/>
          <a:stretch/>
        </p:blipFill>
        <p:spPr>
          <a:xfrm>
            <a:off x="5346699" y="2"/>
            <a:ext cx="5346700" cy="7065009"/>
          </a:xfrm>
          <a:prstGeom prst="rect">
            <a:avLst/>
          </a:prstGeom>
        </p:spPr>
      </p:pic>
      <p:sp>
        <p:nvSpPr>
          <p:cNvPr id="2" name="object 2"/>
          <p:cNvSpPr/>
          <p:nvPr/>
        </p:nvSpPr>
        <p:spPr>
          <a:xfrm>
            <a:off x="0" y="14"/>
            <a:ext cx="5346700" cy="7065009"/>
          </a:xfrm>
          <a:custGeom>
            <a:avLst/>
            <a:gdLst/>
            <a:ahLst/>
            <a:cxnLst/>
            <a:rect l="l" t="t" r="r" b="b"/>
            <a:pathLst>
              <a:path w="4950460" h="7065009">
                <a:moveTo>
                  <a:pt x="4950002" y="0"/>
                </a:moveTo>
                <a:lnTo>
                  <a:pt x="0" y="0"/>
                </a:lnTo>
                <a:lnTo>
                  <a:pt x="0" y="7064997"/>
                </a:lnTo>
                <a:lnTo>
                  <a:pt x="4950002" y="7064997"/>
                </a:lnTo>
                <a:lnTo>
                  <a:pt x="4950002" y="0"/>
                </a:lnTo>
                <a:close/>
              </a:path>
            </a:pathLst>
          </a:custGeom>
          <a:solidFill>
            <a:srgbClr val="4D4F56"/>
          </a:solidFill>
        </p:spPr>
        <p:txBody>
          <a:bodyPr wrap="square" lIns="0" tIns="0" rIns="0" bIns="0" rtlCol="0"/>
          <a:lstStyle/>
          <a:p>
            <a:endParaRPr>
              <a:latin typeface="Slate Pro" panose="02000506040000020004" pitchFamily="2" charset="0"/>
              <a:sym typeface="Slate Pro" panose="02000506040000020004" pitchFamily="2" charset="0"/>
            </a:endParaRPr>
          </a:p>
        </p:txBody>
      </p:sp>
      <p:sp>
        <p:nvSpPr>
          <p:cNvPr id="7" name="object 7"/>
          <p:cNvSpPr txBox="1"/>
          <p:nvPr/>
        </p:nvSpPr>
        <p:spPr>
          <a:xfrm>
            <a:off x="502920" y="402336"/>
            <a:ext cx="4819398" cy="1011815"/>
          </a:xfrm>
          <a:prstGeom prst="rect">
            <a:avLst/>
          </a:prstGeom>
        </p:spPr>
        <p:txBody>
          <a:bodyPr vert="horz" wrap="square" lIns="0" tIns="113030" rIns="0" bIns="0" rtlCol="0">
            <a:spAutoFit/>
          </a:bodyPr>
          <a:lstStyle/>
          <a:p>
            <a:pPr marL="12700" marR="925830">
              <a:lnSpc>
                <a:spcPts val="3450"/>
              </a:lnSpc>
              <a:spcBef>
                <a:spcPts val="890"/>
              </a:spcBef>
            </a:pPr>
            <a:r>
              <a:rPr lang="en-US" sz="3200" b="1" dirty="0">
                <a:solidFill>
                  <a:srgbClr val="FFFFFF"/>
                </a:solidFill>
                <a:latin typeface="Slate Pro" panose="02000506040000020004" pitchFamily="2" charset="0"/>
                <a:cs typeface="Arial"/>
                <a:sym typeface="Slate Pro" panose="02000506040000020004" pitchFamily="2" charset="0"/>
              </a:rPr>
              <a:t>Onboarding Training and Talent</a:t>
            </a:r>
            <a:endParaRPr lang="en-US" sz="3200" dirty="0">
              <a:latin typeface="Slate Pro" panose="02000506040000020004" pitchFamily="2" charset="0"/>
              <a:cs typeface="Arial"/>
              <a:sym typeface="Slate Pro" panose="02000506040000020004" pitchFamily="2" charset="0"/>
            </a:endParaRPr>
          </a:p>
        </p:txBody>
      </p:sp>
      <p:sp>
        <p:nvSpPr>
          <p:cNvPr id="72" name="object 72"/>
          <p:cNvSpPr txBox="1">
            <a:spLocks noGrp="1"/>
          </p:cNvSpPr>
          <p:nvPr>
            <p:ph type="sldNum" sz="quarter" idx="7"/>
          </p:nvPr>
        </p:nvSpPr>
        <p:spPr>
          <a:xfrm>
            <a:off x="9956610" y="7265289"/>
            <a:ext cx="243204" cy="143052"/>
          </a:xfrm>
          <a:prstGeom prst="rect">
            <a:avLst/>
          </a:prstGeom>
        </p:spPr>
        <p:txBody>
          <a:bodyPr vert="horz" wrap="square" lIns="0" tIns="0" rIns="0" bIns="0" rtlCol="0">
            <a:spAutoFit/>
          </a:bodyPr>
          <a:lstStyle/>
          <a:p>
            <a:pPr marL="38100">
              <a:lnSpc>
                <a:spcPts val="1115"/>
              </a:lnSpc>
            </a:pPr>
            <a:fld id="{81D60167-4931-47E6-BA6A-407CBD079E47}" type="slidenum">
              <a:rPr spc="-25"/>
              <a:pPr marL="38100">
                <a:lnSpc>
                  <a:spcPts val="1115"/>
                </a:lnSpc>
              </a:pPr>
              <a:t>19</a:t>
            </a:fld>
            <a:endParaRPr spc="-25"/>
          </a:p>
        </p:txBody>
      </p:sp>
      <p:sp>
        <p:nvSpPr>
          <p:cNvPr id="18" name="TextBox 17">
            <a:extLst>
              <a:ext uri="{FF2B5EF4-FFF2-40B4-BE49-F238E27FC236}">
                <a16:creationId xmlns:a16="http://schemas.microsoft.com/office/drawing/2014/main" id="{8CA92666-6045-8DA4-BFC6-947064D43CF3}"/>
              </a:ext>
            </a:extLst>
          </p:cNvPr>
          <p:cNvSpPr txBox="1"/>
          <p:nvPr/>
        </p:nvSpPr>
        <p:spPr>
          <a:xfrm>
            <a:off x="488620" y="1824747"/>
            <a:ext cx="4590156" cy="4528869"/>
          </a:xfrm>
          <a:prstGeom prst="rect">
            <a:avLst/>
          </a:prstGeom>
          <a:noFill/>
        </p:spPr>
        <p:txBody>
          <a:bodyPr wrap="square">
            <a:spAutoFit/>
          </a:bodyPr>
          <a:lstStyle/>
          <a:p>
            <a:pPr marL="12700" marR="5080">
              <a:lnSpc>
                <a:spcPct val="117400"/>
              </a:lnSpc>
              <a:spcBef>
                <a:spcPts val="1125"/>
              </a:spcBef>
            </a:pPr>
            <a:r>
              <a:rPr lang="en-US" sz="1400" dirty="0">
                <a:solidFill>
                  <a:srgbClr val="FFFFFF"/>
                </a:solidFill>
                <a:latin typeface="Slate Pro" panose="02000506040000020004" pitchFamily="2" charset="0"/>
                <a:cs typeface="Arial"/>
                <a:sym typeface="Slate Pro" panose="02000506040000020004" pitchFamily="2" charset="0"/>
              </a:rPr>
              <a:t>As an extension of our sales team, we understand the importance of arming you with the information you need to position ACME strongly among your customers and prospects.</a:t>
            </a:r>
          </a:p>
          <a:p>
            <a:pPr marL="12700" marR="5080">
              <a:lnSpc>
                <a:spcPct val="117400"/>
              </a:lnSpc>
              <a:spcBef>
                <a:spcPts val="1125"/>
              </a:spcBef>
            </a:pPr>
            <a:r>
              <a:rPr lang="en-US" sz="1400" dirty="0">
                <a:solidFill>
                  <a:srgbClr val="FFFFFF"/>
                </a:solidFill>
                <a:latin typeface="Slate Pro" panose="02000506040000020004" pitchFamily="2" charset="0"/>
                <a:cs typeface="Arial"/>
                <a:sym typeface="Slate Pro" panose="02000506040000020004" pitchFamily="2" charset="0"/>
              </a:rPr>
              <a:t>ACME offers numerous training courses, enabling Partners to upskill their sales teams along two training paths, pre-sales (demo and technical knowledge) and sales.</a:t>
            </a:r>
          </a:p>
          <a:p>
            <a:pPr marL="12700" marR="5080">
              <a:lnSpc>
                <a:spcPct val="117400"/>
              </a:lnSpc>
              <a:spcBef>
                <a:spcPts val="1125"/>
              </a:spcBef>
            </a:pPr>
            <a:r>
              <a:rPr lang="en-US" sz="1400" dirty="0">
                <a:solidFill>
                  <a:srgbClr val="FFFFFF"/>
                </a:solidFill>
                <a:latin typeface="Slate Pro" panose="02000506040000020004" pitchFamily="2" charset="0"/>
                <a:cs typeface="Arial"/>
                <a:sym typeface="Slate Pro" panose="02000506040000020004" pitchFamily="2" charset="0"/>
              </a:rPr>
              <a:t>In addition to annually refreshed enablement, ACME offers updated training around product rollouts semi-annually to ensure your sellers possess the know-how they need to win in a competitive sales environment.</a:t>
            </a:r>
          </a:p>
          <a:p>
            <a:pPr marL="12700" marR="5080">
              <a:lnSpc>
                <a:spcPct val="117400"/>
              </a:lnSpc>
              <a:spcBef>
                <a:spcPts val="1125"/>
              </a:spcBef>
            </a:pPr>
            <a:r>
              <a:rPr lang="en-US" sz="1400" spc="30" dirty="0">
                <a:solidFill>
                  <a:srgbClr val="FFFFFF"/>
                </a:solidFill>
                <a:latin typeface="Slate Pro" panose="02000506040000020004" pitchFamily="2" charset="0"/>
                <a:cs typeface="Arial"/>
                <a:sym typeface="Slate Pro" panose="02000506040000020004" pitchFamily="2" charset="0"/>
              </a:rPr>
              <a:t>ACME also provides Partners 24/7 access to sales enablement, giving sellers tools, materials, and collateral to facilitate effective selling and keep their ACME product knowledge sharp. This enablement is available through our </a:t>
            </a:r>
            <a:r>
              <a:rPr lang="en-US" sz="1400" spc="30" dirty="0">
                <a:solidFill>
                  <a:schemeClr val="accent6"/>
                </a:solidFill>
                <a:latin typeface="Slate Pro" panose="02000506040000020004" pitchFamily="2" charset="0"/>
                <a:cs typeface="Arial"/>
                <a:sym typeface="Slate Pro" panose="02000506040000020004" pitchFamily="2" charset="0"/>
              </a:rPr>
              <a:t>Partner Portal platform</a:t>
            </a:r>
            <a:r>
              <a:rPr lang="en-US" sz="1400" spc="30" dirty="0">
                <a:solidFill>
                  <a:srgbClr val="FFFFFF"/>
                </a:solidFill>
                <a:latin typeface="Slate Pro" panose="02000506040000020004" pitchFamily="2" charset="0"/>
                <a:cs typeface="Arial"/>
                <a:sym typeface="Slate Pro" panose="02000506040000020004" pitchFamily="2" charset="0"/>
              </a:rPr>
              <a:t>. </a:t>
            </a:r>
            <a:endParaRPr lang="en-US" sz="1400" dirty="0">
              <a:solidFill>
                <a:srgbClr val="FFFFFF"/>
              </a:solidFill>
              <a:latin typeface="Slate Pro" panose="02000506040000020004" pitchFamily="2" charset="0"/>
              <a:cs typeface="Arial"/>
              <a:sym typeface="Slate Pro" panose="02000506040000020004" pitchFamily="2" charset="0"/>
            </a:endParaRPr>
          </a:p>
        </p:txBody>
      </p:sp>
      <p:sp>
        <p:nvSpPr>
          <p:cNvPr id="3" name="Holder 4">
            <a:extLst>
              <a:ext uri="{FF2B5EF4-FFF2-40B4-BE49-F238E27FC236}">
                <a16:creationId xmlns:a16="http://schemas.microsoft.com/office/drawing/2014/main" id="{10239983-81DB-A0E1-6E88-6AF25FEBE74E}"/>
              </a:ext>
            </a:extLst>
          </p:cNvPr>
          <p:cNvSpPr>
            <a:spLocks noGrp="1"/>
          </p:cNvSpPr>
          <p:nvPr>
            <p:ph type="ftr" sz="quarter" idx="5"/>
          </p:nvPr>
        </p:nvSpPr>
        <p:spPr>
          <a:xfrm>
            <a:off x="7167026" y="7274483"/>
            <a:ext cx="2647950" cy="115416"/>
          </a:xfrm>
        </p:spPr>
        <p:txBody>
          <a:bodyPr lIns="0" tIns="0" rIns="0" bIns="0"/>
          <a:lstStyle>
            <a:lvl1pPr algn="r">
              <a:defRPr sz="900" b="0" i="0">
                <a:solidFill>
                  <a:schemeClr val="bg1"/>
                </a:solidFill>
                <a:latin typeface="Arial"/>
                <a:cs typeface="Arial"/>
              </a:defRPr>
            </a:lvl1pPr>
          </a:lstStyle>
          <a:p>
            <a:pPr marL="12700">
              <a:lnSpc>
                <a:spcPts val="930"/>
              </a:lnSpc>
            </a:pPr>
            <a:r>
              <a:rPr lang="en-US">
                <a:latin typeface="Slate Pro" panose="02000506040000020004" pitchFamily="2" charset="0"/>
                <a:sym typeface="Slate Pro" panose="02000506040000020004" pitchFamily="2" charset="0"/>
              </a:rPr>
              <a:t>ACME </a:t>
            </a:r>
            <a:r>
              <a:rPr lang="en-US" spc="-40">
                <a:latin typeface="Slate Pro" panose="02000506040000020004" pitchFamily="2" charset="0"/>
                <a:sym typeface="Slate Pro" panose="02000506040000020004" pitchFamily="2" charset="0"/>
              </a:rPr>
              <a:t>PARTNER PROGRAM GUIDE</a:t>
            </a:r>
            <a:endParaRPr lang="en-US" spc="-10">
              <a:latin typeface="Slate Pro" panose="02000506040000020004" pitchFamily="2" charset="0"/>
              <a:sym typeface="Slate Pro" panose="02000506040000020004" pitchFamily="2" charset="0"/>
            </a:endParaRPr>
          </a:p>
        </p:txBody>
      </p:sp>
      <p:grpSp>
        <p:nvGrpSpPr>
          <p:cNvPr id="8" name="Group 7">
            <a:extLst>
              <a:ext uri="{FF2B5EF4-FFF2-40B4-BE49-F238E27FC236}">
                <a16:creationId xmlns:a16="http://schemas.microsoft.com/office/drawing/2014/main" id="{F8770AB2-24D3-AA3D-535F-7CB796F0BACC}"/>
              </a:ext>
            </a:extLst>
          </p:cNvPr>
          <p:cNvGrpSpPr/>
          <p:nvPr/>
        </p:nvGrpSpPr>
        <p:grpSpPr>
          <a:xfrm>
            <a:off x="157427" y="7205390"/>
            <a:ext cx="2416310" cy="276999"/>
            <a:chOff x="157428" y="7205390"/>
            <a:chExt cx="2132373" cy="276999"/>
          </a:xfrm>
        </p:grpSpPr>
        <p:sp>
          <p:nvSpPr>
            <p:cNvPr id="9" name="TextBox 8">
              <a:hlinkClick r:id="rId7" action="ppaction://hlinksldjump"/>
              <a:extLst>
                <a:ext uri="{FF2B5EF4-FFF2-40B4-BE49-F238E27FC236}">
                  <a16:creationId xmlns:a16="http://schemas.microsoft.com/office/drawing/2014/main" id="{EDF01931-79FB-E6E3-DA54-F9CC84F2E7E9}"/>
                </a:ext>
              </a:extLst>
            </p:cNvPr>
            <p:cNvSpPr txBox="1"/>
            <p:nvPr/>
          </p:nvSpPr>
          <p:spPr>
            <a:xfrm>
              <a:off x="502099" y="7205390"/>
              <a:ext cx="1787702" cy="276999"/>
            </a:xfrm>
            <a:prstGeom prst="rect">
              <a:avLst/>
            </a:prstGeom>
            <a:noFill/>
          </p:spPr>
          <p:txBody>
            <a:bodyPr wrap="square">
              <a:spAutoFit/>
            </a:bodyPr>
            <a:lstStyle/>
            <a:p>
              <a:r>
                <a:rPr lang="en-US" sz="1200" dirty="0">
                  <a:solidFill>
                    <a:srgbClr val="FFFFFF"/>
                  </a:solidFill>
                  <a:latin typeface="Slate Pro" panose="02000506040000020004" pitchFamily="2" charset="0"/>
                  <a:sym typeface="Slate Pro" panose="02000506040000020004" pitchFamily="2" charset="0"/>
                </a:rPr>
                <a:t>TABLE OF CONTENTS</a:t>
              </a:r>
              <a:endParaRPr lang="en-US" sz="1200" dirty="0">
                <a:latin typeface="Slate Pro" panose="02000506040000020004" pitchFamily="2" charset="0"/>
                <a:sym typeface="Slate Pro" panose="02000506040000020004" pitchFamily="2" charset="0"/>
              </a:endParaRPr>
            </a:p>
          </p:txBody>
        </p:sp>
        <p:sp>
          <p:nvSpPr>
            <p:cNvPr id="10" name="Arrow: Right 9">
              <a:extLst>
                <a:ext uri="{FF2B5EF4-FFF2-40B4-BE49-F238E27FC236}">
                  <a16:creationId xmlns:a16="http://schemas.microsoft.com/office/drawing/2014/main" id="{2C3FF4CA-8859-9E9A-755A-23EB89BD428B}"/>
                </a:ext>
              </a:extLst>
            </p:cNvPr>
            <p:cNvSpPr/>
            <p:nvPr/>
          </p:nvSpPr>
          <p:spPr>
            <a:xfrm rot="10800000">
              <a:off x="157428" y="7214817"/>
              <a:ext cx="318468" cy="244332"/>
            </a:xfrm>
            <a:prstGeom prst="rightArrow">
              <a:avLst>
                <a:gd name="adj1" fmla="val 50000"/>
                <a:gd name="adj2" fmla="val 78076"/>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gr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87D040BB-4620-934F-FCF3-65B2CB347B55}"/>
              </a:ext>
            </a:extLst>
          </p:cNvPr>
          <p:cNvGraphicFramePr>
            <a:graphicFrameLocks noChangeAspect="1"/>
          </p:cNvGraphicFramePr>
          <p:nvPr>
            <p:custDataLst>
              <p:tags r:id="rId1"/>
            </p:custDataLst>
            <p:extLst>
              <p:ext uri="{D42A27DB-BD31-4B8C-83A1-F6EECF244321}">
                <p14:modId xmlns:p14="http://schemas.microsoft.com/office/powerpoint/2010/main" val="35757704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2EA6BB9-F1E2-2ADA-88AE-7856D6E935DC}"/>
              </a:ext>
            </a:extLst>
          </p:cNvPr>
          <p:cNvSpPr>
            <a:spLocks noGrp="1"/>
          </p:cNvSpPr>
          <p:nvPr>
            <p:ph type="title"/>
          </p:nvPr>
        </p:nvSpPr>
        <p:spPr/>
        <p:txBody>
          <a:bodyPr vert="horz">
            <a:normAutofit/>
          </a:bodyPr>
          <a:lstStyle/>
          <a:p>
            <a:r>
              <a:rPr lang="en-US" sz="2400" dirty="0"/>
              <a:t>How to use this document</a:t>
            </a:r>
          </a:p>
        </p:txBody>
      </p:sp>
      <p:sp>
        <p:nvSpPr>
          <p:cNvPr id="3" name="Content Placeholder 2">
            <a:extLst>
              <a:ext uri="{FF2B5EF4-FFF2-40B4-BE49-F238E27FC236}">
                <a16:creationId xmlns:a16="http://schemas.microsoft.com/office/drawing/2014/main" id="{4BAE1D3C-F420-8B8A-5F98-027D4C878747}"/>
              </a:ext>
            </a:extLst>
          </p:cNvPr>
          <p:cNvSpPr>
            <a:spLocks noGrp="1"/>
          </p:cNvSpPr>
          <p:nvPr>
            <p:ph idx="1"/>
          </p:nvPr>
        </p:nvSpPr>
        <p:spPr/>
        <p:txBody>
          <a:bodyPr>
            <a:normAutofit/>
          </a:bodyPr>
          <a:lstStyle/>
          <a:p>
            <a:pPr algn="l" defTabSz="802020" rtl="0">
              <a:lnSpc>
                <a:spcPct val="120000"/>
              </a:lnSpc>
              <a:spcBef>
                <a:spcPts val="526"/>
              </a:spcBef>
              <a:spcAft>
                <a:spcPts val="526"/>
              </a:spcAft>
            </a:pPr>
            <a:r>
              <a:rPr lang="en-US" sz="1800" kern="1200" dirty="0">
                <a:solidFill>
                  <a:srgbClr val="071E31"/>
                </a:solidFill>
                <a:latin typeface="Slate Pro" panose="02000506040000020004" pitchFamily="2" charset="0"/>
                <a:ea typeface="+mn-ea"/>
                <a:cs typeface="+mn-cs"/>
                <a:sym typeface="Slate Pro" panose="02000506040000020004" pitchFamily="2" charset="0"/>
              </a:rPr>
              <a:t>This Channel </a:t>
            </a:r>
            <a:r>
              <a:rPr lang="en-US" sz="1800" dirty="0">
                <a:solidFill>
                  <a:srgbClr val="071E31"/>
                </a:solidFill>
              </a:rPr>
              <a:t>P</a:t>
            </a:r>
            <a:r>
              <a:rPr lang="en-US" sz="1800" kern="1200" dirty="0">
                <a:solidFill>
                  <a:srgbClr val="071E31"/>
                </a:solidFill>
                <a:latin typeface="Slate Pro" panose="02000506040000020004" pitchFamily="2" charset="0"/>
                <a:ea typeface="+mn-ea"/>
                <a:cs typeface="+mn-cs"/>
                <a:sym typeface="Slate Pro" panose="02000506040000020004" pitchFamily="2" charset="0"/>
              </a:rPr>
              <a:t>artner Program </a:t>
            </a:r>
            <a:r>
              <a:rPr lang="en-US" sz="1800" dirty="0">
                <a:solidFill>
                  <a:srgbClr val="071E31"/>
                </a:solidFill>
              </a:rPr>
              <a:t>G</a:t>
            </a:r>
            <a:r>
              <a:rPr lang="en-US" sz="1800" kern="1200" dirty="0">
                <a:solidFill>
                  <a:srgbClr val="071E31"/>
                </a:solidFill>
                <a:latin typeface="Slate Pro" panose="02000506040000020004" pitchFamily="2" charset="0"/>
                <a:ea typeface="+mn-ea"/>
                <a:cs typeface="+mn-cs"/>
                <a:sym typeface="Slate Pro" panose="02000506040000020004" pitchFamily="2" charset="0"/>
              </a:rPr>
              <a:t>uide Template includes common sections that describe aspects of a typical channel program. This includes incentives, benefits, and requirements for partnership, as well as information on partner-facing technology, partner onboarding, training, and certification plans. </a:t>
            </a:r>
          </a:p>
          <a:p>
            <a:pPr algn="l" defTabSz="802020" rtl="0">
              <a:lnSpc>
                <a:spcPct val="120000"/>
              </a:lnSpc>
              <a:spcBef>
                <a:spcPts val="526"/>
              </a:spcBef>
              <a:spcAft>
                <a:spcPts val="526"/>
              </a:spcAft>
            </a:pPr>
            <a:r>
              <a:rPr lang="en-US" sz="1800" kern="1200" dirty="0">
                <a:solidFill>
                  <a:srgbClr val="071E31"/>
                </a:solidFill>
                <a:latin typeface="Slate Pro" panose="02000506040000020004" pitchFamily="2" charset="0"/>
                <a:ea typeface="+mn-ea"/>
                <a:cs typeface="+mn-cs"/>
                <a:sym typeface="Slate Pro" panose="02000506040000020004" pitchFamily="2" charset="0"/>
              </a:rPr>
              <a:t>As you build your Channel Partner Program Guide, refer to this template for guidance on how to present and communicate critical information about your program to company partners. Note: The ACME terminology has been used as a placeholder for your company’s name. As you review the various elements of this template, adjust the content to account for the unique needs and strategies of your organization. </a:t>
            </a:r>
          </a:p>
          <a:p>
            <a:endParaRPr lang="en-US" sz="1800" dirty="0"/>
          </a:p>
        </p:txBody>
      </p:sp>
    </p:spTree>
    <p:extLst>
      <p:ext uri="{BB962C8B-B14F-4D97-AF65-F5344CB8AC3E}">
        <p14:creationId xmlns:p14="http://schemas.microsoft.com/office/powerpoint/2010/main" val="293096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8E532ECB-2F4B-6585-65FA-A402E2B55E11}"/>
              </a:ext>
            </a:extLst>
          </p:cNvPr>
          <p:cNvGraphicFramePr>
            <a:graphicFrameLocks noChangeAspect="1"/>
          </p:cNvGraphicFramePr>
          <p:nvPr>
            <p:custDataLst>
              <p:tags r:id="rId1"/>
            </p:custDataLst>
            <p:extLst>
              <p:ext uri="{D42A27DB-BD31-4B8C-83A1-F6EECF244321}">
                <p14:modId xmlns:p14="http://schemas.microsoft.com/office/powerpoint/2010/main" val="39358803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11" name="Object 10" hidden="1">
                        <a:extLst>
                          <a:ext uri="{FF2B5EF4-FFF2-40B4-BE49-F238E27FC236}">
                            <a16:creationId xmlns:a16="http://schemas.microsoft.com/office/drawing/2014/main" id="{8E532ECB-2F4B-6585-65FA-A402E2B55E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object 3"/>
          <p:cNvSpPr txBox="1">
            <a:spLocks noGrp="1"/>
          </p:cNvSpPr>
          <p:nvPr>
            <p:ph type="title"/>
          </p:nvPr>
        </p:nvSpPr>
        <p:spPr>
          <a:xfrm>
            <a:off x="502920" y="402336"/>
            <a:ext cx="10652805" cy="565476"/>
          </a:xfrm>
          <a:prstGeom prst="rect">
            <a:avLst/>
          </a:prstGeom>
        </p:spPr>
        <p:txBody>
          <a:bodyPr vert="horz" wrap="square" lIns="0" tIns="113030" rIns="0" bIns="0" rtlCol="0">
            <a:spAutoFit/>
          </a:bodyPr>
          <a:lstStyle/>
          <a:p>
            <a:pPr marL="12700" marR="5080">
              <a:lnSpc>
                <a:spcPts val="3450"/>
              </a:lnSpc>
              <a:spcBef>
                <a:spcPts val="890"/>
              </a:spcBef>
            </a:pPr>
            <a:r>
              <a:rPr lang="en-US" sz="3200" dirty="0">
                <a:solidFill>
                  <a:srgbClr val="5A87C5"/>
                </a:solidFill>
              </a:rPr>
              <a:t>Partner Onboarding Requirements</a:t>
            </a:r>
            <a:endParaRPr sz="3200" dirty="0">
              <a:solidFill>
                <a:srgbClr val="5A87C5"/>
              </a:solidFill>
            </a:endParaRPr>
          </a:p>
        </p:txBody>
      </p:sp>
      <p:sp>
        <p:nvSpPr>
          <p:cNvPr id="9" name="object 9"/>
          <p:cNvSpPr txBox="1">
            <a:spLocks noGrp="1"/>
          </p:cNvSpPr>
          <p:nvPr>
            <p:ph type="sldNum" sz="quarter" idx="7"/>
          </p:nvPr>
        </p:nvSpPr>
        <p:spPr>
          <a:xfrm>
            <a:off x="9956610" y="7265289"/>
            <a:ext cx="243204" cy="143052"/>
          </a:xfrm>
          <a:prstGeom prst="rect">
            <a:avLst/>
          </a:prstGeom>
        </p:spPr>
        <p:txBody>
          <a:bodyPr vert="horz" wrap="square" lIns="0" tIns="0" rIns="0" bIns="0" rtlCol="0">
            <a:spAutoFit/>
          </a:bodyPr>
          <a:lstStyle/>
          <a:p>
            <a:pPr marL="38100">
              <a:lnSpc>
                <a:spcPts val="1115"/>
              </a:lnSpc>
            </a:pPr>
            <a:fld id="{81D60167-4931-47E6-BA6A-407CBD079E47}" type="slidenum">
              <a:rPr spc="-25"/>
              <a:pPr marL="38100">
                <a:lnSpc>
                  <a:spcPts val="1115"/>
                </a:lnSpc>
              </a:pPr>
              <a:t>20</a:t>
            </a:fld>
            <a:endParaRPr spc="-25"/>
          </a:p>
        </p:txBody>
      </p:sp>
      <p:sp>
        <p:nvSpPr>
          <p:cNvPr id="10" name="object 10"/>
          <p:cNvSpPr txBox="1">
            <a:spLocks noGrp="1"/>
          </p:cNvSpPr>
          <p:nvPr>
            <p:ph type="ftr" sz="quarter" idx="5"/>
          </p:nvPr>
        </p:nvSpPr>
        <p:spPr>
          <a:xfrm>
            <a:off x="7167026" y="7274483"/>
            <a:ext cx="2647950" cy="117020"/>
          </a:xfrm>
          <a:prstGeom prst="rect">
            <a:avLst/>
          </a:prstGeom>
        </p:spPr>
        <p:txBody>
          <a:bodyPr vert="horz" wrap="square" lIns="0" tIns="0" rIns="0" bIns="0" rtlCol="0">
            <a:spAutoFit/>
          </a:bodyPr>
          <a:lstStyle/>
          <a:p>
            <a:pPr marL="12700">
              <a:lnSpc>
                <a:spcPts val="930"/>
              </a:lnSpc>
            </a:pPr>
            <a:r>
              <a:rPr lang="en-US">
                <a:latin typeface="Slate Pro" panose="02000506040000020004" pitchFamily="2" charset="0"/>
                <a:sym typeface="Slate Pro" panose="02000506040000020004" pitchFamily="2" charset="0"/>
              </a:rPr>
              <a:t>ACME </a:t>
            </a:r>
            <a:r>
              <a:rPr lang="en-US" spc="-40">
                <a:latin typeface="Slate Pro" panose="02000506040000020004" pitchFamily="2" charset="0"/>
                <a:sym typeface="Slate Pro" panose="02000506040000020004" pitchFamily="2" charset="0"/>
              </a:rPr>
              <a:t>PARTNER</a:t>
            </a:r>
            <a:r>
              <a:rPr lang="en-US" spc="-25">
                <a:latin typeface="Slate Pro" panose="02000506040000020004" pitchFamily="2" charset="0"/>
                <a:sym typeface="Slate Pro" panose="02000506040000020004" pitchFamily="2" charset="0"/>
              </a:rPr>
              <a:t> </a:t>
            </a:r>
            <a:r>
              <a:rPr lang="en-US" spc="-10">
                <a:latin typeface="Slate Pro" panose="02000506040000020004" pitchFamily="2" charset="0"/>
                <a:sym typeface="Slate Pro" panose="02000506040000020004" pitchFamily="2" charset="0"/>
              </a:rPr>
              <a:t>NETWORK</a:t>
            </a:r>
            <a:r>
              <a:rPr lang="en-US" spc="-25">
                <a:latin typeface="Slate Pro" panose="02000506040000020004" pitchFamily="2" charset="0"/>
                <a:sym typeface="Slate Pro" panose="02000506040000020004" pitchFamily="2" charset="0"/>
              </a:rPr>
              <a:t> </a:t>
            </a:r>
            <a:r>
              <a:rPr lang="en-US" spc="-60">
                <a:latin typeface="Slate Pro" panose="02000506040000020004" pitchFamily="2" charset="0"/>
                <a:sym typeface="Slate Pro" panose="02000506040000020004" pitchFamily="2" charset="0"/>
              </a:rPr>
              <a:t>–</a:t>
            </a:r>
            <a:r>
              <a:rPr lang="en-US" spc="-20">
                <a:latin typeface="Slate Pro" panose="02000506040000020004" pitchFamily="2" charset="0"/>
                <a:sym typeface="Slate Pro" panose="02000506040000020004" pitchFamily="2" charset="0"/>
              </a:rPr>
              <a:t> </a:t>
            </a:r>
            <a:r>
              <a:rPr lang="en-US">
                <a:latin typeface="Slate Pro" panose="02000506040000020004" pitchFamily="2" charset="0"/>
                <a:sym typeface="Slate Pro" panose="02000506040000020004" pitchFamily="2" charset="0"/>
              </a:rPr>
              <a:t>PROGRAM</a:t>
            </a:r>
            <a:r>
              <a:rPr lang="en-US" spc="-20">
                <a:latin typeface="Slate Pro" panose="02000506040000020004" pitchFamily="2" charset="0"/>
                <a:sym typeface="Slate Pro" panose="02000506040000020004" pitchFamily="2" charset="0"/>
              </a:rPr>
              <a:t> </a:t>
            </a:r>
            <a:r>
              <a:rPr lang="en-US" spc="-10">
                <a:latin typeface="Slate Pro" panose="02000506040000020004" pitchFamily="2" charset="0"/>
                <a:sym typeface="Slate Pro" panose="02000506040000020004" pitchFamily="2" charset="0"/>
              </a:rPr>
              <a:t>GUIDE</a:t>
            </a:r>
          </a:p>
        </p:txBody>
      </p:sp>
      <p:sp>
        <p:nvSpPr>
          <p:cNvPr id="2" name="TextBox 1">
            <a:extLst>
              <a:ext uri="{FF2B5EF4-FFF2-40B4-BE49-F238E27FC236}">
                <a16:creationId xmlns:a16="http://schemas.microsoft.com/office/drawing/2014/main" id="{F9FCCFD1-47CB-6F3E-E053-95995B063FF5}"/>
              </a:ext>
            </a:extLst>
          </p:cNvPr>
          <p:cNvSpPr txBox="1"/>
          <p:nvPr/>
        </p:nvSpPr>
        <p:spPr>
          <a:xfrm>
            <a:off x="502920" y="1046468"/>
            <a:ext cx="9681516" cy="523220"/>
          </a:xfrm>
          <a:prstGeom prst="rect">
            <a:avLst/>
          </a:prstGeom>
          <a:noFill/>
        </p:spPr>
        <p:txBody>
          <a:bodyPr wrap="square" lIns="0">
            <a:spAutoFit/>
          </a:bodyPr>
          <a:lstStyle/>
          <a:p>
            <a:pPr algn="l"/>
            <a:r>
              <a:rPr lang="en-US" sz="1400" dirty="0">
                <a:latin typeface="Slate Pro" panose="02000506040000020004" pitchFamily="2" charset="0"/>
                <a:sym typeface="Slate Pro" panose="02000506040000020004" pitchFamily="2" charset="0"/>
              </a:rPr>
              <a:t>To sell ACME products and solutions, Resellers must complete certain onboarding courses. Completing these courses also enables Partners to maintain (and advance) their status within the program.</a:t>
            </a:r>
          </a:p>
        </p:txBody>
      </p:sp>
      <p:graphicFrame>
        <p:nvGraphicFramePr>
          <p:cNvPr id="7" name="Table 6">
            <a:extLst>
              <a:ext uri="{FF2B5EF4-FFF2-40B4-BE49-F238E27FC236}">
                <a16:creationId xmlns:a16="http://schemas.microsoft.com/office/drawing/2014/main" id="{8B89B604-68FC-5C0A-450A-2C66268A7C2A}"/>
              </a:ext>
            </a:extLst>
          </p:cNvPr>
          <p:cNvGraphicFramePr>
            <a:graphicFrameLocks noGrp="1"/>
          </p:cNvGraphicFramePr>
          <p:nvPr>
            <p:extLst>
              <p:ext uri="{D42A27DB-BD31-4B8C-83A1-F6EECF244321}">
                <p14:modId xmlns:p14="http://schemas.microsoft.com/office/powerpoint/2010/main" val="3834553916"/>
              </p:ext>
            </p:extLst>
          </p:nvPr>
        </p:nvGraphicFramePr>
        <p:xfrm>
          <a:off x="337864" y="2148554"/>
          <a:ext cx="10003711" cy="4735600"/>
        </p:xfrm>
        <a:graphic>
          <a:graphicData uri="http://schemas.openxmlformats.org/drawingml/2006/table">
            <a:tbl>
              <a:tblPr/>
              <a:tblGrid>
                <a:gridCol w="1667285">
                  <a:extLst>
                    <a:ext uri="{9D8B030D-6E8A-4147-A177-3AD203B41FA5}">
                      <a16:colId xmlns:a16="http://schemas.microsoft.com/office/drawing/2014/main" val="209363713"/>
                    </a:ext>
                  </a:extLst>
                </a:gridCol>
                <a:gridCol w="1592093">
                  <a:extLst>
                    <a:ext uri="{9D8B030D-6E8A-4147-A177-3AD203B41FA5}">
                      <a16:colId xmlns:a16="http://schemas.microsoft.com/office/drawing/2014/main" val="1931332299"/>
                    </a:ext>
                  </a:extLst>
                </a:gridCol>
                <a:gridCol w="3714030">
                  <a:extLst>
                    <a:ext uri="{9D8B030D-6E8A-4147-A177-3AD203B41FA5}">
                      <a16:colId xmlns:a16="http://schemas.microsoft.com/office/drawing/2014/main" val="2280396092"/>
                    </a:ext>
                  </a:extLst>
                </a:gridCol>
                <a:gridCol w="1214397">
                  <a:extLst>
                    <a:ext uri="{9D8B030D-6E8A-4147-A177-3AD203B41FA5}">
                      <a16:colId xmlns:a16="http://schemas.microsoft.com/office/drawing/2014/main" val="2621577623"/>
                    </a:ext>
                  </a:extLst>
                </a:gridCol>
                <a:gridCol w="812239">
                  <a:extLst>
                    <a:ext uri="{9D8B030D-6E8A-4147-A177-3AD203B41FA5}">
                      <a16:colId xmlns:a16="http://schemas.microsoft.com/office/drawing/2014/main" val="409830436"/>
                    </a:ext>
                  </a:extLst>
                </a:gridCol>
                <a:gridCol w="1003667">
                  <a:extLst>
                    <a:ext uri="{9D8B030D-6E8A-4147-A177-3AD203B41FA5}">
                      <a16:colId xmlns:a16="http://schemas.microsoft.com/office/drawing/2014/main" val="835967482"/>
                    </a:ext>
                  </a:extLst>
                </a:gridCol>
              </a:tblGrid>
              <a:tr h="335956">
                <a:tc>
                  <a:txBody>
                    <a:bodyPr/>
                    <a:lstStyle/>
                    <a:p>
                      <a:pPr algn="ctr" rtl="0" fontAlgn="b"/>
                      <a:r>
                        <a:rPr lang="en-US" sz="1200" b="1" dirty="0">
                          <a:solidFill>
                            <a:schemeClr val="bg1"/>
                          </a:solidFill>
                          <a:effectLst/>
                          <a:latin typeface="Slate Pro" panose="02000506040000020004" pitchFamily="2" charset="0"/>
                          <a:sym typeface="Slate Pro" panose="02000506040000020004" pitchFamily="2" charset="0"/>
                        </a:rPr>
                        <a:t>Path</a:t>
                      </a:r>
                    </a:p>
                  </a:txBody>
                  <a:tcPr marL="58" marR="58" marT="38" marB="38" anchor="ctr">
                    <a:lnL w="3175" cap="flat" cmpd="sng" algn="ctr">
                      <a:solidFill>
                        <a:srgbClr val="000000"/>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CCCCCC"/>
                      </a:solidFill>
                      <a:prstDash val="solid"/>
                      <a:round/>
                      <a:headEnd type="none" w="med" len="med"/>
                      <a:tailEnd type="none" w="med" len="med"/>
                    </a:lnB>
                    <a:solidFill>
                      <a:schemeClr val="accent1"/>
                    </a:solidFill>
                  </a:tcPr>
                </a:tc>
                <a:tc>
                  <a:txBody>
                    <a:bodyPr/>
                    <a:lstStyle/>
                    <a:p>
                      <a:pPr algn="ctr" rtl="0" fontAlgn="b"/>
                      <a:r>
                        <a:rPr lang="en-US" sz="1200" b="1">
                          <a:solidFill>
                            <a:schemeClr val="bg1"/>
                          </a:solidFill>
                          <a:effectLst/>
                          <a:latin typeface="Slate Pro" panose="02000506040000020004" pitchFamily="2" charset="0"/>
                          <a:sym typeface="Slate Pro" panose="02000506040000020004" pitchFamily="2" charset="0"/>
                        </a:rPr>
                        <a:t>Module </a:t>
                      </a:r>
                    </a:p>
                  </a:txBody>
                  <a:tcPr marL="58" marR="58" marT="38" marB="38"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CCCCCC"/>
                      </a:solidFill>
                      <a:prstDash val="solid"/>
                      <a:round/>
                      <a:headEnd type="none" w="med" len="med"/>
                      <a:tailEnd type="none" w="med" len="med"/>
                    </a:lnB>
                    <a:solidFill>
                      <a:schemeClr val="accent1"/>
                    </a:solidFill>
                  </a:tcPr>
                </a:tc>
                <a:tc>
                  <a:txBody>
                    <a:bodyPr/>
                    <a:lstStyle/>
                    <a:p>
                      <a:pPr algn="ctr" rtl="0" fontAlgn="b"/>
                      <a:r>
                        <a:rPr lang="en-US" sz="1200" b="1" dirty="0">
                          <a:solidFill>
                            <a:schemeClr val="bg1"/>
                          </a:solidFill>
                          <a:effectLst/>
                          <a:latin typeface="Slate Pro" panose="02000506040000020004" pitchFamily="2" charset="0"/>
                          <a:sym typeface="Slate Pro" panose="02000506040000020004" pitchFamily="2" charset="0"/>
                        </a:rPr>
                        <a:t>Description</a:t>
                      </a:r>
                    </a:p>
                  </a:txBody>
                  <a:tcPr marL="58" marR="58" marT="38" marB="38"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CCCCCC"/>
                      </a:solidFill>
                      <a:prstDash val="solid"/>
                      <a:round/>
                      <a:headEnd type="none" w="med" len="med"/>
                      <a:tailEnd type="none" w="med" len="med"/>
                    </a:lnB>
                    <a:solidFill>
                      <a:schemeClr val="accent1"/>
                    </a:solidFill>
                  </a:tcPr>
                </a:tc>
                <a:tc>
                  <a:txBody>
                    <a:bodyPr/>
                    <a:lstStyle/>
                    <a:p>
                      <a:pPr algn="ctr" rtl="0" fontAlgn="b"/>
                      <a:r>
                        <a:rPr lang="en-US" sz="1200" b="1" dirty="0">
                          <a:solidFill>
                            <a:schemeClr val="bg1"/>
                          </a:solidFill>
                          <a:effectLst/>
                          <a:latin typeface="Slate Pro" panose="02000506040000020004" pitchFamily="2" charset="0"/>
                          <a:sym typeface="Slate Pro" panose="02000506040000020004" pitchFamily="2" charset="0"/>
                        </a:rPr>
                        <a:t>Duration / Min.</a:t>
                      </a:r>
                    </a:p>
                  </a:txBody>
                  <a:tcPr marL="58" marR="58" marT="38" marB="38"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CCCCCC"/>
                      </a:solidFill>
                      <a:prstDash val="solid"/>
                      <a:round/>
                      <a:headEnd type="none" w="med" len="med"/>
                      <a:tailEnd type="none" w="med" len="med"/>
                    </a:lnB>
                    <a:solidFill>
                      <a:schemeClr val="accent1"/>
                    </a:solidFill>
                  </a:tcPr>
                </a:tc>
                <a:tc>
                  <a:txBody>
                    <a:bodyPr/>
                    <a:lstStyle/>
                    <a:p>
                      <a:pPr algn="ctr" rtl="0" fontAlgn="b"/>
                      <a:r>
                        <a:rPr lang="en-US" sz="1200" b="1">
                          <a:solidFill>
                            <a:schemeClr val="bg1"/>
                          </a:solidFill>
                          <a:effectLst/>
                          <a:latin typeface="Slate Pro" panose="02000506040000020004" pitchFamily="2" charset="0"/>
                          <a:sym typeface="Slate Pro" panose="02000506040000020004" pitchFamily="2" charset="0"/>
                        </a:rPr>
                        <a:t>Audience </a:t>
                      </a:r>
                    </a:p>
                  </a:txBody>
                  <a:tcPr marL="58" marR="58" marT="38" marB="38"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CCCCCC"/>
                      </a:solidFill>
                      <a:prstDash val="solid"/>
                      <a:round/>
                      <a:headEnd type="none" w="med" len="med"/>
                      <a:tailEnd type="none" w="med" len="med"/>
                    </a:lnB>
                    <a:solidFill>
                      <a:schemeClr val="accent1"/>
                    </a:solidFill>
                  </a:tcPr>
                </a:tc>
                <a:tc>
                  <a:txBody>
                    <a:bodyPr/>
                    <a:lstStyle/>
                    <a:p>
                      <a:pPr algn="ctr" rtl="0" fontAlgn="b"/>
                      <a:r>
                        <a:rPr lang="en-US" sz="1200" b="1">
                          <a:solidFill>
                            <a:schemeClr val="bg1"/>
                          </a:solidFill>
                          <a:effectLst/>
                          <a:latin typeface="Slate Pro" panose="02000506040000020004" pitchFamily="2" charset="0"/>
                          <a:sym typeface="Slate Pro" panose="02000506040000020004" pitchFamily="2" charset="0"/>
                        </a:rPr>
                        <a:t>Certs by Tier</a:t>
                      </a:r>
                    </a:p>
                  </a:txBody>
                  <a:tcPr marL="58" marR="58" marT="38" marB="38" anchor="ctr">
                    <a:lnL w="3175"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CCCCCC"/>
                      </a:solidFill>
                      <a:prstDash val="solid"/>
                      <a:round/>
                      <a:headEnd type="none" w="med" len="med"/>
                      <a:tailEnd type="none" w="med" len="med"/>
                    </a:lnB>
                    <a:solidFill>
                      <a:schemeClr val="accent1"/>
                    </a:solidFill>
                  </a:tcPr>
                </a:tc>
                <a:extLst>
                  <a:ext uri="{0D108BD9-81ED-4DB2-BD59-A6C34878D82A}">
                    <a16:rowId xmlns:a16="http://schemas.microsoft.com/office/drawing/2014/main" val="239160904"/>
                  </a:ext>
                </a:extLst>
              </a:tr>
              <a:tr h="778153">
                <a:tc rowSpan="2">
                  <a:txBody>
                    <a:bodyPr/>
                    <a:lstStyle/>
                    <a:p>
                      <a:pPr algn="ctr" rtl="0" fontAlgn="ctr"/>
                      <a:r>
                        <a:rPr lang="en-US" sz="1000" b="1" dirty="0">
                          <a:effectLst/>
                          <a:latin typeface="Slate Pro" panose="02000506040000020004" pitchFamily="2" charset="0"/>
                          <a:sym typeface="Slate Pro" panose="02000506040000020004" pitchFamily="2" charset="0"/>
                        </a:rPr>
                        <a:t>Introduction to ACME and the ACME Partner Program </a:t>
                      </a:r>
                    </a:p>
                  </a:txBody>
                  <a:tcPr marL="45720" marR="45720" anchor="ctr">
                    <a:lnL w="3175" cap="flat" cmpd="sng" algn="ctr">
                      <a:solidFill>
                        <a:srgbClr val="000000"/>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solidFill>
                      <a:srgbClr val="D9D9D9"/>
                    </a:solidFill>
                  </a:tcPr>
                </a:tc>
                <a:tc>
                  <a:txBody>
                    <a:bodyPr/>
                    <a:lstStyle/>
                    <a:p>
                      <a:pPr algn="ctr" rtl="0" fontAlgn="b"/>
                      <a:r>
                        <a:rPr lang="en-US" sz="1000" dirty="0">
                          <a:effectLst/>
                          <a:latin typeface="Slate Pro" panose="02000506040000020004" pitchFamily="2" charset="0"/>
                          <a:sym typeface="Slate Pro" panose="02000506040000020004" pitchFamily="2" charset="0"/>
                        </a:rPr>
                        <a:t>Introduction to ACME</a:t>
                      </a:r>
                    </a:p>
                  </a:txBody>
                  <a:tcPr marL="45720" marR="45720"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a:txBody>
                    <a:bodyPr/>
                    <a:lstStyle/>
                    <a:p>
                      <a:pPr algn="ctr" rtl="0" fontAlgn="b"/>
                      <a:r>
                        <a:rPr lang="en-US" sz="1000" dirty="0">
                          <a:effectLst/>
                          <a:latin typeface="Slate Pro" panose="02000506040000020004" pitchFamily="2" charset="0"/>
                          <a:sym typeface="Slate Pro" panose="02000506040000020004" pitchFamily="2" charset="0"/>
                        </a:rPr>
                        <a:t>Introduction to ACME</a:t>
                      </a:r>
                      <a:br>
                        <a:rPr lang="en-US" sz="1000" dirty="0">
                          <a:effectLst/>
                          <a:latin typeface="Slate Pro" panose="02000506040000020004" pitchFamily="2" charset="0"/>
                          <a:sym typeface="Slate Pro" panose="02000506040000020004" pitchFamily="2" charset="0"/>
                        </a:rPr>
                      </a:br>
                      <a:r>
                        <a:rPr lang="en-US" sz="1000" dirty="0">
                          <a:effectLst/>
                          <a:latin typeface="Slate Pro" panose="02000506040000020004" pitchFamily="2" charset="0"/>
                          <a:sym typeface="Slate Pro" panose="02000506040000020004" pitchFamily="2" charset="0"/>
                        </a:rPr>
                        <a:t>Telling the Story: ACME Messaging</a:t>
                      </a:r>
                      <a:br>
                        <a:rPr lang="en-US" sz="1000" dirty="0">
                          <a:effectLst/>
                          <a:latin typeface="Slate Pro" panose="02000506040000020004" pitchFamily="2" charset="0"/>
                          <a:sym typeface="Slate Pro" panose="02000506040000020004" pitchFamily="2" charset="0"/>
                        </a:rPr>
                      </a:br>
                      <a:r>
                        <a:rPr lang="en-US" sz="1000" dirty="0">
                          <a:effectLst/>
                          <a:latin typeface="Slate Pro" panose="02000506040000020004" pitchFamily="2" charset="0"/>
                          <a:sym typeface="Slate Pro" panose="02000506040000020004" pitchFamily="2" charset="0"/>
                        </a:rPr>
                        <a:t>A Changing World: Problems ACME Solves </a:t>
                      </a:r>
                    </a:p>
                  </a:txBody>
                  <a:tcPr marL="45720" marR="45720"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a:txBody>
                    <a:bodyPr/>
                    <a:lstStyle/>
                    <a:p>
                      <a:pPr algn="ctr" rtl="0" fontAlgn="ctr"/>
                      <a:r>
                        <a:rPr lang="en-US" sz="1000" dirty="0">
                          <a:effectLst/>
                          <a:latin typeface="Slate Pro" panose="02000506040000020004" pitchFamily="2" charset="0"/>
                          <a:sym typeface="Slate Pro" panose="02000506040000020004" pitchFamily="2" charset="0"/>
                        </a:rPr>
                        <a:t>30</a:t>
                      </a:r>
                    </a:p>
                  </a:txBody>
                  <a:tcPr marL="45720" marR="45720"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rowSpan="8">
                  <a:txBody>
                    <a:bodyPr/>
                    <a:lstStyle/>
                    <a:p>
                      <a:pPr algn="ctr" rtl="0" fontAlgn="b"/>
                      <a:r>
                        <a:rPr lang="en-US" sz="1000" dirty="0">
                          <a:effectLst/>
                          <a:latin typeface="Slate Pro" panose="02000506040000020004" pitchFamily="2" charset="0"/>
                          <a:sym typeface="Slate Pro" panose="02000506040000020004" pitchFamily="2" charset="0"/>
                        </a:rPr>
                        <a:t>Sales Professional</a:t>
                      </a:r>
                    </a:p>
                  </a:txBody>
                  <a:tcPr marL="45720" marR="45720"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rowSpan="8">
                  <a:txBody>
                    <a:bodyPr/>
                    <a:lstStyle/>
                    <a:p>
                      <a:pPr algn="ctr" rtl="0" fontAlgn="b"/>
                      <a:r>
                        <a:rPr lang="en-US" sz="1000" b="0" i="0" dirty="0">
                          <a:effectLst/>
                          <a:latin typeface="Slate Pro" panose="02000506040000020004" pitchFamily="2" charset="0"/>
                          <a:sym typeface="Slate Pro" panose="02000506040000020004" pitchFamily="2" charset="0"/>
                        </a:rPr>
                        <a:t>Gold (2)</a:t>
                      </a:r>
                      <a:br>
                        <a:rPr lang="en-US" sz="1000" b="0" i="0" dirty="0">
                          <a:effectLst/>
                          <a:latin typeface="Slate Pro" panose="02000506040000020004" pitchFamily="2" charset="0"/>
                          <a:sym typeface="Slate Pro" panose="02000506040000020004" pitchFamily="2" charset="0"/>
                        </a:rPr>
                      </a:br>
                      <a:r>
                        <a:rPr lang="en-US" sz="1000" b="0" i="0" dirty="0">
                          <a:effectLst/>
                          <a:latin typeface="Slate Pro" panose="02000506040000020004" pitchFamily="2" charset="0"/>
                          <a:sym typeface="Slate Pro" panose="02000506040000020004" pitchFamily="2" charset="0"/>
                        </a:rPr>
                        <a:t>Silver (1)</a:t>
                      </a:r>
                    </a:p>
                  </a:txBody>
                  <a:tcPr marL="45720" marR="45720" anchor="ctr">
                    <a:lnL w="3175"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817013805"/>
                  </a:ext>
                </a:extLst>
              </a:tr>
              <a:tr h="345846">
                <a:tc vMerge="1">
                  <a:txBody>
                    <a:bodyPr/>
                    <a:lstStyle/>
                    <a:p>
                      <a:endParaRPr lang="en-US"/>
                    </a:p>
                  </a:txBody>
                  <a:tcPr/>
                </a:tc>
                <a:tc>
                  <a:txBody>
                    <a:bodyPr/>
                    <a:lstStyle/>
                    <a:p>
                      <a:pPr algn="ctr" rtl="0" fontAlgn="b"/>
                      <a:r>
                        <a:rPr lang="en-US" sz="1000">
                          <a:effectLst/>
                          <a:latin typeface="Slate Pro" panose="02000506040000020004" pitchFamily="2" charset="0"/>
                          <a:sym typeface="Slate Pro" panose="02000506040000020004" pitchFamily="2" charset="0"/>
                        </a:rPr>
                        <a:t>ACME Partner Program</a:t>
                      </a:r>
                    </a:p>
                  </a:txBody>
                  <a:tcPr marL="45720" marR="45720"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a:txBody>
                    <a:bodyPr/>
                    <a:lstStyle/>
                    <a:p>
                      <a:pPr algn="ctr" rtl="0" fontAlgn="b"/>
                      <a:r>
                        <a:rPr lang="en-US" sz="1000" dirty="0">
                          <a:effectLst/>
                          <a:latin typeface="Slate Pro" panose="02000506040000020004" pitchFamily="2" charset="0"/>
                          <a:sym typeface="Slate Pro" panose="02000506040000020004" pitchFamily="2" charset="0"/>
                        </a:rPr>
                        <a:t>Overview of the ACME Partner Program and benefits</a:t>
                      </a:r>
                    </a:p>
                  </a:txBody>
                  <a:tcPr marL="45720" marR="45720"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a:txBody>
                    <a:bodyPr/>
                    <a:lstStyle/>
                    <a:p>
                      <a:pPr algn="ctr" rtl="0" fontAlgn="ctr"/>
                      <a:r>
                        <a:rPr lang="en-US" sz="1000" dirty="0">
                          <a:effectLst/>
                          <a:latin typeface="Slate Pro" panose="02000506040000020004" pitchFamily="2" charset="0"/>
                          <a:sym typeface="Slate Pro" panose="02000506040000020004" pitchFamily="2" charset="0"/>
                        </a:rPr>
                        <a:t>30</a:t>
                      </a:r>
                    </a:p>
                  </a:txBody>
                  <a:tcPr marL="45720" marR="45720"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vMerge="1">
                  <a:txBody>
                    <a:bodyPr/>
                    <a:lstStyle/>
                    <a:p>
                      <a:pPr rtl="0" fontAlgn="b"/>
                      <a:r>
                        <a:rPr lang="en-US" sz="1000">
                          <a:effectLst/>
                          <a:latin typeface="Proxima Nova Rg" panose="02000506030000020004" pitchFamily="50" charset="0"/>
                        </a:rPr>
                        <a:t>Sales Professional</a:t>
                      </a:r>
                    </a:p>
                  </a:txBody>
                  <a:tcPr marL="58" marR="58" marT="38" marB="38" anchor="b">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vMerge="1">
                  <a:txBody>
                    <a:bodyPr/>
                    <a:lstStyle/>
                    <a:p>
                      <a:pPr rtl="0" fontAlgn="b"/>
                      <a:endParaRPr lang="en-US" sz="1000" dirty="0">
                        <a:effectLst/>
                        <a:latin typeface="Proxima Nova Rg" panose="02000506030000020004" pitchFamily="50" charset="0"/>
                      </a:endParaRPr>
                    </a:p>
                  </a:txBody>
                  <a:tcPr marL="58" marR="58" marT="38" marB="38" anchor="b">
                    <a:lnL w="3175"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33000628"/>
                  </a:ext>
                </a:extLst>
              </a:tr>
              <a:tr h="561999">
                <a:tc rowSpan="4">
                  <a:txBody>
                    <a:bodyPr/>
                    <a:lstStyle/>
                    <a:p>
                      <a:pPr algn="ctr" rtl="0" fontAlgn="ctr"/>
                      <a:r>
                        <a:rPr lang="en-US" sz="1000" b="1">
                          <a:effectLst/>
                          <a:latin typeface="Slate Pro" panose="02000506040000020004" pitchFamily="2" charset="0"/>
                          <a:sym typeface="Slate Pro" panose="02000506040000020004" pitchFamily="2" charset="0"/>
                        </a:rPr>
                        <a:t>Introduction to ACME Solution Portfolio</a:t>
                      </a:r>
                    </a:p>
                  </a:txBody>
                  <a:tcPr marL="45720" marR="45720" anchor="ctr">
                    <a:lnL w="3175" cap="flat" cmpd="sng" algn="ctr">
                      <a:solidFill>
                        <a:srgbClr val="000000"/>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solidFill>
                      <a:srgbClr val="D9D9D9"/>
                    </a:solidFill>
                  </a:tcPr>
                </a:tc>
                <a:tc>
                  <a:txBody>
                    <a:bodyPr/>
                    <a:lstStyle/>
                    <a:p>
                      <a:pPr algn="ctr" rtl="0" fontAlgn="b"/>
                      <a:r>
                        <a:rPr lang="en-US" sz="1000">
                          <a:effectLst/>
                          <a:latin typeface="Slate Pro" panose="02000506040000020004" pitchFamily="2" charset="0"/>
                          <a:sym typeface="Slate Pro" panose="02000506040000020004" pitchFamily="2" charset="0"/>
                        </a:rPr>
                        <a:t>Portfolio / Solution Overview </a:t>
                      </a:r>
                    </a:p>
                  </a:txBody>
                  <a:tcPr marL="45720" marR="45720"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a:txBody>
                    <a:bodyPr/>
                    <a:lstStyle/>
                    <a:p>
                      <a:pPr algn="ctr" rtl="0" fontAlgn="b"/>
                      <a:r>
                        <a:rPr lang="en-US" sz="1000" dirty="0">
                          <a:effectLst/>
                          <a:latin typeface="Slate Pro" panose="02000506040000020004" pitchFamily="2" charset="0"/>
                          <a:sym typeface="Slate Pro" panose="02000506040000020004" pitchFamily="2" charset="0"/>
                        </a:rPr>
                        <a:t>High level Product A &amp; industry Overview </a:t>
                      </a:r>
                    </a:p>
                  </a:txBody>
                  <a:tcPr marL="45720" marR="45720"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a:txBody>
                    <a:bodyPr/>
                    <a:lstStyle/>
                    <a:p>
                      <a:pPr algn="ctr" rtl="0" fontAlgn="ctr"/>
                      <a:r>
                        <a:rPr lang="en-US" sz="1000" dirty="0">
                          <a:effectLst/>
                          <a:latin typeface="Slate Pro" panose="02000506040000020004" pitchFamily="2" charset="0"/>
                          <a:sym typeface="Slate Pro" panose="02000506040000020004" pitchFamily="2" charset="0"/>
                        </a:rPr>
                        <a:t>15</a:t>
                      </a:r>
                    </a:p>
                  </a:txBody>
                  <a:tcPr marL="45720" marR="45720"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vMerge="1">
                  <a:txBody>
                    <a:bodyPr/>
                    <a:lstStyle/>
                    <a:p>
                      <a:pPr rtl="0" fontAlgn="b"/>
                      <a:r>
                        <a:rPr lang="en-US" sz="1000">
                          <a:effectLst/>
                          <a:latin typeface="Proxima Nova Rg" panose="02000506030000020004" pitchFamily="50" charset="0"/>
                        </a:rPr>
                        <a:t>Sales Professional</a:t>
                      </a:r>
                    </a:p>
                  </a:txBody>
                  <a:tcPr marL="58" marR="58" marT="38" marB="38" anchor="b">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vMerge="1">
                  <a:txBody>
                    <a:bodyPr/>
                    <a:lstStyle/>
                    <a:p>
                      <a:pPr rtl="0" fontAlgn="b"/>
                      <a:endParaRPr lang="en-US" sz="1000" dirty="0">
                        <a:effectLst/>
                        <a:latin typeface="Proxima Nova Rg" panose="02000506030000020004" pitchFamily="50" charset="0"/>
                      </a:endParaRPr>
                    </a:p>
                  </a:txBody>
                  <a:tcPr marL="58" marR="58" marT="38" marB="38" anchor="b">
                    <a:lnL w="3175"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123362823"/>
                  </a:ext>
                </a:extLst>
              </a:tr>
              <a:tr h="345846">
                <a:tc vMerge="1">
                  <a:txBody>
                    <a:bodyPr/>
                    <a:lstStyle/>
                    <a:p>
                      <a:endParaRPr lang="en-US"/>
                    </a:p>
                  </a:txBody>
                  <a:tcPr/>
                </a:tc>
                <a:tc>
                  <a:txBody>
                    <a:bodyPr/>
                    <a:lstStyle/>
                    <a:p>
                      <a:pPr algn="ctr" rtl="0" fontAlgn="b"/>
                      <a:r>
                        <a:rPr lang="en-US" sz="1000" dirty="0">
                          <a:effectLst/>
                          <a:latin typeface="Slate Pro" panose="02000506040000020004" pitchFamily="2" charset="0"/>
                          <a:sym typeface="Slate Pro" panose="02000506040000020004" pitchFamily="2" charset="0"/>
                        </a:rPr>
                        <a:t>Product A </a:t>
                      </a:r>
                    </a:p>
                  </a:txBody>
                  <a:tcPr marL="45720" marR="45720"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rowSpan="3">
                  <a:txBody>
                    <a:bodyPr/>
                    <a:lstStyle/>
                    <a:p>
                      <a:pPr algn="ctr" rtl="0" fontAlgn="b"/>
                      <a:r>
                        <a:rPr lang="en-US" sz="1000">
                          <a:effectLst/>
                          <a:latin typeface="Slate Pro" panose="02000506040000020004" pitchFamily="2" charset="0"/>
                          <a:sym typeface="Slate Pro" panose="02000506040000020004" pitchFamily="2" charset="0"/>
                        </a:rPr>
                        <a:t>ICP, unique value proposition, modules, Who to sell to, success stories, pricing, questions to ask ICP, unique value</a:t>
                      </a:r>
                    </a:p>
                  </a:txBody>
                  <a:tcPr marL="45720" marR="45720"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a:txBody>
                    <a:bodyPr/>
                    <a:lstStyle/>
                    <a:p>
                      <a:pPr algn="ctr" rtl="0" fontAlgn="ctr"/>
                      <a:r>
                        <a:rPr lang="en-US" sz="1000" dirty="0">
                          <a:effectLst/>
                          <a:latin typeface="Slate Pro" panose="02000506040000020004" pitchFamily="2" charset="0"/>
                          <a:sym typeface="Slate Pro" panose="02000506040000020004" pitchFamily="2" charset="0"/>
                        </a:rPr>
                        <a:t>30</a:t>
                      </a:r>
                    </a:p>
                  </a:txBody>
                  <a:tcPr marL="45720" marR="45720"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vMerge="1">
                  <a:txBody>
                    <a:bodyPr/>
                    <a:lstStyle/>
                    <a:p>
                      <a:pPr rtl="0" fontAlgn="b"/>
                      <a:r>
                        <a:rPr lang="en-US" sz="1000" dirty="0">
                          <a:effectLst/>
                          <a:latin typeface="Proxima Nova Rg" panose="02000506030000020004" pitchFamily="50" charset="0"/>
                        </a:rPr>
                        <a:t>Sales Professional</a:t>
                      </a:r>
                    </a:p>
                  </a:txBody>
                  <a:tcPr marL="58" marR="58" marT="38" marB="38" anchor="b">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vMerge="1">
                  <a:txBody>
                    <a:bodyPr/>
                    <a:lstStyle/>
                    <a:p>
                      <a:pPr rtl="0" fontAlgn="b"/>
                      <a:endParaRPr lang="en-US" sz="1000" dirty="0">
                        <a:effectLst/>
                        <a:latin typeface="Proxima Nova Rg" panose="02000506030000020004" pitchFamily="50" charset="0"/>
                      </a:endParaRPr>
                    </a:p>
                  </a:txBody>
                  <a:tcPr marL="58" marR="58" marT="38" marB="38" anchor="b">
                    <a:lnL w="3175"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527778314"/>
                  </a:ext>
                </a:extLst>
              </a:tr>
              <a:tr h="345846">
                <a:tc vMerge="1">
                  <a:txBody>
                    <a:bodyPr/>
                    <a:lstStyle/>
                    <a:p>
                      <a:endParaRPr lang="en-US"/>
                    </a:p>
                  </a:txBody>
                  <a:tcPr/>
                </a:tc>
                <a:tc>
                  <a:txBody>
                    <a:bodyPr/>
                    <a:lstStyle/>
                    <a:p>
                      <a:pPr algn="ctr" rtl="0" fontAlgn="b"/>
                      <a:r>
                        <a:rPr lang="en-US" sz="1000" dirty="0">
                          <a:effectLst/>
                          <a:latin typeface="Slate Pro" panose="02000506040000020004" pitchFamily="2" charset="0"/>
                          <a:sym typeface="Slate Pro" panose="02000506040000020004" pitchFamily="2" charset="0"/>
                        </a:rPr>
                        <a:t>Product B</a:t>
                      </a:r>
                    </a:p>
                  </a:txBody>
                  <a:tcPr marL="45720" marR="45720"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vMerge="1">
                  <a:txBody>
                    <a:bodyPr/>
                    <a:lstStyle/>
                    <a:p>
                      <a:pPr algn="ctr" rtl="0" fontAlgn="b"/>
                      <a:r>
                        <a:rPr lang="en-US" sz="900" dirty="0">
                          <a:effectLst/>
                          <a:latin typeface="Proxima Nova Rg" panose="02000506030000020004" pitchFamily="50" charset="0"/>
                        </a:rPr>
                        <a:t>ICP, unique value proposition, modules, Who to sell to, success stories, pricing, questions to ask</a:t>
                      </a:r>
                    </a:p>
                  </a:txBody>
                  <a:tcPr marL="45720" marR="45720"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a:txBody>
                    <a:bodyPr/>
                    <a:lstStyle/>
                    <a:p>
                      <a:pPr algn="ctr" rtl="0" fontAlgn="ctr"/>
                      <a:r>
                        <a:rPr lang="en-US" sz="1000" dirty="0">
                          <a:effectLst/>
                          <a:latin typeface="Slate Pro" panose="02000506040000020004" pitchFamily="2" charset="0"/>
                          <a:sym typeface="Slate Pro" panose="02000506040000020004" pitchFamily="2" charset="0"/>
                        </a:rPr>
                        <a:t>30</a:t>
                      </a:r>
                    </a:p>
                  </a:txBody>
                  <a:tcPr marL="45720" marR="45720"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vMerge="1">
                  <a:txBody>
                    <a:bodyPr/>
                    <a:lstStyle/>
                    <a:p>
                      <a:pPr rtl="0" fontAlgn="b"/>
                      <a:r>
                        <a:rPr lang="en-US" sz="1000">
                          <a:effectLst/>
                          <a:latin typeface="Proxima Nova Rg" panose="02000506030000020004" pitchFamily="50" charset="0"/>
                        </a:rPr>
                        <a:t>Sales Professional</a:t>
                      </a:r>
                    </a:p>
                  </a:txBody>
                  <a:tcPr marL="58" marR="58" marT="38" marB="38" anchor="b">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vMerge="1">
                  <a:txBody>
                    <a:bodyPr/>
                    <a:lstStyle/>
                    <a:p>
                      <a:pPr rtl="0" fontAlgn="b"/>
                      <a:endParaRPr lang="en-US" sz="1000" dirty="0">
                        <a:effectLst/>
                        <a:latin typeface="Proxima Nova Rg" panose="02000506030000020004" pitchFamily="50" charset="0"/>
                      </a:endParaRPr>
                    </a:p>
                  </a:txBody>
                  <a:tcPr marL="58" marR="58" marT="38" marB="38" anchor="b">
                    <a:lnL w="3175"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1307768"/>
                  </a:ext>
                </a:extLst>
              </a:tr>
              <a:tr h="345846">
                <a:tc vMerge="1">
                  <a:txBody>
                    <a:bodyPr/>
                    <a:lstStyle/>
                    <a:p>
                      <a:endParaRPr lang="en-US"/>
                    </a:p>
                  </a:txBody>
                  <a:tcPr/>
                </a:tc>
                <a:tc>
                  <a:txBody>
                    <a:bodyPr/>
                    <a:lstStyle/>
                    <a:p>
                      <a:pPr algn="ctr" rtl="0" fontAlgn="b"/>
                      <a:r>
                        <a:rPr lang="en-US" sz="1000" dirty="0">
                          <a:effectLst/>
                          <a:latin typeface="Slate Pro" panose="02000506040000020004" pitchFamily="2" charset="0"/>
                          <a:sym typeface="Slate Pro" panose="02000506040000020004" pitchFamily="2" charset="0"/>
                        </a:rPr>
                        <a:t>Product C</a:t>
                      </a:r>
                    </a:p>
                  </a:txBody>
                  <a:tcPr marL="45720" marR="45720"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vMerge="1">
                  <a:txBody>
                    <a:bodyPr/>
                    <a:lstStyle/>
                    <a:p>
                      <a:pPr algn="ctr" rtl="0" fontAlgn="b"/>
                      <a:r>
                        <a:rPr lang="en-US" sz="900" dirty="0">
                          <a:effectLst/>
                          <a:latin typeface="Proxima Nova Rg" panose="02000506030000020004" pitchFamily="50" charset="0"/>
                        </a:rPr>
                        <a:t>ICP, unique value proposition, modules, Who to sell to, success stories, pricing, questions to ask</a:t>
                      </a:r>
                    </a:p>
                  </a:txBody>
                  <a:tcPr marL="45720" marR="45720"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a:txBody>
                    <a:bodyPr/>
                    <a:lstStyle/>
                    <a:p>
                      <a:pPr algn="ctr" rtl="0" fontAlgn="ctr"/>
                      <a:r>
                        <a:rPr lang="en-US" sz="1000" dirty="0">
                          <a:effectLst/>
                          <a:latin typeface="Slate Pro" panose="02000506040000020004" pitchFamily="2" charset="0"/>
                          <a:sym typeface="Slate Pro" panose="02000506040000020004" pitchFamily="2" charset="0"/>
                        </a:rPr>
                        <a:t>30</a:t>
                      </a:r>
                    </a:p>
                  </a:txBody>
                  <a:tcPr marL="45720" marR="45720"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vMerge="1">
                  <a:txBody>
                    <a:bodyPr/>
                    <a:lstStyle/>
                    <a:p>
                      <a:pPr rtl="0" fontAlgn="b"/>
                      <a:r>
                        <a:rPr lang="en-US" sz="1000" dirty="0">
                          <a:effectLst/>
                          <a:latin typeface="Proxima Nova Rg" panose="02000506030000020004" pitchFamily="50" charset="0"/>
                        </a:rPr>
                        <a:t>Sales Professional</a:t>
                      </a:r>
                    </a:p>
                  </a:txBody>
                  <a:tcPr marL="58" marR="58" marT="38" marB="38" anchor="b">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vMerge="1">
                  <a:txBody>
                    <a:bodyPr/>
                    <a:lstStyle/>
                    <a:p>
                      <a:pPr rtl="0" fontAlgn="b"/>
                      <a:endParaRPr lang="en-US" sz="1000" dirty="0">
                        <a:effectLst/>
                        <a:latin typeface="Proxima Nova Rg" panose="02000506030000020004" pitchFamily="50" charset="0"/>
                      </a:endParaRPr>
                    </a:p>
                  </a:txBody>
                  <a:tcPr marL="58" marR="58" marT="38" marB="38" anchor="b">
                    <a:lnL w="3175"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69908582"/>
                  </a:ext>
                </a:extLst>
              </a:tr>
              <a:tr h="778153">
                <a:tc rowSpan="2">
                  <a:txBody>
                    <a:bodyPr/>
                    <a:lstStyle/>
                    <a:p>
                      <a:pPr algn="ctr" rtl="0" fontAlgn="ctr"/>
                      <a:r>
                        <a:rPr lang="en-US" sz="1000" b="1" dirty="0">
                          <a:effectLst/>
                          <a:latin typeface="Slate Pro" panose="02000506040000020004" pitchFamily="2" charset="0"/>
                          <a:sym typeface="Slate Pro" panose="02000506040000020004" pitchFamily="2" charset="0"/>
                        </a:rPr>
                        <a:t>ACME Sales Process &amp; Tools Overview</a:t>
                      </a:r>
                    </a:p>
                  </a:txBody>
                  <a:tcPr marL="45720" marR="45720" anchor="ctr">
                    <a:lnL w="3175" cap="flat" cmpd="sng" algn="ctr">
                      <a:solidFill>
                        <a:srgbClr val="000000"/>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solidFill>
                      <a:srgbClr val="D9D9D9"/>
                    </a:solidFill>
                  </a:tcPr>
                </a:tc>
                <a:tc>
                  <a:txBody>
                    <a:bodyPr/>
                    <a:lstStyle/>
                    <a:p>
                      <a:pPr algn="ctr" rtl="0" fontAlgn="b"/>
                      <a:r>
                        <a:rPr lang="en-US" sz="1000">
                          <a:effectLst/>
                          <a:latin typeface="Slate Pro" panose="02000506040000020004" pitchFamily="2" charset="0"/>
                          <a:sym typeface="Slate Pro" panose="02000506040000020004" pitchFamily="2" charset="0"/>
                        </a:rPr>
                        <a:t>Deal Registration &amp; Referral Process &amp; Requirements</a:t>
                      </a:r>
                    </a:p>
                  </a:txBody>
                  <a:tcPr marL="45720" marR="45720"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a:txBody>
                    <a:bodyPr/>
                    <a:lstStyle/>
                    <a:p>
                      <a:pPr algn="ctr" rtl="0" fontAlgn="b"/>
                      <a:r>
                        <a:rPr lang="en-US" sz="1000">
                          <a:effectLst/>
                          <a:latin typeface="Slate Pro" panose="02000506040000020004" pitchFamily="2" charset="0"/>
                          <a:sym typeface="Slate Pro" panose="02000506040000020004" pitchFamily="2" charset="0"/>
                        </a:rPr>
                        <a:t>Overview of the deal registration and program.</a:t>
                      </a:r>
                    </a:p>
                  </a:txBody>
                  <a:tcPr marL="45720" marR="45720"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a:txBody>
                    <a:bodyPr/>
                    <a:lstStyle/>
                    <a:p>
                      <a:pPr algn="ctr" rtl="0" fontAlgn="ctr"/>
                      <a:r>
                        <a:rPr lang="en-US" sz="1000" dirty="0">
                          <a:effectLst/>
                          <a:latin typeface="Slate Pro" panose="02000506040000020004" pitchFamily="2" charset="0"/>
                          <a:sym typeface="Slate Pro" panose="02000506040000020004" pitchFamily="2" charset="0"/>
                        </a:rPr>
                        <a:t>60</a:t>
                      </a:r>
                    </a:p>
                  </a:txBody>
                  <a:tcPr marL="45720" marR="45720"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vMerge="1">
                  <a:txBody>
                    <a:bodyPr/>
                    <a:lstStyle/>
                    <a:p>
                      <a:pPr rtl="0" fontAlgn="b"/>
                      <a:r>
                        <a:rPr lang="en-US" sz="1000" dirty="0">
                          <a:effectLst/>
                          <a:latin typeface="Proxima Nova Rg" panose="02000506030000020004" pitchFamily="50" charset="0"/>
                        </a:rPr>
                        <a:t>Sales Professional</a:t>
                      </a:r>
                    </a:p>
                  </a:txBody>
                  <a:tcPr marL="58" marR="58" marT="38" marB="38" anchor="b">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vMerge="1">
                  <a:txBody>
                    <a:bodyPr/>
                    <a:lstStyle/>
                    <a:p>
                      <a:pPr rtl="0" fontAlgn="b"/>
                      <a:endParaRPr lang="en-US" sz="1000" dirty="0">
                        <a:effectLst/>
                        <a:latin typeface="Proxima Nova Rg" panose="02000506030000020004" pitchFamily="50" charset="0"/>
                      </a:endParaRPr>
                    </a:p>
                  </a:txBody>
                  <a:tcPr marL="58" marR="58" marT="38" marB="38" anchor="b">
                    <a:lnL w="3175"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524705145"/>
                  </a:ext>
                </a:extLst>
              </a:tr>
              <a:tr h="561999">
                <a:tc vMerge="1">
                  <a:txBody>
                    <a:bodyPr/>
                    <a:lstStyle/>
                    <a:p>
                      <a:endParaRPr lang="en-US"/>
                    </a:p>
                  </a:txBody>
                  <a:tcPr/>
                </a:tc>
                <a:tc>
                  <a:txBody>
                    <a:bodyPr/>
                    <a:lstStyle/>
                    <a:p>
                      <a:pPr algn="ctr" rtl="0" fontAlgn="b"/>
                      <a:r>
                        <a:rPr lang="en-US" sz="1000">
                          <a:effectLst/>
                          <a:latin typeface="Slate Pro" panose="02000506040000020004" pitchFamily="2" charset="0"/>
                          <a:sym typeface="Slate Pro" panose="02000506040000020004" pitchFamily="2" charset="0"/>
                        </a:rPr>
                        <a:t>Partner Tools &amp; Communication </a:t>
                      </a:r>
                    </a:p>
                  </a:txBody>
                  <a:tcPr marL="45720" marR="45720"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a:txBody>
                    <a:bodyPr/>
                    <a:lstStyle/>
                    <a:p>
                      <a:pPr algn="ctr" rtl="0" fontAlgn="b"/>
                      <a:r>
                        <a:rPr lang="en-US" sz="1000">
                          <a:effectLst/>
                          <a:latin typeface="Slate Pro" panose="02000506040000020004" pitchFamily="2" charset="0"/>
                          <a:sym typeface="Slate Pro" panose="02000506040000020004" pitchFamily="2" charset="0"/>
                        </a:rPr>
                        <a:t>Overview of partner tools and communication requirements, who to go to for support.</a:t>
                      </a:r>
                    </a:p>
                  </a:txBody>
                  <a:tcPr marL="45720" marR="45720"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a:txBody>
                    <a:bodyPr/>
                    <a:lstStyle/>
                    <a:p>
                      <a:pPr algn="ctr" rtl="0" fontAlgn="ctr"/>
                      <a:r>
                        <a:rPr lang="en-US" sz="1000" dirty="0">
                          <a:effectLst/>
                          <a:latin typeface="Slate Pro" panose="02000506040000020004" pitchFamily="2" charset="0"/>
                          <a:sym typeface="Slate Pro" panose="02000506040000020004" pitchFamily="2" charset="0"/>
                        </a:rPr>
                        <a:t>15</a:t>
                      </a:r>
                    </a:p>
                  </a:txBody>
                  <a:tcPr marL="45720" marR="45720"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vMerge="1">
                  <a:txBody>
                    <a:bodyPr/>
                    <a:lstStyle/>
                    <a:p>
                      <a:pPr rtl="0" fontAlgn="b"/>
                      <a:r>
                        <a:rPr lang="en-US" sz="1000" dirty="0">
                          <a:effectLst/>
                          <a:latin typeface="Proxima Nova Rg" panose="02000506030000020004" pitchFamily="50" charset="0"/>
                        </a:rPr>
                        <a:t>Sales Professional</a:t>
                      </a:r>
                    </a:p>
                  </a:txBody>
                  <a:tcPr marL="58" marR="58" marT="38" marB="38" anchor="b">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vMerge="1">
                  <a:txBody>
                    <a:bodyPr/>
                    <a:lstStyle/>
                    <a:p>
                      <a:pPr rtl="0" fontAlgn="b"/>
                      <a:endParaRPr lang="en-US" sz="1000" dirty="0">
                        <a:effectLst/>
                        <a:latin typeface="Proxima Nova Rg" panose="02000506030000020004" pitchFamily="50" charset="0"/>
                      </a:endParaRPr>
                    </a:p>
                  </a:txBody>
                  <a:tcPr marL="58" marR="58" marT="38" marB="38" anchor="b">
                    <a:lnL w="3175"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352986665"/>
                  </a:ext>
                </a:extLst>
              </a:tr>
              <a:tr h="335956">
                <a:tc>
                  <a:txBody>
                    <a:bodyPr/>
                    <a:lstStyle/>
                    <a:p>
                      <a:pPr algn="ctr" rtl="0" fontAlgn="ctr"/>
                      <a:endParaRPr lang="en-US" sz="1000">
                        <a:effectLst/>
                        <a:latin typeface="Slate Pro" panose="02000506040000020004" pitchFamily="2" charset="0"/>
                        <a:sym typeface="Slate Pro" panose="02000506040000020004" pitchFamily="2" charset="0"/>
                      </a:endParaRPr>
                    </a:p>
                  </a:txBody>
                  <a:tcPr marL="45720" marR="45720"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solidFill>
                      <a:srgbClr val="FF9900"/>
                    </a:solidFill>
                  </a:tcPr>
                </a:tc>
                <a:tc>
                  <a:txBody>
                    <a:bodyPr/>
                    <a:lstStyle/>
                    <a:p>
                      <a:pPr algn="ctr" rtl="0" fontAlgn="b"/>
                      <a:endParaRPr lang="en-US" sz="1000" dirty="0">
                        <a:effectLst/>
                        <a:latin typeface="Slate Pro" panose="02000506040000020004" pitchFamily="2" charset="0"/>
                        <a:sym typeface="Slate Pro" panose="02000506040000020004" pitchFamily="2" charset="0"/>
                      </a:endParaRPr>
                    </a:p>
                  </a:txBody>
                  <a:tcPr marL="45720" marR="45720"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solidFill>
                      <a:srgbClr val="FF9900"/>
                    </a:solidFill>
                  </a:tcPr>
                </a:tc>
                <a:tc>
                  <a:txBody>
                    <a:bodyPr/>
                    <a:lstStyle/>
                    <a:p>
                      <a:pPr algn="r" rtl="0" fontAlgn="b"/>
                      <a:r>
                        <a:rPr lang="en-US" sz="1000">
                          <a:effectLst/>
                          <a:latin typeface="Slate Pro" panose="02000506040000020004" pitchFamily="2" charset="0"/>
                          <a:sym typeface="Slate Pro" panose="02000506040000020004" pitchFamily="2" charset="0"/>
                        </a:rPr>
                        <a:t>Total Duration</a:t>
                      </a:r>
                    </a:p>
                  </a:txBody>
                  <a:tcPr marL="45720" marR="45720"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solidFill>
                      <a:srgbClr val="FF9900"/>
                    </a:solidFill>
                  </a:tcPr>
                </a:tc>
                <a:tc>
                  <a:txBody>
                    <a:bodyPr/>
                    <a:lstStyle/>
                    <a:p>
                      <a:pPr algn="ctr" rtl="0" fontAlgn="b"/>
                      <a:r>
                        <a:rPr lang="en-US" sz="1000" dirty="0">
                          <a:effectLst/>
                          <a:latin typeface="Slate Pro" panose="02000506040000020004" pitchFamily="2" charset="0"/>
                          <a:sym typeface="Slate Pro" panose="02000506040000020004" pitchFamily="2" charset="0"/>
                        </a:rPr>
                        <a:t>240 min</a:t>
                      </a:r>
                    </a:p>
                  </a:txBody>
                  <a:tcPr marL="45720" marR="45720"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solidFill>
                      <a:srgbClr val="FF9900"/>
                    </a:solidFill>
                  </a:tcPr>
                </a:tc>
                <a:tc>
                  <a:txBody>
                    <a:bodyPr/>
                    <a:lstStyle/>
                    <a:p>
                      <a:pPr algn="ctr" rtl="0" fontAlgn="b"/>
                      <a:endParaRPr lang="en-US" sz="1000">
                        <a:effectLst/>
                        <a:latin typeface="Slate Pro" panose="02000506040000020004" pitchFamily="2" charset="0"/>
                        <a:sym typeface="Slate Pro" panose="02000506040000020004" pitchFamily="2" charset="0"/>
                      </a:endParaRPr>
                    </a:p>
                  </a:txBody>
                  <a:tcPr marL="45720" marR="45720"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solidFill>
                      <a:srgbClr val="FF9900"/>
                    </a:solidFill>
                  </a:tcPr>
                </a:tc>
                <a:tc>
                  <a:txBody>
                    <a:bodyPr/>
                    <a:lstStyle/>
                    <a:p>
                      <a:pPr algn="ctr" rtl="0" fontAlgn="b"/>
                      <a:endParaRPr lang="en-US" sz="1000" dirty="0">
                        <a:effectLst/>
                        <a:latin typeface="Slate Pro" panose="02000506040000020004" pitchFamily="2" charset="0"/>
                        <a:sym typeface="Slate Pro" panose="02000506040000020004" pitchFamily="2" charset="0"/>
                      </a:endParaRPr>
                    </a:p>
                  </a:txBody>
                  <a:tcPr marL="45720" marR="45720"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solidFill>
                      <a:srgbClr val="FF9900"/>
                    </a:solidFill>
                  </a:tcPr>
                </a:tc>
                <a:extLst>
                  <a:ext uri="{0D108BD9-81ED-4DB2-BD59-A6C34878D82A}">
                    <a16:rowId xmlns:a16="http://schemas.microsoft.com/office/drawing/2014/main" val="769592003"/>
                  </a:ext>
                </a:extLst>
              </a:tr>
            </a:tbl>
          </a:graphicData>
        </a:graphic>
      </p:graphicFrame>
      <p:sp>
        <p:nvSpPr>
          <p:cNvPr id="4" name="object 6">
            <a:extLst>
              <a:ext uri="{FF2B5EF4-FFF2-40B4-BE49-F238E27FC236}">
                <a16:creationId xmlns:a16="http://schemas.microsoft.com/office/drawing/2014/main" id="{8EBEAAB8-31A7-1D99-6D26-722549E0FB49}"/>
              </a:ext>
            </a:extLst>
          </p:cNvPr>
          <p:cNvSpPr txBox="1"/>
          <p:nvPr/>
        </p:nvSpPr>
        <p:spPr>
          <a:xfrm>
            <a:off x="1920502" y="1723606"/>
            <a:ext cx="7080831" cy="289823"/>
          </a:xfrm>
          <a:prstGeom prst="rect">
            <a:avLst/>
          </a:prstGeom>
        </p:spPr>
        <p:txBody>
          <a:bodyPr vert="horz" wrap="square" lIns="0" tIns="12700" rIns="0" bIns="0" rtlCol="0">
            <a:spAutoFit/>
          </a:bodyPr>
          <a:lstStyle/>
          <a:p>
            <a:pPr marL="12700" algn="ctr">
              <a:spcBef>
                <a:spcPts val="100"/>
              </a:spcBef>
            </a:pPr>
            <a:r>
              <a:rPr lang="en-US" b="1" spc="-50" dirty="0">
                <a:latin typeface="Slate Pro" panose="02000506040000020004" pitchFamily="2" charset="0"/>
                <a:cs typeface="Arial"/>
                <a:sym typeface="Slate Pro" panose="02000506040000020004" pitchFamily="2" charset="0"/>
              </a:rPr>
              <a:t>Partner Sales Onboarding – ACME Channel Sales Professional</a:t>
            </a:r>
            <a:endParaRPr lang="en-US" dirty="0">
              <a:latin typeface="Slate Pro" panose="02000506040000020004" pitchFamily="2" charset="0"/>
              <a:cs typeface="Arial"/>
              <a:sym typeface="Slate Pro" panose="02000506040000020004" pitchFamily="2" charset="0"/>
            </a:endParaRPr>
          </a:p>
        </p:txBody>
      </p:sp>
      <p:grpSp>
        <p:nvGrpSpPr>
          <p:cNvPr id="12" name="Group 11">
            <a:extLst>
              <a:ext uri="{FF2B5EF4-FFF2-40B4-BE49-F238E27FC236}">
                <a16:creationId xmlns:a16="http://schemas.microsoft.com/office/drawing/2014/main" id="{630AB8F5-EDD1-DB46-CF32-50EB6AFA02CD}"/>
              </a:ext>
            </a:extLst>
          </p:cNvPr>
          <p:cNvGrpSpPr/>
          <p:nvPr/>
        </p:nvGrpSpPr>
        <p:grpSpPr>
          <a:xfrm>
            <a:off x="157427" y="7205390"/>
            <a:ext cx="2416310" cy="276999"/>
            <a:chOff x="157428" y="7205390"/>
            <a:chExt cx="2132373" cy="276999"/>
          </a:xfrm>
        </p:grpSpPr>
        <p:sp>
          <p:nvSpPr>
            <p:cNvPr id="13" name="TextBox 12">
              <a:hlinkClick r:id="rId6" action="ppaction://hlinksldjump"/>
              <a:extLst>
                <a:ext uri="{FF2B5EF4-FFF2-40B4-BE49-F238E27FC236}">
                  <a16:creationId xmlns:a16="http://schemas.microsoft.com/office/drawing/2014/main" id="{B4F79195-4D56-5D73-C386-8F106690F30E}"/>
                </a:ext>
              </a:extLst>
            </p:cNvPr>
            <p:cNvSpPr txBox="1"/>
            <p:nvPr/>
          </p:nvSpPr>
          <p:spPr>
            <a:xfrm>
              <a:off x="502099" y="7205390"/>
              <a:ext cx="1787702" cy="276999"/>
            </a:xfrm>
            <a:prstGeom prst="rect">
              <a:avLst/>
            </a:prstGeom>
            <a:noFill/>
          </p:spPr>
          <p:txBody>
            <a:bodyPr wrap="square">
              <a:spAutoFit/>
            </a:bodyPr>
            <a:lstStyle/>
            <a:p>
              <a:r>
                <a:rPr lang="en-US" sz="1200" dirty="0">
                  <a:solidFill>
                    <a:srgbClr val="FFFFFF"/>
                  </a:solidFill>
                  <a:latin typeface="Slate Pro" panose="02000506040000020004" pitchFamily="2" charset="0"/>
                  <a:sym typeface="Slate Pro" panose="02000506040000020004" pitchFamily="2" charset="0"/>
                </a:rPr>
                <a:t>TABLE OF CONTENTS</a:t>
              </a:r>
              <a:endParaRPr lang="en-US" sz="1200" dirty="0">
                <a:latin typeface="Slate Pro" panose="02000506040000020004" pitchFamily="2" charset="0"/>
                <a:sym typeface="Slate Pro" panose="02000506040000020004" pitchFamily="2" charset="0"/>
              </a:endParaRPr>
            </a:p>
          </p:txBody>
        </p:sp>
        <p:sp>
          <p:nvSpPr>
            <p:cNvPr id="14" name="Arrow: Right 13">
              <a:extLst>
                <a:ext uri="{FF2B5EF4-FFF2-40B4-BE49-F238E27FC236}">
                  <a16:creationId xmlns:a16="http://schemas.microsoft.com/office/drawing/2014/main" id="{3A778E22-D651-54AF-3858-4FDB33ACFC15}"/>
                </a:ext>
              </a:extLst>
            </p:cNvPr>
            <p:cNvSpPr/>
            <p:nvPr/>
          </p:nvSpPr>
          <p:spPr>
            <a:xfrm rot="10800000">
              <a:off x="157428" y="7214817"/>
              <a:ext cx="318468" cy="244332"/>
            </a:xfrm>
            <a:prstGeom prst="rightArrow">
              <a:avLst>
                <a:gd name="adj1" fmla="val 50000"/>
                <a:gd name="adj2" fmla="val 78076"/>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grpSp>
    </p:spTree>
    <p:extLst>
      <p:ext uri="{BB962C8B-B14F-4D97-AF65-F5344CB8AC3E}">
        <p14:creationId xmlns:p14="http://schemas.microsoft.com/office/powerpoint/2010/main" val="417233900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8E532ECB-2F4B-6585-65FA-A402E2B55E11}"/>
              </a:ext>
            </a:extLst>
          </p:cNvPr>
          <p:cNvGraphicFramePr>
            <a:graphicFrameLocks noChangeAspect="1"/>
          </p:cNvGraphicFramePr>
          <p:nvPr>
            <p:custDataLst>
              <p:tags r:id="rId1"/>
            </p:custDataLst>
            <p:extLst>
              <p:ext uri="{D42A27DB-BD31-4B8C-83A1-F6EECF244321}">
                <p14:modId xmlns:p14="http://schemas.microsoft.com/office/powerpoint/2010/main" val="42578517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11" name="Object 10" hidden="1">
                        <a:extLst>
                          <a:ext uri="{FF2B5EF4-FFF2-40B4-BE49-F238E27FC236}">
                            <a16:creationId xmlns:a16="http://schemas.microsoft.com/office/drawing/2014/main" id="{8E532ECB-2F4B-6585-65FA-A402E2B55E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object 3"/>
          <p:cNvSpPr txBox="1">
            <a:spLocks noGrp="1"/>
          </p:cNvSpPr>
          <p:nvPr>
            <p:ph type="title"/>
          </p:nvPr>
        </p:nvSpPr>
        <p:spPr>
          <a:xfrm>
            <a:off x="502920" y="402336"/>
            <a:ext cx="10175102" cy="562975"/>
          </a:xfrm>
          <a:prstGeom prst="rect">
            <a:avLst/>
          </a:prstGeom>
        </p:spPr>
        <p:txBody>
          <a:bodyPr vert="horz" wrap="square" lIns="0" tIns="113030" rIns="0" bIns="0" rtlCol="0">
            <a:spAutoFit/>
          </a:bodyPr>
          <a:lstStyle/>
          <a:p>
            <a:pPr marL="12700" marR="5080">
              <a:lnSpc>
                <a:spcPts val="3450"/>
              </a:lnSpc>
              <a:spcBef>
                <a:spcPts val="890"/>
              </a:spcBef>
            </a:pPr>
            <a:r>
              <a:rPr lang="en-US" sz="3200" dirty="0">
                <a:solidFill>
                  <a:srgbClr val="5A87C5"/>
                </a:solidFill>
              </a:rPr>
              <a:t>Partner Sales Training Requirements</a:t>
            </a:r>
            <a:endParaRPr sz="3200" dirty="0">
              <a:solidFill>
                <a:srgbClr val="5A87C5"/>
              </a:solidFill>
            </a:endParaRPr>
          </a:p>
        </p:txBody>
      </p:sp>
      <p:sp>
        <p:nvSpPr>
          <p:cNvPr id="9" name="object 9"/>
          <p:cNvSpPr txBox="1">
            <a:spLocks noGrp="1"/>
          </p:cNvSpPr>
          <p:nvPr>
            <p:ph type="sldNum" sz="quarter" idx="7"/>
          </p:nvPr>
        </p:nvSpPr>
        <p:spPr>
          <a:xfrm>
            <a:off x="9956610" y="7265289"/>
            <a:ext cx="243204" cy="143052"/>
          </a:xfrm>
          <a:prstGeom prst="rect">
            <a:avLst/>
          </a:prstGeom>
        </p:spPr>
        <p:txBody>
          <a:bodyPr vert="horz" wrap="square" lIns="0" tIns="0" rIns="0" bIns="0" rtlCol="0">
            <a:spAutoFit/>
          </a:bodyPr>
          <a:lstStyle/>
          <a:p>
            <a:pPr marL="38100">
              <a:lnSpc>
                <a:spcPts val="1115"/>
              </a:lnSpc>
            </a:pPr>
            <a:fld id="{81D60167-4931-47E6-BA6A-407CBD079E47}" type="slidenum">
              <a:rPr spc="-25"/>
              <a:pPr marL="38100">
                <a:lnSpc>
                  <a:spcPts val="1115"/>
                </a:lnSpc>
              </a:pPr>
              <a:t>21</a:t>
            </a:fld>
            <a:endParaRPr spc="-25"/>
          </a:p>
        </p:txBody>
      </p:sp>
      <p:sp>
        <p:nvSpPr>
          <p:cNvPr id="10" name="object 10"/>
          <p:cNvSpPr txBox="1">
            <a:spLocks noGrp="1"/>
          </p:cNvSpPr>
          <p:nvPr>
            <p:ph type="ftr" sz="quarter" idx="5"/>
          </p:nvPr>
        </p:nvSpPr>
        <p:spPr>
          <a:xfrm>
            <a:off x="7167026" y="7274483"/>
            <a:ext cx="2647950" cy="117020"/>
          </a:xfrm>
          <a:prstGeom prst="rect">
            <a:avLst/>
          </a:prstGeom>
        </p:spPr>
        <p:txBody>
          <a:bodyPr vert="horz" wrap="square" lIns="0" tIns="0" rIns="0" bIns="0" rtlCol="0">
            <a:spAutoFit/>
          </a:bodyPr>
          <a:lstStyle/>
          <a:p>
            <a:pPr marL="12700">
              <a:lnSpc>
                <a:spcPts val="930"/>
              </a:lnSpc>
            </a:pPr>
            <a:r>
              <a:rPr lang="en-US">
                <a:latin typeface="Slate Pro" panose="02000506040000020004" pitchFamily="2" charset="0"/>
                <a:sym typeface="Slate Pro" panose="02000506040000020004" pitchFamily="2" charset="0"/>
              </a:rPr>
              <a:t>ACME </a:t>
            </a:r>
            <a:r>
              <a:rPr lang="en-US" spc="-40">
                <a:latin typeface="Slate Pro" panose="02000506040000020004" pitchFamily="2" charset="0"/>
                <a:sym typeface="Slate Pro" panose="02000506040000020004" pitchFamily="2" charset="0"/>
              </a:rPr>
              <a:t>PARTNER</a:t>
            </a:r>
            <a:r>
              <a:rPr lang="en-US" spc="-25">
                <a:latin typeface="Slate Pro" panose="02000506040000020004" pitchFamily="2" charset="0"/>
                <a:sym typeface="Slate Pro" panose="02000506040000020004" pitchFamily="2" charset="0"/>
              </a:rPr>
              <a:t> </a:t>
            </a:r>
            <a:r>
              <a:rPr lang="en-US" spc="-10">
                <a:latin typeface="Slate Pro" panose="02000506040000020004" pitchFamily="2" charset="0"/>
                <a:sym typeface="Slate Pro" panose="02000506040000020004" pitchFamily="2" charset="0"/>
              </a:rPr>
              <a:t>NETWORK</a:t>
            </a:r>
            <a:r>
              <a:rPr lang="en-US" spc="-25">
                <a:latin typeface="Slate Pro" panose="02000506040000020004" pitchFamily="2" charset="0"/>
                <a:sym typeface="Slate Pro" panose="02000506040000020004" pitchFamily="2" charset="0"/>
              </a:rPr>
              <a:t> </a:t>
            </a:r>
            <a:r>
              <a:rPr lang="en-US" spc="-60">
                <a:latin typeface="Slate Pro" panose="02000506040000020004" pitchFamily="2" charset="0"/>
                <a:sym typeface="Slate Pro" panose="02000506040000020004" pitchFamily="2" charset="0"/>
              </a:rPr>
              <a:t>–</a:t>
            </a:r>
            <a:r>
              <a:rPr lang="en-US" spc="-20">
                <a:latin typeface="Slate Pro" panose="02000506040000020004" pitchFamily="2" charset="0"/>
                <a:sym typeface="Slate Pro" panose="02000506040000020004" pitchFamily="2" charset="0"/>
              </a:rPr>
              <a:t> </a:t>
            </a:r>
            <a:r>
              <a:rPr lang="en-US">
                <a:latin typeface="Slate Pro" panose="02000506040000020004" pitchFamily="2" charset="0"/>
                <a:sym typeface="Slate Pro" panose="02000506040000020004" pitchFamily="2" charset="0"/>
              </a:rPr>
              <a:t>PROGRAM</a:t>
            </a:r>
            <a:r>
              <a:rPr lang="en-US" spc="-20">
                <a:latin typeface="Slate Pro" panose="02000506040000020004" pitchFamily="2" charset="0"/>
                <a:sym typeface="Slate Pro" panose="02000506040000020004" pitchFamily="2" charset="0"/>
              </a:rPr>
              <a:t> </a:t>
            </a:r>
            <a:r>
              <a:rPr lang="en-US" spc="-10">
                <a:latin typeface="Slate Pro" panose="02000506040000020004" pitchFamily="2" charset="0"/>
                <a:sym typeface="Slate Pro" panose="02000506040000020004" pitchFamily="2" charset="0"/>
              </a:rPr>
              <a:t>GUIDE</a:t>
            </a:r>
          </a:p>
        </p:txBody>
      </p:sp>
      <p:graphicFrame>
        <p:nvGraphicFramePr>
          <p:cNvPr id="13" name="Table 12">
            <a:extLst>
              <a:ext uri="{FF2B5EF4-FFF2-40B4-BE49-F238E27FC236}">
                <a16:creationId xmlns:a16="http://schemas.microsoft.com/office/drawing/2014/main" id="{AEC0A895-6272-FE95-B5EF-EF56EE0C199E}"/>
              </a:ext>
            </a:extLst>
          </p:cNvPr>
          <p:cNvGraphicFramePr>
            <a:graphicFrameLocks noGrp="1"/>
          </p:cNvGraphicFramePr>
          <p:nvPr>
            <p:extLst>
              <p:ext uri="{D42A27DB-BD31-4B8C-83A1-F6EECF244321}">
                <p14:modId xmlns:p14="http://schemas.microsoft.com/office/powerpoint/2010/main" val="3271759248"/>
              </p:ext>
            </p:extLst>
          </p:nvPr>
        </p:nvGraphicFramePr>
        <p:xfrm>
          <a:off x="338328" y="2148840"/>
          <a:ext cx="9694885" cy="3788165"/>
        </p:xfrm>
        <a:graphic>
          <a:graphicData uri="http://schemas.openxmlformats.org/drawingml/2006/table">
            <a:tbl>
              <a:tblPr/>
              <a:tblGrid>
                <a:gridCol w="1615814">
                  <a:extLst>
                    <a:ext uri="{9D8B030D-6E8A-4147-A177-3AD203B41FA5}">
                      <a16:colId xmlns:a16="http://schemas.microsoft.com/office/drawing/2014/main" val="209363713"/>
                    </a:ext>
                  </a:extLst>
                </a:gridCol>
                <a:gridCol w="1562400">
                  <a:extLst>
                    <a:ext uri="{9D8B030D-6E8A-4147-A177-3AD203B41FA5}">
                      <a16:colId xmlns:a16="http://schemas.microsoft.com/office/drawing/2014/main" val="1931332299"/>
                    </a:ext>
                  </a:extLst>
                </a:gridCol>
                <a:gridCol w="3230613">
                  <a:extLst>
                    <a:ext uri="{9D8B030D-6E8A-4147-A177-3AD203B41FA5}">
                      <a16:colId xmlns:a16="http://schemas.microsoft.com/office/drawing/2014/main" val="2280396092"/>
                    </a:ext>
                  </a:extLst>
                </a:gridCol>
                <a:gridCol w="1334701">
                  <a:extLst>
                    <a:ext uri="{9D8B030D-6E8A-4147-A177-3AD203B41FA5}">
                      <a16:colId xmlns:a16="http://schemas.microsoft.com/office/drawing/2014/main" val="2621577623"/>
                    </a:ext>
                  </a:extLst>
                </a:gridCol>
                <a:gridCol w="884852">
                  <a:extLst>
                    <a:ext uri="{9D8B030D-6E8A-4147-A177-3AD203B41FA5}">
                      <a16:colId xmlns:a16="http://schemas.microsoft.com/office/drawing/2014/main" val="409830436"/>
                    </a:ext>
                  </a:extLst>
                </a:gridCol>
                <a:gridCol w="1066505">
                  <a:extLst>
                    <a:ext uri="{9D8B030D-6E8A-4147-A177-3AD203B41FA5}">
                      <a16:colId xmlns:a16="http://schemas.microsoft.com/office/drawing/2014/main" val="835967482"/>
                    </a:ext>
                  </a:extLst>
                </a:gridCol>
              </a:tblGrid>
              <a:tr h="274320">
                <a:tc>
                  <a:txBody>
                    <a:bodyPr/>
                    <a:lstStyle/>
                    <a:p>
                      <a:pPr algn="ctr" rtl="0" fontAlgn="b"/>
                      <a:r>
                        <a:rPr lang="en-US" sz="1200" b="1" dirty="0">
                          <a:solidFill>
                            <a:schemeClr val="bg1"/>
                          </a:solidFill>
                          <a:effectLst/>
                          <a:latin typeface="Slate Pro" panose="02000506040000020004" pitchFamily="2" charset="0"/>
                          <a:sym typeface="Slate Pro" panose="02000506040000020004" pitchFamily="2" charset="0"/>
                        </a:rPr>
                        <a:t>Path</a:t>
                      </a:r>
                    </a:p>
                  </a:txBody>
                  <a:tcPr marL="58" marR="58" marT="38" marB="38" anchor="ctr">
                    <a:lnL w="3175" cap="flat" cmpd="sng" algn="ctr">
                      <a:solidFill>
                        <a:srgbClr val="000000"/>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CCCCCC"/>
                      </a:solidFill>
                      <a:prstDash val="solid"/>
                      <a:round/>
                      <a:headEnd type="none" w="med" len="med"/>
                      <a:tailEnd type="none" w="med" len="med"/>
                    </a:lnB>
                    <a:solidFill>
                      <a:schemeClr val="accent1"/>
                    </a:solidFill>
                  </a:tcPr>
                </a:tc>
                <a:tc>
                  <a:txBody>
                    <a:bodyPr/>
                    <a:lstStyle/>
                    <a:p>
                      <a:pPr algn="ctr" rtl="0" fontAlgn="b"/>
                      <a:r>
                        <a:rPr lang="en-US" sz="1200" b="1">
                          <a:solidFill>
                            <a:schemeClr val="bg1"/>
                          </a:solidFill>
                          <a:effectLst/>
                          <a:latin typeface="Slate Pro" panose="02000506040000020004" pitchFamily="2" charset="0"/>
                          <a:sym typeface="Slate Pro" panose="02000506040000020004" pitchFamily="2" charset="0"/>
                        </a:rPr>
                        <a:t>Module </a:t>
                      </a:r>
                    </a:p>
                  </a:txBody>
                  <a:tcPr marL="58" marR="58" marT="38" marB="38"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CCCCCC"/>
                      </a:solidFill>
                      <a:prstDash val="solid"/>
                      <a:round/>
                      <a:headEnd type="none" w="med" len="med"/>
                      <a:tailEnd type="none" w="med" len="med"/>
                    </a:lnB>
                    <a:solidFill>
                      <a:schemeClr val="accent1"/>
                    </a:solidFill>
                  </a:tcPr>
                </a:tc>
                <a:tc>
                  <a:txBody>
                    <a:bodyPr/>
                    <a:lstStyle/>
                    <a:p>
                      <a:pPr algn="ctr" rtl="0" fontAlgn="b"/>
                      <a:r>
                        <a:rPr lang="en-US" sz="1200" b="1" dirty="0">
                          <a:solidFill>
                            <a:schemeClr val="bg1"/>
                          </a:solidFill>
                          <a:effectLst/>
                          <a:latin typeface="Slate Pro" panose="02000506040000020004" pitchFamily="2" charset="0"/>
                          <a:sym typeface="Slate Pro" panose="02000506040000020004" pitchFamily="2" charset="0"/>
                        </a:rPr>
                        <a:t>Description</a:t>
                      </a:r>
                    </a:p>
                  </a:txBody>
                  <a:tcPr marL="58" marR="58" marT="38" marB="38"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CCCCCC"/>
                      </a:solidFill>
                      <a:prstDash val="solid"/>
                      <a:round/>
                      <a:headEnd type="none" w="med" len="med"/>
                      <a:tailEnd type="none" w="med" len="med"/>
                    </a:lnB>
                    <a:solidFill>
                      <a:schemeClr val="accent1"/>
                    </a:solidFill>
                  </a:tcPr>
                </a:tc>
                <a:tc>
                  <a:txBody>
                    <a:bodyPr/>
                    <a:lstStyle/>
                    <a:p>
                      <a:pPr algn="ctr" rtl="0" fontAlgn="b"/>
                      <a:r>
                        <a:rPr lang="en-US" sz="1200" b="1">
                          <a:solidFill>
                            <a:schemeClr val="bg1"/>
                          </a:solidFill>
                          <a:effectLst/>
                          <a:latin typeface="Slate Pro" panose="02000506040000020004" pitchFamily="2" charset="0"/>
                          <a:sym typeface="Slate Pro" panose="02000506040000020004" pitchFamily="2" charset="0"/>
                        </a:rPr>
                        <a:t>Duration / Min.</a:t>
                      </a:r>
                    </a:p>
                  </a:txBody>
                  <a:tcPr marL="58" marR="58" marT="38" marB="38"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CCCCCC"/>
                      </a:solidFill>
                      <a:prstDash val="solid"/>
                      <a:round/>
                      <a:headEnd type="none" w="med" len="med"/>
                      <a:tailEnd type="none" w="med" len="med"/>
                    </a:lnB>
                    <a:solidFill>
                      <a:schemeClr val="accent1"/>
                    </a:solidFill>
                  </a:tcPr>
                </a:tc>
                <a:tc>
                  <a:txBody>
                    <a:bodyPr/>
                    <a:lstStyle/>
                    <a:p>
                      <a:pPr algn="ctr" rtl="0" fontAlgn="b"/>
                      <a:r>
                        <a:rPr lang="en-US" sz="1200" b="1">
                          <a:solidFill>
                            <a:schemeClr val="bg1"/>
                          </a:solidFill>
                          <a:effectLst/>
                          <a:latin typeface="Slate Pro" panose="02000506040000020004" pitchFamily="2" charset="0"/>
                          <a:sym typeface="Slate Pro" panose="02000506040000020004" pitchFamily="2" charset="0"/>
                        </a:rPr>
                        <a:t>Audience </a:t>
                      </a:r>
                    </a:p>
                  </a:txBody>
                  <a:tcPr marL="58" marR="58" marT="38" marB="38"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CCCCCC"/>
                      </a:solidFill>
                      <a:prstDash val="solid"/>
                      <a:round/>
                      <a:headEnd type="none" w="med" len="med"/>
                      <a:tailEnd type="none" w="med" len="med"/>
                    </a:lnB>
                    <a:solidFill>
                      <a:schemeClr val="accent1"/>
                    </a:solidFill>
                  </a:tcPr>
                </a:tc>
                <a:tc>
                  <a:txBody>
                    <a:bodyPr/>
                    <a:lstStyle/>
                    <a:p>
                      <a:pPr algn="ctr" rtl="0" fontAlgn="b"/>
                      <a:r>
                        <a:rPr lang="en-US" sz="1200" b="1">
                          <a:solidFill>
                            <a:schemeClr val="bg1"/>
                          </a:solidFill>
                          <a:effectLst/>
                          <a:latin typeface="Slate Pro" panose="02000506040000020004" pitchFamily="2" charset="0"/>
                          <a:sym typeface="Slate Pro" panose="02000506040000020004" pitchFamily="2" charset="0"/>
                        </a:rPr>
                        <a:t>Certs by Tier</a:t>
                      </a:r>
                    </a:p>
                  </a:txBody>
                  <a:tcPr marL="58" marR="58" marT="38" marB="38" anchor="ctr">
                    <a:lnL w="3175"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CCCCCC"/>
                      </a:solidFill>
                      <a:prstDash val="solid"/>
                      <a:round/>
                      <a:headEnd type="none" w="med" len="med"/>
                      <a:tailEnd type="none" w="med" len="med"/>
                    </a:lnB>
                    <a:solidFill>
                      <a:schemeClr val="accent1"/>
                    </a:solidFill>
                  </a:tcPr>
                </a:tc>
                <a:extLst>
                  <a:ext uri="{0D108BD9-81ED-4DB2-BD59-A6C34878D82A}">
                    <a16:rowId xmlns:a16="http://schemas.microsoft.com/office/drawing/2014/main" val="239160904"/>
                  </a:ext>
                </a:extLst>
              </a:tr>
              <a:tr h="599386">
                <a:tc>
                  <a:txBody>
                    <a:bodyPr/>
                    <a:lstStyle/>
                    <a:p>
                      <a:pPr algn="ctr" rtl="0" fontAlgn="ctr"/>
                      <a:r>
                        <a:rPr lang="en-US" sz="1050" b="1" dirty="0">
                          <a:effectLst/>
                          <a:latin typeface="Slate Pro" panose="02000506040000020004" pitchFamily="2" charset="0"/>
                          <a:sym typeface="Slate Pro" panose="02000506040000020004" pitchFamily="2" charset="0"/>
                        </a:rPr>
                        <a:t>Industry Overviews </a:t>
                      </a:r>
                    </a:p>
                  </a:txBody>
                  <a:tcPr marL="9525" marR="9525" marT="6350" marB="6350" anchor="ctr">
                    <a:lnL w="3175" cap="flat" cmpd="sng" algn="ctr">
                      <a:solidFill>
                        <a:srgbClr val="000000"/>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solidFill>
                      <a:srgbClr val="D9D9D9"/>
                    </a:solidFill>
                  </a:tcPr>
                </a:tc>
                <a:tc>
                  <a:txBody>
                    <a:bodyPr/>
                    <a:lstStyle/>
                    <a:p>
                      <a:pPr algn="ctr" rtl="0" fontAlgn="ctr"/>
                      <a:r>
                        <a:rPr lang="en-US" sz="1050" dirty="0">
                          <a:effectLst/>
                          <a:latin typeface="Slate Pro" panose="02000506040000020004" pitchFamily="2" charset="0"/>
                          <a:sym typeface="Slate Pro" panose="02000506040000020004" pitchFamily="2" charset="0"/>
                        </a:rPr>
                        <a:t>Industry Overviews </a:t>
                      </a:r>
                    </a:p>
                  </a:txBody>
                  <a:tcPr marL="9525" marR="9525" marT="6350" marB="6350"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a:txBody>
                    <a:bodyPr/>
                    <a:lstStyle/>
                    <a:p>
                      <a:pPr algn="ctr" rtl="0" fontAlgn="b"/>
                      <a:r>
                        <a:rPr lang="en-US" sz="1050" dirty="0">
                          <a:effectLst/>
                          <a:latin typeface="Slate Pro" panose="02000506040000020004" pitchFamily="2" charset="0"/>
                          <a:sym typeface="Slate Pro" panose="02000506040000020004" pitchFamily="2" charset="0"/>
                        </a:rPr>
                        <a:t>Automotive, Industrial, Life Sciences, Hi-Technology Food &amp; Beverage, Consumer Products.</a:t>
                      </a:r>
                    </a:p>
                  </a:txBody>
                  <a:tcPr marL="9525" marR="9525" marT="6350" marB="6350"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a:txBody>
                    <a:bodyPr/>
                    <a:lstStyle/>
                    <a:p>
                      <a:pPr algn="ctr" rtl="0" fontAlgn="ctr"/>
                      <a:r>
                        <a:rPr lang="en-US" sz="1050" dirty="0">
                          <a:effectLst/>
                          <a:latin typeface="Slate Pro" panose="02000506040000020004" pitchFamily="2" charset="0"/>
                          <a:sym typeface="Slate Pro" panose="02000506040000020004" pitchFamily="2" charset="0"/>
                        </a:rPr>
                        <a:t>40</a:t>
                      </a:r>
                    </a:p>
                  </a:txBody>
                  <a:tcPr marL="9525" marR="9525" marT="6350" marB="6350"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rowSpan="4">
                  <a:txBody>
                    <a:bodyPr/>
                    <a:lstStyle/>
                    <a:p>
                      <a:pPr algn="ctr" rtl="0" fontAlgn="ctr"/>
                      <a:r>
                        <a:rPr lang="en-US" sz="1050">
                          <a:effectLst/>
                          <a:latin typeface="Slate Pro" panose="02000506040000020004" pitchFamily="2" charset="0"/>
                          <a:sym typeface="Slate Pro" panose="02000506040000020004" pitchFamily="2" charset="0"/>
                        </a:rPr>
                        <a:t>Sales Professional</a:t>
                      </a:r>
                    </a:p>
                  </a:txBody>
                  <a:tcPr marL="9525" marR="9525" marT="6350" marB="6350"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rowSpan="4">
                  <a:txBody>
                    <a:bodyPr/>
                    <a:lstStyle/>
                    <a:p>
                      <a:pPr algn="ctr" rtl="0" fontAlgn="b"/>
                      <a:r>
                        <a:rPr lang="en-US" sz="1050" b="0" i="0" dirty="0">
                          <a:effectLst/>
                          <a:latin typeface="Slate Pro" panose="02000506040000020004" pitchFamily="2" charset="0"/>
                          <a:sym typeface="Slate Pro" panose="02000506040000020004" pitchFamily="2" charset="0"/>
                        </a:rPr>
                        <a:t>Gold (2)</a:t>
                      </a:r>
                      <a:br>
                        <a:rPr lang="en-US" sz="1050" b="0" i="0" dirty="0">
                          <a:effectLst/>
                          <a:latin typeface="Slate Pro" panose="02000506040000020004" pitchFamily="2" charset="0"/>
                          <a:sym typeface="Slate Pro" panose="02000506040000020004" pitchFamily="2" charset="0"/>
                        </a:rPr>
                      </a:br>
                      <a:r>
                        <a:rPr lang="en-US" sz="1050" b="0" i="0" dirty="0">
                          <a:effectLst/>
                          <a:latin typeface="Slate Pro" panose="02000506040000020004" pitchFamily="2" charset="0"/>
                          <a:sym typeface="Slate Pro" panose="02000506040000020004" pitchFamily="2" charset="0"/>
                        </a:rPr>
                        <a:t>Silver (1)</a:t>
                      </a:r>
                      <a:endParaRPr lang="en-US" sz="1050" b="0" dirty="0">
                        <a:effectLst/>
                        <a:latin typeface="Slate Pro" panose="02000506040000020004" pitchFamily="2" charset="0"/>
                        <a:sym typeface="Slate Pro" panose="02000506040000020004" pitchFamily="2" charset="0"/>
                      </a:endParaRPr>
                    </a:p>
                  </a:txBody>
                  <a:tcPr marL="9525" marR="9525" marT="6350" marB="6350" anchor="ctr">
                    <a:lnL w="3175"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817013805"/>
                  </a:ext>
                </a:extLst>
              </a:tr>
              <a:tr h="283229">
                <a:tc>
                  <a:txBody>
                    <a:bodyPr/>
                    <a:lstStyle/>
                    <a:p>
                      <a:pPr algn="ctr" rtl="0" fontAlgn="ctr"/>
                      <a:r>
                        <a:rPr lang="en-US" sz="1050" b="1" dirty="0">
                          <a:effectLst/>
                          <a:latin typeface="Slate Pro" panose="02000506040000020004" pitchFamily="2" charset="0"/>
                          <a:sym typeface="Slate Pro" panose="02000506040000020004" pitchFamily="2" charset="0"/>
                        </a:rPr>
                        <a:t>Solution Demos</a:t>
                      </a:r>
                    </a:p>
                  </a:txBody>
                  <a:tcPr marL="9525" marR="9525" marT="6350" marB="6350" anchor="ctr">
                    <a:lnL w="3175" cap="flat" cmpd="sng" algn="ctr">
                      <a:solidFill>
                        <a:srgbClr val="000000"/>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solidFill>
                      <a:srgbClr val="D9D9D9"/>
                    </a:solidFill>
                  </a:tcPr>
                </a:tc>
                <a:tc>
                  <a:txBody>
                    <a:bodyPr/>
                    <a:lstStyle/>
                    <a:p>
                      <a:pPr algn="ctr" rtl="0" fontAlgn="ctr"/>
                      <a:r>
                        <a:rPr lang="en-US" sz="1050">
                          <a:effectLst/>
                          <a:latin typeface="Slate Pro" panose="02000506040000020004" pitchFamily="2" charset="0"/>
                          <a:sym typeface="Slate Pro" panose="02000506040000020004" pitchFamily="2" charset="0"/>
                        </a:rPr>
                        <a:t>Solution Demos</a:t>
                      </a:r>
                    </a:p>
                  </a:txBody>
                  <a:tcPr marL="9525" marR="9525" marT="6350" marB="6350"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a:txBody>
                    <a:bodyPr/>
                    <a:lstStyle/>
                    <a:p>
                      <a:pPr algn="ctr" rtl="0" fontAlgn="ctr"/>
                      <a:r>
                        <a:rPr lang="en-US" sz="1050" dirty="0">
                          <a:effectLst/>
                          <a:latin typeface="Slate Pro" panose="02000506040000020004" pitchFamily="2" charset="0"/>
                          <a:sym typeface="Slate Pro" panose="02000506040000020004" pitchFamily="2" charset="0"/>
                        </a:rPr>
                        <a:t>Demos: Product A, B, and C</a:t>
                      </a:r>
                    </a:p>
                  </a:txBody>
                  <a:tcPr marL="9525" marR="9525" marT="6350" marB="6350"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a:txBody>
                    <a:bodyPr/>
                    <a:lstStyle/>
                    <a:p>
                      <a:pPr algn="ctr" rtl="0" fontAlgn="ctr"/>
                      <a:r>
                        <a:rPr lang="en-US" sz="1050" dirty="0">
                          <a:effectLst/>
                          <a:latin typeface="Slate Pro" panose="02000506040000020004" pitchFamily="2" charset="0"/>
                          <a:sym typeface="Slate Pro" panose="02000506040000020004" pitchFamily="2" charset="0"/>
                        </a:rPr>
                        <a:t>30</a:t>
                      </a:r>
                    </a:p>
                  </a:txBody>
                  <a:tcPr marL="9525" marR="9525" marT="6350" marB="6350"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vMerge="1">
                  <a:txBody>
                    <a:bodyPr/>
                    <a:lstStyle/>
                    <a:p>
                      <a:pPr algn="ctr" rtl="0" fontAlgn="ctr"/>
                      <a:r>
                        <a:rPr lang="en-US" sz="800">
                          <a:effectLst/>
                          <a:latin typeface="Proxima Nova Rg" panose="02000506030000020004" pitchFamily="50" charset="0"/>
                        </a:rPr>
                        <a:t>Sales Professional</a:t>
                      </a:r>
                    </a:p>
                  </a:txBody>
                  <a:tcPr marL="9525" marR="9525" marT="6350" marB="6350"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vMerge="1">
                  <a:txBody>
                    <a:bodyPr/>
                    <a:lstStyle/>
                    <a:p>
                      <a:pPr algn="ctr" rtl="0" fontAlgn="b"/>
                      <a:endParaRPr lang="en-US" sz="1000" dirty="0">
                        <a:effectLst/>
                        <a:latin typeface="Proxima Nova Rg" panose="02000506030000020004" pitchFamily="50" charset="0"/>
                      </a:endParaRPr>
                    </a:p>
                  </a:txBody>
                  <a:tcPr marL="9525" marR="9525" marT="6350" marB="6350" anchor="ctr">
                    <a:lnL w="3175"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714665268"/>
                  </a:ext>
                </a:extLst>
              </a:tr>
              <a:tr h="599386">
                <a:tc>
                  <a:txBody>
                    <a:bodyPr/>
                    <a:lstStyle/>
                    <a:p>
                      <a:pPr algn="ctr" rtl="0" fontAlgn="ctr"/>
                      <a:r>
                        <a:rPr lang="en-US" sz="1050" b="1" dirty="0">
                          <a:effectLst/>
                          <a:latin typeface="Slate Pro" panose="02000506040000020004" pitchFamily="2" charset="0"/>
                          <a:sym typeface="Slate Pro" panose="02000506040000020004" pitchFamily="2" charset="0"/>
                        </a:rPr>
                        <a:t>Sales Methodology</a:t>
                      </a:r>
                    </a:p>
                  </a:txBody>
                  <a:tcPr marL="9525" marR="9525" marT="6350" marB="6350" anchor="ctr">
                    <a:lnL w="3175" cap="flat" cmpd="sng" algn="ctr">
                      <a:solidFill>
                        <a:srgbClr val="000000"/>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solidFill>
                      <a:srgbClr val="D9D9D9"/>
                    </a:solidFill>
                  </a:tcPr>
                </a:tc>
                <a:tc>
                  <a:txBody>
                    <a:bodyPr/>
                    <a:lstStyle/>
                    <a:p>
                      <a:pPr algn="ctr" rtl="0" fontAlgn="ctr"/>
                      <a:r>
                        <a:rPr lang="en-US" sz="1050" dirty="0">
                          <a:effectLst/>
                          <a:latin typeface="Slate Pro" panose="02000506040000020004" pitchFamily="2" charset="0"/>
                          <a:sym typeface="Slate Pro" panose="02000506040000020004" pitchFamily="2" charset="0"/>
                        </a:rPr>
                        <a:t>Sales Methodology </a:t>
                      </a:r>
                      <a:br>
                        <a:rPr lang="en-US" sz="1050" dirty="0">
                          <a:effectLst/>
                          <a:latin typeface="Slate Pro" panose="02000506040000020004" pitchFamily="2" charset="0"/>
                          <a:sym typeface="Slate Pro" panose="02000506040000020004" pitchFamily="2" charset="0"/>
                        </a:rPr>
                      </a:br>
                      <a:r>
                        <a:rPr lang="en-US" sz="1050" dirty="0">
                          <a:effectLst/>
                          <a:latin typeface="Slate Pro" panose="02000506040000020004" pitchFamily="2" charset="0"/>
                          <a:sym typeface="Slate Pro" panose="02000506040000020004" pitchFamily="2" charset="0"/>
                        </a:rPr>
                        <a:t>Documentation</a:t>
                      </a:r>
                    </a:p>
                  </a:txBody>
                  <a:tcPr marL="9525" marR="9525" marT="6350" marB="6350"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a:txBody>
                    <a:bodyPr/>
                    <a:lstStyle/>
                    <a:p>
                      <a:pPr algn="ctr" rtl="0" fontAlgn="b"/>
                      <a:r>
                        <a:rPr lang="en-US" sz="1050" dirty="0">
                          <a:effectLst/>
                          <a:latin typeface="Slate Pro" panose="02000506040000020004" pitchFamily="2" charset="0"/>
                          <a:sym typeface="Slate Pro" panose="02000506040000020004" pitchFamily="2" charset="0"/>
                        </a:rPr>
                        <a:t>Overview of the company’s chosen </a:t>
                      </a:r>
                      <a:br>
                        <a:rPr lang="en-US" sz="1050" dirty="0">
                          <a:effectLst/>
                          <a:latin typeface="Slate Pro" panose="02000506040000020004" pitchFamily="2" charset="0"/>
                          <a:sym typeface="Slate Pro" panose="02000506040000020004" pitchFamily="2" charset="0"/>
                        </a:rPr>
                      </a:br>
                      <a:r>
                        <a:rPr lang="en-US" sz="1050" dirty="0">
                          <a:effectLst/>
                          <a:latin typeface="Slate Pro" panose="02000506040000020004" pitchFamily="2" charset="0"/>
                          <a:sym typeface="Slate Pro" panose="02000506040000020004" pitchFamily="2" charset="0"/>
                        </a:rPr>
                        <a:t>Sales Methodology</a:t>
                      </a:r>
                    </a:p>
                  </a:txBody>
                  <a:tcPr marL="9525" marR="9525" marT="6350" marB="6350"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a:txBody>
                    <a:bodyPr/>
                    <a:lstStyle/>
                    <a:p>
                      <a:pPr algn="ctr" rtl="0" fontAlgn="ctr"/>
                      <a:r>
                        <a:rPr lang="en-US" sz="1050">
                          <a:effectLst/>
                          <a:latin typeface="Slate Pro" panose="02000506040000020004" pitchFamily="2" charset="0"/>
                          <a:sym typeface="Slate Pro" panose="02000506040000020004" pitchFamily="2" charset="0"/>
                        </a:rPr>
                        <a:t>60</a:t>
                      </a:r>
                    </a:p>
                  </a:txBody>
                  <a:tcPr marL="9525" marR="9525" marT="6350" marB="6350"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vMerge="1">
                  <a:txBody>
                    <a:bodyPr/>
                    <a:lstStyle/>
                    <a:p>
                      <a:pPr algn="ctr" rtl="0" fontAlgn="ctr"/>
                      <a:r>
                        <a:rPr lang="en-US" sz="800" dirty="0">
                          <a:effectLst/>
                          <a:latin typeface="Proxima Nova Rg" panose="02000506030000020004" pitchFamily="50" charset="0"/>
                        </a:rPr>
                        <a:t>Sales Professional</a:t>
                      </a:r>
                    </a:p>
                  </a:txBody>
                  <a:tcPr marL="9525" marR="9525" marT="6350" marB="6350"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vMerge="1">
                  <a:txBody>
                    <a:bodyPr/>
                    <a:lstStyle/>
                    <a:p>
                      <a:pPr algn="ctr" rtl="0" fontAlgn="b"/>
                      <a:endParaRPr lang="en-US" sz="1000" dirty="0">
                        <a:effectLst/>
                        <a:latin typeface="Proxima Nova Rg" panose="02000506030000020004" pitchFamily="50" charset="0"/>
                      </a:endParaRPr>
                    </a:p>
                  </a:txBody>
                  <a:tcPr marL="9525" marR="9525" marT="6350" marB="6350" anchor="ctr">
                    <a:lnL w="3175"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744384739"/>
                  </a:ext>
                </a:extLst>
              </a:tr>
              <a:tr h="1757524">
                <a:tc>
                  <a:txBody>
                    <a:bodyPr/>
                    <a:lstStyle/>
                    <a:p>
                      <a:pPr algn="ctr" rtl="0" fontAlgn="ctr"/>
                      <a:r>
                        <a:rPr lang="en-US" sz="1050" b="1">
                          <a:effectLst/>
                          <a:latin typeface="Slate Pro" panose="02000506040000020004" pitchFamily="2" charset="0"/>
                          <a:sym typeface="Slate Pro" panose="02000506040000020004" pitchFamily="2" charset="0"/>
                        </a:rPr>
                        <a:t>Partner Portal </a:t>
                      </a:r>
                    </a:p>
                  </a:txBody>
                  <a:tcPr marL="9525" marR="9525" marT="6350" marB="6350" anchor="ctr">
                    <a:lnL w="3175" cap="flat" cmpd="sng" algn="ctr">
                      <a:solidFill>
                        <a:srgbClr val="000000"/>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solidFill>
                      <a:srgbClr val="D9D9D9"/>
                    </a:solidFill>
                  </a:tcPr>
                </a:tc>
                <a:tc>
                  <a:txBody>
                    <a:bodyPr/>
                    <a:lstStyle/>
                    <a:p>
                      <a:pPr algn="ctr" rtl="0" fontAlgn="ctr"/>
                      <a:r>
                        <a:rPr lang="en-US" sz="1050">
                          <a:effectLst/>
                          <a:latin typeface="Slate Pro" panose="02000506040000020004" pitchFamily="2" charset="0"/>
                          <a:sym typeface="Slate Pro" panose="02000506040000020004" pitchFamily="2" charset="0"/>
                        </a:rPr>
                        <a:t>Partner Portal </a:t>
                      </a:r>
                    </a:p>
                  </a:txBody>
                  <a:tcPr marL="9525" marR="9525" marT="6350" marB="6350"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a:txBody>
                    <a:bodyPr/>
                    <a:lstStyle/>
                    <a:p>
                      <a:pPr algn="ctr" rtl="0" fontAlgn="ctr"/>
                      <a:r>
                        <a:rPr lang="en-US" sz="1050">
                          <a:effectLst/>
                          <a:latin typeface="Slate Pro" panose="02000506040000020004" pitchFamily="2" charset="0"/>
                          <a:sym typeface="Slate Pro" panose="02000506040000020004" pitchFamily="2" charset="0"/>
                        </a:rPr>
                        <a:t>Partner Portal overview and benefits.</a:t>
                      </a:r>
                    </a:p>
                  </a:txBody>
                  <a:tcPr marL="9525" marR="9525" marT="6350" marB="6350"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a:txBody>
                    <a:bodyPr/>
                    <a:lstStyle/>
                    <a:p>
                      <a:pPr algn="ctr" rtl="0" fontAlgn="ctr"/>
                      <a:r>
                        <a:rPr lang="en-US" sz="1050" dirty="0">
                          <a:effectLst/>
                          <a:latin typeface="Slate Pro" panose="02000506040000020004" pitchFamily="2" charset="0"/>
                          <a:sym typeface="Slate Pro" panose="02000506040000020004" pitchFamily="2" charset="0"/>
                        </a:rPr>
                        <a:t>10</a:t>
                      </a:r>
                    </a:p>
                  </a:txBody>
                  <a:tcPr marL="9525" marR="9525" marT="6350" marB="6350"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vMerge="1">
                  <a:txBody>
                    <a:bodyPr/>
                    <a:lstStyle/>
                    <a:p>
                      <a:pPr algn="ctr" rtl="0" fontAlgn="ctr"/>
                      <a:r>
                        <a:rPr lang="en-US" sz="800" dirty="0">
                          <a:effectLst/>
                          <a:latin typeface="Proxima Nova Rg" panose="02000506030000020004" pitchFamily="50" charset="0"/>
                        </a:rPr>
                        <a:t>Sales Professional</a:t>
                      </a:r>
                    </a:p>
                  </a:txBody>
                  <a:tcPr marL="9525" marR="9525" marT="6350" marB="6350"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tc vMerge="1">
                  <a:txBody>
                    <a:bodyPr/>
                    <a:lstStyle/>
                    <a:p>
                      <a:pPr algn="ctr" rtl="0" fontAlgn="b"/>
                      <a:r>
                        <a:rPr lang="en-US" sz="1050" b="1" i="0" dirty="0">
                          <a:effectLst/>
                          <a:latin typeface="Proxima Nova Rg" panose="02000506030000020004" pitchFamily="50" charset="0"/>
                        </a:rPr>
                        <a:t>Gold (2)</a:t>
                      </a:r>
                      <a:br>
                        <a:rPr lang="en-US" sz="1050" b="1" i="0" dirty="0">
                          <a:effectLst/>
                          <a:latin typeface="Proxima Nova Rg" panose="02000506030000020004" pitchFamily="50" charset="0"/>
                        </a:rPr>
                      </a:br>
                      <a:r>
                        <a:rPr lang="en-US" sz="1050" i="0" dirty="0">
                          <a:effectLst/>
                          <a:latin typeface="Proxima Nova Rg" panose="02000506030000020004" pitchFamily="50" charset="0"/>
                        </a:rPr>
                        <a:t>Large Market </a:t>
                      </a:r>
                      <a:br>
                        <a:rPr lang="en-US" sz="1050" i="0" dirty="0">
                          <a:effectLst/>
                          <a:latin typeface="Proxima Nova Rg" panose="02000506030000020004" pitchFamily="50" charset="0"/>
                        </a:rPr>
                      </a:br>
                      <a:r>
                        <a:rPr lang="en-US" sz="1050" i="0" dirty="0">
                          <a:effectLst/>
                          <a:latin typeface="Proxima Nova Rg" panose="02000506030000020004" pitchFamily="50" charset="0"/>
                        </a:rPr>
                        <a:t>Small Market</a:t>
                      </a:r>
                      <a:br>
                        <a:rPr lang="en-US" sz="1050" i="0" dirty="0">
                          <a:effectLst/>
                          <a:latin typeface="Proxima Nova Rg" panose="02000506030000020004" pitchFamily="50" charset="0"/>
                        </a:rPr>
                      </a:br>
                      <a:r>
                        <a:rPr lang="en-US" sz="1050" b="1" i="0" dirty="0">
                          <a:effectLst/>
                          <a:latin typeface="Proxima Nova Rg" panose="02000506030000020004" pitchFamily="50" charset="0"/>
                        </a:rPr>
                        <a:t>Silver (1)</a:t>
                      </a:r>
                      <a:br>
                        <a:rPr lang="en-US" sz="1050" b="1" i="0" dirty="0">
                          <a:effectLst/>
                          <a:latin typeface="Proxima Nova Rg" panose="02000506030000020004" pitchFamily="50" charset="0"/>
                        </a:rPr>
                      </a:br>
                      <a:r>
                        <a:rPr lang="en-US" sz="1050" i="0" dirty="0">
                          <a:effectLst/>
                          <a:latin typeface="Proxima Nova Rg" panose="02000506030000020004" pitchFamily="50" charset="0"/>
                        </a:rPr>
                        <a:t>Large Market </a:t>
                      </a:r>
                      <a:br>
                        <a:rPr lang="en-US" sz="1050" i="0" dirty="0">
                          <a:effectLst/>
                          <a:latin typeface="Proxima Nova Rg" panose="02000506030000020004" pitchFamily="50" charset="0"/>
                        </a:rPr>
                      </a:br>
                      <a:r>
                        <a:rPr lang="en-US" sz="1050" i="0" dirty="0">
                          <a:effectLst/>
                          <a:latin typeface="Proxima Nova Rg" panose="02000506030000020004" pitchFamily="50" charset="0"/>
                        </a:rPr>
                        <a:t>Small Market</a:t>
                      </a:r>
                      <a:endParaRPr lang="en-US" sz="1050" dirty="0">
                        <a:effectLst/>
                        <a:latin typeface="Proxima Nova Rg" panose="02000506030000020004" pitchFamily="50" charset="0"/>
                      </a:endParaRPr>
                    </a:p>
                  </a:txBody>
                  <a:tcPr marL="9525" marR="9525" marT="6350" marB="6350" anchor="ctr">
                    <a:lnL w="3175" cap="flat" cmpd="sng" algn="ctr">
                      <a:solidFill>
                        <a:srgbClr val="CCCCCC"/>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746457750"/>
                  </a:ext>
                </a:extLst>
              </a:tr>
              <a:tr h="274320">
                <a:tc>
                  <a:txBody>
                    <a:bodyPr/>
                    <a:lstStyle/>
                    <a:p>
                      <a:pPr algn="ctr" rtl="0" fontAlgn="ctr"/>
                      <a:endParaRPr lang="en-US" sz="1050">
                        <a:effectLst/>
                        <a:latin typeface="Slate Pro" panose="02000506040000020004" pitchFamily="2" charset="0"/>
                        <a:sym typeface="Slate Pro" panose="02000506040000020004" pitchFamily="2" charset="0"/>
                      </a:endParaRPr>
                    </a:p>
                  </a:txBody>
                  <a:tcPr marL="45720" marR="45720"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solidFill>
                      <a:srgbClr val="FF9900"/>
                    </a:solidFill>
                  </a:tcPr>
                </a:tc>
                <a:tc>
                  <a:txBody>
                    <a:bodyPr/>
                    <a:lstStyle/>
                    <a:p>
                      <a:pPr algn="ctr" rtl="0" fontAlgn="b"/>
                      <a:endParaRPr lang="en-US" sz="1050">
                        <a:effectLst/>
                        <a:latin typeface="Slate Pro" panose="02000506040000020004" pitchFamily="2" charset="0"/>
                        <a:sym typeface="Slate Pro" panose="02000506040000020004" pitchFamily="2" charset="0"/>
                      </a:endParaRPr>
                    </a:p>
                  </a:txBody>
                  <a:tcPr marL="45720" marR="45720"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solidFill>
                      <a:srgbClr val="FF9900"/>
                    </a:solidFill>
                  </a:tcPr>
                </a:tc>
                <a:tc>
                  <a:txBody>
                    <a:bodyPr/>
                    <a:lstStyle/>
                    <a:p>
                      <a:pPr algn="r" rtl="0" fontAlgn="b"/>
                      <a:r>
                        <a:rPr lang="en-US" sz="1050">
                          <a:effectLst/>
                          <a:latin typeface="Slate Pro" panose="02000506040000020004" pitchFamily="2" charset="0"/>
                          <a:sym typeface="Slate Pro" panose="02000506040000020004" pitchFamily="2" charset="0"/>
                        </a:rPr>
                        <a:t>Total Duration</a:t>
                      </a:r>
                    </a:p>
                  </a:txBody>
                  <a:tcPr marL="45720" marR="45720"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solidFill>
                      <a:srgbClr val="FF9900"/>
                    </a:solidFill>
                  </a:tcPr>
                </a:tc>
                <a:tc>
                  <a:txBody>
                    <a:bodyPr/>
                    <a:lstStyle/>
                    <a:p>
                      <a:pPr algn="ctr" rtl="0" fontAlgn="b"/>
                      <a:r>
                        <a:rPr lang="en-US" sz="1050">
                          <a:effectLst/>
                          <a:latin typeface="Slate Pro" panose="02000506040000020004" pitchFamily="2" charset="0"/>
                          <a:sym typeface="Slate Pro" panose="02000506040000020004" pitchFamily="2" charset="0"/>
                        </a:rPr>
                        <a:t>140</a:t>
                      </a:r>
                    </a:p>
                  </a:txBody>
                  <a:tcPr marL="45720" marR="45720"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solidFill>
                      <a:srgbClr val="FF9900"/>
                    </a:solidFill>
                  </a:tcPr>
                </a:tc>
                <a:tc>
                  <a:txBody>
                    <a:bodyPr/>
                    <a:lstStyle/>
                    <a:p>
                      <a:pPr algn="ctr" rtl="0" fontAlgn="b"/>
                      <a:endParaRPr lang="en-US" sz="1050">
                        <a:effectLst/>
                        <a:latin typeface="Slate Pro" panose="02000506040000020004" pitchFamily="2" charset="0"/>
                        <a:sym typeface="Slate Pro" panose="02000506040000020004" pitchFamily="2" charset="0"/>
                      </a:endParaRPr>
                    </a:p>
                  </a:txBody>
                  <a:tcPr marL="45720" marR="45720"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solidFill>
                      <a:srgbClr val="FF9900"/>
                    </a:solidFill>
                  </a:tcPr>
                </a:tc>
                <a:tc>
                  <a:txBody>
                    <a:bodyPr/>
                    <a:lstStyle/>
                    <a:p>
                      <a:pPr algn="ctr" rtl="0" fontAlgn="b"/>
                      <a:endParaRPr lang="en-US" sz="1050" dirty="0">
                        <a:effectLst/>
                        <a:latin typeface="Slate Pro" panose="02000506040000020004" pitchFamily="2" charset="0"/>
                        <a:sym typeface="Slate Pro" panose="02000506040000020004" pitchFamily="2" charset="0"/>
                      </a:endParaRPr>
                    </a:p>
                  </a:txBody>
                  <a:tcPr marL="45720" marR="45720" anchor="ctr">
                    <a:lnL w="3175" cap="flat" cmpd="sng" algn="ctr">
                      <a:solidFill>
                        <a:srgbClr val="CCCCCC"/>
                      </a:solidFill>
                      <a:prstDash val="solid"/>
                      <a:round/>
                      <a:headEnd type="none" w="med" len="med"/>
                      <a:tailEnd type="none" w="med" len="med"/>
                    </a:lnL>
                    <a:lnR w="3175" cap="flat" cmpd="sng" algn="ctr">
                      <a:solidFill>
                        <a:srgbClr val="CCCCCC"/>
                      </a:solidFill>
                      <a:prstDash val="solid"/>
                      <a:round/>
                      <a:headEnd type="none" w="med" len="med"/>
                      <a:tailEnd type="none" w="med" len="med"/>
                    </a:lnR>
                    <a:lnT w="3175" cap="flat" cmpd="sng" algn="ctr">
                      <a:solidFill>
                        <a:srgbClr val="CCCCCC"/>
                      </a:solidFill>
                      <a:prstDash val="solid"/>
                      <a:round/>
                      <a:headEnd type="none" w="med" len="med"/>
                      <a:tailEnd type="none" w="med" len="med"/>
                    </a:lnT>
                    <a:lnB w="3175" cap="flat" cmpd="sng" algn="ctr">
                      <a:solidFill>
                        <a:srgbClr val="CCCCCC"/>
                      </a:solidFill>
                      <a:prstDash val="solid"/>
                      <a:round/>
                      <a:headEnd type="none" w="med" len="med"/>
                      <a:tailEnd type="none" w="med" len="med"/>
                    </a:lnB>
                    <a:solidFill>
                      <a:srgbClr val="FF9900"/>
                    </a:solidFill>
                  </a:tcPr>
                </a:tc>
                <a:extLst>
                  <a:ext uri="{0D108BD9-81ED-4DB2-BD59-A6C34878D82A}">
                    <a16:rowId xmlns:a16="http://schemas.microsoft.com/office/drawing/2014/main" val="769592003"/>
                  </a:ext>
                </a:extLst>
              </a:tr>
            </a:tbl>
          </a:graphicData>
        </a:graphic>
      </p:graphicFrame>
      <p:sp>
        <p:nvSpPr>
          <p:cNvPr id="5" name="TextBox 4">
            <a:extLst>
              <a:ext uri="{FF2B5EF4-FFF2-40B4-BE49-F238E27FC236}">
                <a16:creationId xmlns:a16="http://schemas.microsoft.com/office/drawing/2014/main" id="{ACA95CE2-35BF-470A-C873-D296D1E2D37D}"/>
              </a:ext>
            </a:extLst>
          </p:cNvPr>
          <p:cNvSpPr txBox="1"/>
          <p:nvPr/>
        </p:nvSpPr>
        <p:spPr>
          <a:xfrm>
            <a:off x="502920" y="1042416"/>
            <a:ext cx="9681516" cy="523220"/>
          </a:xfrm>
          <a:prstGeom prst="rect">
            <a:avLst/>
          </a:prstGeom>
          <a:noFill/>
        </p:spPr>
        <p:txBody>
          <a:bodyPr wrap="square" lIns="0">
            <a:spAutoFit/>
          </a:bodyPr>
          <a:lstStyle/>
          <a:p>
            <a:pPr algn="l"/>
            <a:r>
              <a:rPr lang="en-US" sz="1400" dirty="0">
                <a:latin typeface="Slate Pro" panose="02000506040000020004" pitchFamily="2" charset="0"/>
                <a:sym typeface="Slate Pro" panose="02000506040000020004" pitchFamily="2" charset="0"/>
              </a:rPr>
              <a:t>Resellers and Resellers who wish to further upskill their sellers beyond the required onboarding courses can enroll them in advanced training courses that deepen their ability to sell ACME products.</a:t>
            </a:r>
          </a:p>
        </p:txBody>
      </p:sp>
      <p:sp>
        <p:nvSpPr>
          <p:cNvPr id="6" name="object 6">
            <a:extLst>
              <a:ext uri="{FF2B5EF4-FFF2-40B4-BE49-F238E27FC236}">
                <a16:creationId xmlns:a16="http://schemas.microsoft.com/office/drawing/2014/main" id="{0FC37C33-B256-B5B5-F7B6-83BA4AB8E470}"/>
              </a:ext>
            </a:extLst>
          </p:cNvPr>
          <p:cNvSpPr txBox="1"/>
          <p:nvPr/>
        </p:nvSpPr>
        <p:spPr>
          <a:xfrm>
            <a:off x="1920240" y="1728216"/>
            <a:ext cx="7080831" cy="289823"/>
          </a:xfrm>
          <a:prstGeom prst="rect">
            <a:avLst/>
          </a:prstGeom>
        </p:spPr>
        <p:txBody>
          <a:bodyPr vert="horz" wrap="square" lIns="0" tIns="12700" rIns="0" bIns="0" rtlCol="0">
            <a:spAutoFit/>
          </a:bodyPr>
          <a:lstStyle/>
          <a:p>
            <a:pPr marL="12700" algn="ctr">
              <a:spcBef>
                <a:spcPts val="100"/>
              </a:spcBef>
            </a:pPr>
            <a:r>
              <a:rPr lang="en-US" b="1" spc="-50" dirty="0">
                <a:latin typeface="Slate Pro" panose="02000506040000020004" pitchFamily="2" charset="0"/>
                <a:cs typeface="Arial"/>
                <a:sym typeface="Slate Pro" panose="02000506040000020004" pitchFamily="2" charset="0"/>
              </a:rPr>
              <a:t>Partner Sales Training – Advanced</a:t>
            </a:r>
            <a:endParaRPr lang="en-US" dirty="0">
              <a:latin typeface="Slate Pro" panose="02000506040000020004" pitchFamily="2" charset="0"/>
              <a:cs typeface="Arial"/>
              <a:sym typeface="Slate Pro" panose="02000506040000020004" pitchFamily="2" charset="0"/>
            </a:endParaRPr>
          </a:p>
        </p:txBody>
      </p:sp>
      <p:grpSp>
        <p:nvGrpSpPr>
          <p:cNvPr id="8" name="Group 7">
            <a:extLst>
              <a:ext uri="{FF2B5EF4-FFF2-40B4-BE49-F238E27FC236}">
                <a16:creationId xmlns:a16="http://schemas.microsoft.com/office/drawing/2014/main" id="{774D432A-854D-716D-4400-A1A675F18491}"/>
              </a:ext>
            </a:extLst>
          </p:cNvPr>
          <p:cNvGrpSpPr/>
          <p:nvPr/>
        </p:nvGrpSpPr>
        <p:grpSpPr>
          <a:xfrm>
            <a:off x="157427" y="7205390"/>
            <a:ext cx="2416310" cy="276999"/>
            <a:chOff x="157428" y="7205390"/>
            <a:chExt cx="2132373" cy="276999"/>
          </a:xfrm>
        </p:grpSpPr>
        <p:sp>
          <p:nvSpPr>
            <p:cNvPr id="12" name="TextBox 11">
              <a:hlinkClick r:id="rId6" action="ppaction://hlinksldjump"/>
              <a:extLst>
                <a:ext uri="{FF2B5EF4-FFF2-40B4-BE49-F238E27FC236}">
                  <a16:creationId xmlns:a16="http://schemas.microsoft.com/office/drawing/2014/main" id="{4C76CC5F-056B-DE2C-93C7-86AC76148140}"/>
                </a:ext>
              </a:extLst>
            </p:cNvPr>
            <p:cNvSpPr txBox="1"/>
            <p:nvPr/>
          </p:nvSpPr>
          <p:spPr>
            <a:xfrm>
              <a:off x="502099" y="7205390"/>
              <a:ext cx="1787702" cy="276999"/>
            </a:xfrm>
            <a:prstGeom prst="rect">
              <a:avLst/>
            </a:prstGeom>
            <a:noFill/>
          </p:spPr>
          <p:txBody>
            <a:bodyPr wrap="square">
              <a:spAutoFit/>
            </a:bodyPr>
            <a:lstStyle/>
            <a:p>
              <a:r>
                <a:rPr lang="en-US" sz="1200" dirty="0">
                  <a:solidFill>
                    <a:srgbClr val="FFFFFF"/>
                  </a:solidFill>
                  <a:latin typeface="Slate Pro" panose="02000506040000020004" pitchFamily="2" charset="0"/>
                  <a:sym typeface="Slate Pro" panose="02000506040000020004" pitchFamily="2" charset="0"/>
                </a:rPr>
                <a:t>TABLE OF CONTENTS</a:t>
              </a:r>
              <a:endParaRPr lang="en-US" sz="1200" dirty="0">
                <a:latin typeface="Slate Pro" panose="02000506040000020004" pitchFamily="2" charset="0"/>
                <a:sym typeface="Slate Pro" panose="02000506040000020004" pitchFamily="2" charset="0"/>
              </a:endParaRPr>
            </a:p>
          </p:txBody>
        </p:sp>
        <p:sp>
          <p:nvSpPr>
            <p:cNvPr id="14" name="Arrow: Right 13">
              <a:extLst>
                <a:ext uri="{FF2B5EF4-FFF2-40B4-BE49-F238E27FC236}">
                  <a16:creationId xmlns:a16="http://schemas.microsoft.com/office/drawing/2014/main" id="{FB2820F5-12BD-B07B-FC99-77B095D8D752}"/>
                </a:ext>
              </a:extLst>
            </p:cNvPr>
            <p:cNvSpPr/>
            <p:nvPr/>
          </p:nvSpPr>
          <p:spPr>
            <a:xfrm rot="10800000">
              <a:off x="157428" y="7214817"/>
              <a:ext cx="318468" cy="244332"/>
            </a:xfrm>
            <a:prstGeom prst="rightArrow">
              <a:avLst>
                <a:gd name="adj1" fmla="val 50000"/>
                <a:gd name="adj2" fmla="val 78076"/>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grpSp>
    </p:spTree>
    <p:extLst>
      <p:ext uri="{BB962C8B-B14F-4D97-AF65-F5344CB8AC3E}">
        <p14:creationId xmlns:p14="http://schemas.microsoft.com/office/powerpoint/2010/main" val="397284663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a:extLst>
              <a:ext uri="{FF2B5EF4-FFF2-40B4-BE49-F238E27FC236}">
                <a16:creationId xmlns:a16="http://schemas.microsoft.com/office/drawing/2014/main" id="{7B0B3ACC-8F74-D043-FCE4-348B8F5E43A0}"/>
              </a:ext>
            </a:extLst>
          </p:cNvPr>
          <p:cNvGraphicFramePr>
            <a:graphicFrameLocks noChangeAspect="1"/>
          </p:cNvGraphicFramePr>
          <p:nvPr>
            <p:custDataLst>
              <p:tags r:id="rId1"/>
            </p:custDataLst>
            <p:extLst>
              <p:ext uri="{D42A27DB-BD31-4B8C-83A1-F6EECF244321}">
                <p14:modId xmlns:p14="http://schemas.microsoft.com/office/powerpoint/2010/main" val="7552647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17" name="Object 16" hidden="1">
                        <a:extLst>
                          <a:ext uri="{FF2B5EF4-FFF2-40B4-BE49-F238E27FC236}">
                            <a16:creationId xmlns:a16="http://schemas.microsoft.com/office/drawing/2014/main" id="{7B0B3ACC-8F74-D043-FCE4-348B8F5E43A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4" name="Picture 23" descr="Close-up of raised hands at office training with speaker out of focus in background">
            <a:extLst>
              <a:ext uri="{FF2B5EF4-FFF2-40B4-BE49-F238E27FC236}">
                <a16:creationId xmlns:a16="http://schemas.microsoft.com/office/drawing/2014/main" id="{D2D61F55-6655-C362-E274-AA3967C5AE2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336468" y="2"/>
            <a:ext cx="7356932" cy="7092327"/>
          </a:xfrm>
          <a:prstGeom prst="rect">
            <a:avLst/>
          </a:prstGeom>
        </p:spPr>
      </p:pic>
      <p:sp>
        <p:nvSpPr>
          <p:cNvPr id="2" name="object 2"/>
          <p:cNvSpPr/>
          <p:nvPr/>
        </p:nvSpPr>
        <p:spPr>
          <a:xfrm>
            <a:off x="2" y="14"/>
            <a:ext cx="5346065" cy="7092315"/>
          </a:xfrm>
          <a:custGeom>
            <a:avLst/>
            <a:gdLst/>
            <a:ahLst/>
            <a:cxnLst/>
            <a:rect l="l" t="t" r="r" b="b"/>
            <a:pathLst>
              <a:path w="5346065" h="7092315">
                <a:moveTo>
                  <a:pt x="5346001" y="0"/>
                </a:moveTo>
                <a:lnTo>
                  <a:pt x="0" y="0"/>
                </a:lnTo>
                <a:lnTo>
                  <a:pt x="0" y="7091997"/>
                </a:lnTo>
                <a:lnTo>
                  <a:pt x="5346001" y="7091997"/>
                </a:lnTo>
                <a:lnTo>
                  <a:pt x="5346001" y="0"/>
                </a:lnTo>
                <a:close/>
              </a:path>
            </a:pathLst>
          </a:custGeom>
          <a:solidFill>
            <a:srgbClr val="4D4F56"/>
          </a:solidFill>
        </p:spPr>
        <p:txBody>
          <a:bodyPr wrap="square" lIns="0" tIns="0" rIns="0" bIns="0" rtlCol="0"/>
          <a:lstStyle/>
          <a:p>
            <a:endParaRPr>
              <a:latin typeface="Slate Pro" panose="02000506040000020004" pitchFamily="2" charset="0"/>
              <a:sym typeface="Slate Pro" panose="02000506040000020004" pitchFamily="2" charset="0"/>
            </a:endParaRPr>
          </a:p>
        </p:txBody>
      </p:sp>
      <p:sp>
        <p:nvSpPr>
          <p:cNvPr id="3" name="object 3"/>
          <p:cNvSpPr txBox="1"/>
          <p:nvPr/>
        </p:nvSpPr>
        <p:spPr>
          <a:xfrm>
            <a:off x="527301" y="1600472"/>
            <a:ext cx="4176675" cy="2869503"/>
          </a:xfrm>
          <a:prstGeom prst="rect">
            <a:avLst/>
          </a:prstGeom>
        </p:spPr>
        <p:txBody>
          <a:bodyPr vert="horz" wrap="square" lIns="0" tIns="12700" rIns="0" bIns="0" rtlCol="0">
            <a:spAutoFit/>
          </a:bodyPr>
          <a:lstStyle/>
          <a:p>
            <a:pPr marL="12700" marR="353695" algn="l">
              <a:lnSpc>
                <a:spcPct val="117400"/>
              </a:lnSpc>
              <a:spcBef>
                <a:spcPts val="750"/>
              </a:spcBef>
            </a:pPr>
            <a:r>
              <a:rPr lang="en-US" sz="1400" spc="-50" dirty="0">
                <a:solidFill>
                  <a:srgbClr val="FFFFFF"/>
                </a:solidFill>
                <a:latin typeface="Slate Pro" panose="02000506040000020004" pitchFamily="2" charset="0"/>
                <a:cs typeface="Arial"/>
                <a:sym typeface="Slate Pro" panose="02000506040000020004" pitchFamily="2" charset="0"/>
              </a:rPr>
              <a:t>We understand the need to keep our Implementation Partners up to speed on ACME products and solutions, so that you may better serve our mutual customers. That’s why we have invested in a robust technical certification program. As part of the program, we offer seats in self-guided and in-person courses. </a:t>
            </a:r>
          </a:p>
          <a:p>
            <a:pPr marL="12700" marR="353695" algn="l">
              <a:lnSpc>
                <a:spcPct val="117400"/>
              </a:lnSpc>
              <a:spcBef>
                <a:spcPts val="750"/>
              </a:spcBef>
            </a:pPr>
            <a:r>
              <a:rPr lang="en-US" sz="1400" spc="-50" dirty="0">
                <a:solidFill>
                  <a:srgbClr val="FFFFFF"/>
                </a:solidFill>
                <a:latin typeface="Slate Pro" panose="02000506040000020004" pitchFamily="2" charset="0"/>
                <a:cs typeface="Arial"/>
                <a:sym typeface="Slate Pro" panose="02000506040000020004" pitchFamily="2" charset="0"/>
              </a:rPr>
              <a:t>The technical certification tracks that ACME offers are specific to ACME products.  For details around training courses, certifications, schedules, and costs, please visit the </a:t>
            </a:r>
            <a:r>
              <a:rPr lang="en-US" sz="1400" spc="-50" dirty="0">
                <a:solidFill>
                  <a:schemeClr val="bg1"/>
                </a:solidFill>
                <a:latin typeface="Slate Pro" panose="02000506040000020004" pitchFamily="2" charset="0"/>
                <a:cs typeface="Arial"/>
                <a:sym typeface="Slate Pro" panose="02000506040000020004" pitchFamily="2" charset="0"/>
              </a:rPr>
              <a:t>ACME  Partner Portal - Education and  Readiness to learn more.</a:t>
            </a:r>
            <a:endParaRPr lang="en-US" sz="1400" dirty="0">
              <a:solidFill>
                <a:schemeClr val="bg1"/>
              </a:solidFill>
              <a:latin typeface="Slate Pro" panose="02000506040000020004" pitchFamily="2" charset="0"/>
              <a:cs typeface="Trebuchet MS"/>
              <a:sym typeface="Slate Pro" panose="02000506040000020004" pitchFamily="2" charset="0"/>
            </a:endParaRPr>
          </a:p>
        </p:txBody>
      </p:sp>
      <p:sp>
        <p:nvSpPr>
          <p:cNvPr id="4" name="object 4"/>
          <p:cNvSpPr txBox="1">
            <a:spLocks noGrp="1"/>
          </p:cNvSpPr>
          <p:nvPr>
            <p:ph type="title"/>
          </p:nvPr>
        </p:nvSpPr>
        <p:spPr>
          <a:xfrm>
            <a:off x="527302" y="402993"/>
            <a:ext cx="3622675" cy="1011815"/>
          </a:xfrm>
          <a:prstGeom prst="rect">
            <a:avLst/>
          </a:prstGeom>
        </p:spPr>
        <p:txBody>
          <a:bodyPr vert="horz" wrap="square" lIns="0" tIns="113030" rIns="0" bIns="0" rtlCol="0">
            <a:spAutoFit/>
          </a:bodyPr>
          <a:lstStyle/>
          <a:p>
            <a:pPr marL="12700" marR="5080">
              <a:lnSpc>
                <a:spcPts val="3450"/>
              </a:lnSpc>
              <a:spcBef>
                <a:spcPts val="890"/>
              </a:spcBef>
            </a:pPr>
            <a:r>
              <a:rPr lang="en-US" sz="3200" dirty="0">
                <a:solidFill>
                  <a:srgbClr val="FFFFFF"/>
                </a:solidFill>
              </a:rPr>
              <a:t>Technical Certifications</a:t>
            </a:r>
            <a:endParaRPr sz="3200" dirty="0">
              <a:solidFill>
                <a:srgbClr val="FFFFFF"/>
              </a:solidFill>
            </a:endParaRPr>
          </a:p>
        </p:txBody>
      </p:sp>
      <p:sp>
        <p:nvSpPr>
          <p:cNvPr id="15" name="object 15"/>
          <p:cNvSpPr txBox="1">
            <a:spLocks noGrp="1"/>
          </p:cNvSpPr>
          <p:nvPr>
            <p:ph type="sldNum" sz="quarter" idx="7"/>
          </p:nvPr>
        </p:nvSpPr>
        <p:spPr>
          <a:xfrm>
            <a:off x="9956610" y="7265289"/>
            <a:ext cx="243204" cy="143052"/>
          </a:xfrm>
          <a:prstGeom prst="rect">
            <a:avLst/>
          </a:prstGeom>
        </p:spPr>
        <p:txBody>
          <a:bodyPr vert="horz" wrap="square" lIns="0" tIns="0" rIns="0" bIns="0" rtlCol="0">
            <a:spAutoFit/>
          </a:bodyPr>
          <a:lstStyle/>
          <a:p>
            <a:pPr marL="38100">
              <a:lnSpc>
                <a:spcPts val="1115"/>
              </a:lnSpc>
            </a:pPr>
            <a:fld id="{81D60167-4931-47E6-BA6A-407CBD079E47}" type="slidenum">
              <a:rPr spc="-25"/>
              <a:pPr marL="38100">
                <a:lnSpc>
                  <a:spcPts val="1115"/>
                </a:lnSpc>
              </a:pPr>
              <a:t>22</a:t>
            </a:fld>
            <a:endParaRPr spc="-25"/>
          </a:p>
        </p:txBody>
      </p:sp>
      <p:sp>
        <p:nvSpPr>
          <p:cNvPr id="12" name="Holder 4">
            <a:extLst>
              <a:ext uri="{FF2B5EF4-FFF2-40B4-BE49-F238E27FC236}">
                <a16:creationId xmlns:a16="http://schemas.microsoft.com/office/drawing/2014/main" id="{E848F05D-FFF1-97AD-EDC8-F733AF091707}"/>
              </a:ext>
            </a:extLst>
          </p:cNvPr>
          <p:cNvSpPr>
            <a:spLocks noGrp="1"/>
          </p:cNvSpPr>
          <p:nvPr>
            <p:ph type="ftr" sz="quarter" idx="5"/>
          </p:nvPr>
        </p:nvSpPr>
        <p:spPr>
          <a:xfrm>
            <a:off x="7167026" y="7274483"/>
            <a:ext cx="2647950" cy="115416"/>
          </a:xfrm>
        </p:spPr>
        <p:txBody>
          <a:bodyPr lIns="0" tIns="0" rIns="0" bIns="0"/>
          <a:lstStyle>
            <a:lvl1pPr algn="r">
              <a:defRPr sz="900" b="0" i="0">
                <a:solidFill>
                  <a:schemeClr val="bg1"/>
                </a:solidFill>
                <a:latin typeface="Arial"/>
                <a:cs typeface="Arial"/>
              </a:defRPr>
            </a:lvl1pPr>
          </a:lstStyle>
          <a:p>
            <a:pPr marL="12700">
              <a:lnSpc>
                <a:spcPts val="930"/>
              </a:lnSpc>
            </a:pPr>
            <a:r>
              <a:rPr lang="en-US">
                <a:latin typeface="Slate Pro" panose="02000506040000020004" pitchFamily="2" charset="0"/>
                <a:sym typeface="Slate Pro" panose="02000506040000020004" pitchFamily="2" charset="0"/>
              </a:rPr>
              <a:t>ACME </a:t>
            </a:r>
            <a:r>
              <a:rPr lang="en-US" spc="-40">
                <a:latin typeface="Slate Pro" panose="02000506040000020004" pitchFamily="2" charset="0"/>
                <a:sym typeface="Slate Pro" panose="02000506040000020004" pitchFamily="2" charset="0"/>
              </a:rPr>
              <a:t>PARTNER PROGRAM GUIDE</a:t>
            </a:r>
            <a:endParaRPr lang="en-US" spc="-10">
              <a:latin typeface="Slate Pro" panose="02000506040000020004" pitchFamily="2" charset="0"/>
              <a:sym typeface="Slate Pro" panose="02000506040000020004" pitchFamily="2" charset="0"/>
            </a:endParaRPr>
          </a:p>
        </p:txBody>
      </p:sp>
      <p:grpSp>
        <p:nvGrpSpPr>
          <p:cNvPr id="8" name="Group 7">
            <a:extLst>
              <a:ext uri="{FF2B5EF4-FFF2-40B4-BE49-F238E27FC236}">
                <a16:creationId xmlns:a16="http://schemas.microsoft.com/office/drawing/2014/main" id="{5048BB34-D6F3-C6C5-C8C7-9BC71195A2BA}"/>
              </a:ext>
            </a:extLst>
          </p:cNvPr>
          <p:cNvGrpSpPr/>
          <p:nvPr/>
        </p:nvGrpSpPr>
        <p:grpSpPr>
          <a:xfrm>
            <a:off x="157427" y="7205390"/>
            <a:ext cx="2416310" cy="276999"/>
            <a:chOff x="157428" y="7205390"/>
            <a:chExt cx="2132373" cy="276999"/>
          </a:xfrm>
        </p:grpSpPr>
        <p:sp>
          <p:nvSpPr>
            <p:cNvPr id="9" name="TextBox 8">
              <a:hlinkClick r:id="rId7" action="ppaction://hlinksldjump"/>
              <a:extLst>
                <a:ext uri="{FF2B5EF4-FFF2-40B4-BE49-F238E27FC236}">
                  <a16:creationId xmlns:a16="http://schemas.microsoft.com/office/drawing/2014/main" id="{BD2FBB54-16DB-F1EB-77B8-DD26175A0295}"/>
                </a:ext>
              </a:extLst>
            </p:cNvPr>
            <p:cNvSpPr txBox="1"/>
            <p:nvPr/>
          </p:nvSpPr>
          <p:spPr>
            <a:xfrm>
              <a:off x="502099" y="7205390"/>
              <a:ext cx="1787702" cy="276999"/>
            </a:xfrm>
            <a:prstGeom prst="rect">
              <a:avLst/>
            </a:prstGeom>
            <a:noFill/>
          </p:spPr>
          <p:txBody>
            <a:bodyPr wrap="square">
              <a:spAutoFit/>
            </a:bodyPr>
            <a:lstStyle/>
            <a:p>
              <a:r>
                <a:rPr lang="en-US" sz="1200" dirty="0">
                  <a:solidFill>
                    <a:srgbClr val="FFFFFF"/>
                  </a:solidFill>
                  <a:latin typeface="Slate Pro" panose="02000506040000020004" pitchFamily="2" charset="0"/>
                  <a:sym typeface="Slate Pro" panose="02000506040000020004" pitchFamily="2" charset="0"/>
                </a:rPr>
                <a:t>TABLE OF CONTENTS</a:t>
              </a:r>
              <a:endParaRPr lang="en-US" sz="1200" dirty="0">
                <a:latin typeface="Slate Pro" panose="02000506040000020004" pitchFamily="2" charset="0"/>
                <a:sym typeface="Slate Pro" panose="02000506040000020004" pitchFamily="2" charset="0"/>
              </a:endParaRPr>
            </a:p>
          </p:txBody>
        </p:sp>
        <p:sp>
          <p:nvSpPr>
            <p:cNvPr id="10" name="Arrow: Right 9">
              <a:extLst>
                <a:ext uri="{FF2B5EF4-FFF2-40B4-BE49-F238E27FC236}">
                  <a16:creationId xmlns:a16="http://schemas.microsoft.com/office/drawing/2014/main" id="{B5B63744-F044-F997-1404-83841F7B367E}"/>
                </a:ext>
              </a:extLst>
            </p:cNvPr>
            <p:cNvSpPr/>
            <p:nvPr/>
          </p:nvSpPr>
          <p:spPr>
            <a:xfrm rot="10800000">
              <a:off x="157428" y="7214817"/>
              <a:ext cx="318468" cy="244332"/>
            </a:xfrm>
            <a:prstGeom prst="rightArrow">
              <a:avLst>
                <a:gd name="adj1" fmla="val 50000"/>
                <a:gd name="adj2" fmla="val 78076"/>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gr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8E532ECB-2F4B-6585-65FA-A402E2B55E11}"/>
              </a:ext>
            </a:extLst>
          </p:cNvPr>
          <p:cNvGraphicFramePr>
            <a:graphicFrameLocks noChangeAspect="1"/>
          </p:cNvGraphicFramePr>
          <p:nvPr>
            <p:custDataLst>
              <p:tags r:id="rId1"/>
            </p:custDataLst>
            <p:extLst>
              <p:ext uri="{D42A27DB-BD31-4B8C-83A1-F6EECF244321}">
                <p14:modId xmlns:p14="http://schemas.microsoft.com/office/powerpoint/2010/main" val="35538451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11" name="Object 10" hidden="1">
                        <a:extLst>
                          <a:ext uri="{FF2B5EF4-FFF2-40B4-BE49-F238E27FC236}">
                            <a16:creationId xmlns:a16="http://schemas.microsoft.com/office/drawing/2014/main" id="{8E532ECB-2F4B-6585-65FA-A402E2B55E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2" name="object 2"/>
          <p:cNvGraphicFramePr>
            <a:graphicFrameLocks noGrp="1"/>
          </p:cNvGraphicFramePr>
          <p:nvPr>
            <p:extLst>
              <p:ext uri="{D42A27DB-BD31-4B8C-83A1-F6EECF244321}">
                <p14:modId xmlns:p14="http://schemas.microsoft.com/office/powerpoint/2010/main" val="3237510236"/>
              </p:ext>
            </p:extLst>
          </p:nvPr>
        </p:nvGraphicFramePr>
        <p:xfrm>
          <a:off x="512629" y="2468119"/>
          <a:ext cx="9668144" cy="4194904"/>
        </p:xfrm>
        <a:graphic>
          <a:graphicData uri="http://schemas.openxmlformats.org/drawingml/2006/table">
            <a:tbl>
              <a:tblPr firstRow="1" bandRow="1">
                <a:tableStyleId>{2D5ABB26-0587-4C30-8999-92F81FD0307C}</a:tableStyleId>
              </a:tblPr>
              <a:tblGrid>
                <a:gridCol w="1297121">
                  <a:extLst>
                    <a:ext uri="{9D8B030D-6E8A-4147-A177-3AD203B41FA5}">
                      <a16:colId xmlns:a16="http://schemas.microsoft.com/office/drawing/2014/main" val="20000"/>
                    </a:ext>
                  </a:extLst>
                </a:gridCol>
                <a:gridCol w="1495425">
                  <a:extLst>
                    <a:ext uri="{9D8B030D-6E8A-4147-A177-3AD203B41FA5}">
                      <a16:colId xmlns:a16="http://schemas.microsoft.com/office/drawing/2014/main" val="1157729565"/>
                    </a:ext>
                  </a:extLst>
                </a:gridCol>
                <a:gridCol w="1145933">
                  <a:extLst>
                    <a:ext uri="{9D8B030D-6E8A-4147-A177-3AD203B41FA5}">
                      <a16:colId xmlns:a16="http://schemas.microsoft.com/office/drawing/2014/main" val="3121611893"/>
                    </a:ext>
                  </a:extLst>
                </a:gridCol>
                <a:gridCol w="1145933">
                  <a:extLst>
                    <a:ext uri="{9D8B030D-6E8A-4147-A177-3AD203B41FA5}">
                      <a16:colId xmlns:a16="http://schemas.microsoft.com/office/drawing/2014/main" val="163185799"/>
                    </a:ext>
                  </a:extLst>
                </a:gridCol>
                <a:gridCol w="1145933">
                  <a:extLst>
                    <a:ext uri="{9D8B030D-6E8A-4147-A177-3AD203B41FA5}">
                      <a16:colId xmlns:a16="http://schemas.microsoft.com/office/drawing/2014/main" val="2921973170"/>
                    </a:ext>
                  </a:extLst>
                </a:gridCol>
                <a:gridCol w="1145933">
                  <a:extLst>
                    <a:ext uri="{9D8B030D-6E8A-4147-A177-3AD203B41FA5}">
                      <a16:colId xmlns:a16="http://schemas.microsoft.com/office/drawing/2014/main" val="3215305521"/>
                    </a:ext>
                  </a:extLst>
                </a:gridCol>
                <a:gridCol w="1145933">
                  <a:extLst>
                    <a:ext uri="{9D8B030D-6E8A-4147-A177-3AD203B41FA5}">
                      <a16:colId xmlns:a16="http://schemas.microsoft.com/office/drawing/2014/main" val="1920062309"/>
                    </a:ext>
                  </a:extLst>
                </a:gridCol>
                <a:gridCol w="1145933">
                  <a:extLst>
                    <a:ext uri="{9D8B030D-6E8A-4147-A177-3AD203B41FA5}">
                      <a16:colId xmlns:a16="http://schemas.microsoft.com/office/drawing/2014/main" val="1027750631"/>
                    </a:ext>
                  </a:extLst>
                </a:gridCol>
              </a:tblGrid>
              <a:tr h="362339">
                <a:tc gridSpan="2">
                  <a:txBody>
                    <a:bodyPr/>
                    <a:lstStyle/>
                    <a:p>
                      <a:pPr algn="r">
                        <a:lnSpc>
                          <a:spcPts val="1015"/>
                        </a:lnSpc>
                      </a:pPr>
                      <a:r>
                        <a:rPr lang="en-US" sz="1200" b="1" spc="-40" dirty="0">
                          <a:latin typeface="Slate Pro" panose="02000506040000020004" pitchFamily="2" charset="0"/>
                          <a:cs typeface="Arial"/>
                          <a:sym typeface="Slate Pro" panose="02000506040000020004" pitchFamily="2" charset="0"/>
                        </a:rPr>
                        <a:t>Tier</a:t>
                      </a:r>
                      <a:endParaRPr sz="1200" b="1" dirty="0">
                        <a:latin typeface="Slate Pro" panose="02000506040000020004" pitchFamily="2" charset="0"/>
                        <a:cs typeface="Arial"/>
                        <a:sym typeface="Slate Pro" panose="02000506040000020004" pitchFamily="2" charset="0"/>
                      </a:endParaRPr>
                    </a:p>
                  </a:txBody>
                  <a:tcPr marL="0" marT="0" marB="0" anchor="ctr">
                    <a:lnL>
                      <a:noFill/>
                    </a:lnL>
                    <a:lnR w="12700" cap="flat" cmpd="sng" algn="ctr">
                      <a:solidFill>
                        <a:schemeClr val="tx1"/>
                      </a:solidFill>
                      <a:prstDash val="solid"/>
                      <a:round/>
                      <a:headEnd type="none" w="med" len="med"/>
                      <a:tailEnd type="none" w="med" len="med"/>
                    </a:lnR>
                    <a:lnT>
                      <a:noFill/>
                    </a:lnT>
                    <a:lnB w="28575">
                      <a:noFill/>
                      <a:prstDash val="soli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tcPr>
                </a:tc>
                <a:tc gridSpan="2">
                  <a:txBody>
                    <a:bodyPr/>
                    <a:lstStyle/>
                    <a:p>
                      <a:pPr marL="0" marR="0" lvl="0" indent="0" algn="ctr" defTabSz="914400" eaLnBrk="1" fontAlgn="auto" latinLnBrk="0" hangingPunct="1">
                        <a:lnSpc>
                          <a:spcPts val="1015"/>
                        </a:lnSpc>
                        <a:spcBef>
                          <a:spcPts val="0"/>
                        </a:spcBef>
                        <a:spcAft>
                          <a:spcPts val="0"/>
                        </a:spcAft>
                        <a:buClrTx/>
                        <a:buSzTx/>
                        <a:buFontTx/>
                        <a:buNone/>
                        <a:tabLst/>
                        <a:defRPr/>
                      </a:pPr>
                      <a:r>
                        <a:rPr lang="en-US" sz="1200" b="1" dirty="0">
                          <a:solidFill>
                            <a:schemeClr val="bg1"/>
                          </a:solidFill>
                          <a:latin typeface="Slate Pro" panose="02000506040000020004" pitchFamily="2" charset="0"/>
                          <a:cs typeface="Arial"/>
                          <a:sym typeface="Slate Pro" panose="02000506040000020004" pitchFamily="2" charset="0"/>
                        </a:rPr>
                        <a:t>Silver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ABAB"/>
                    </a:solidFill>
                  </a:tcPr>
                </a:tc>
                <a:tc hMerge="1">
                  <a:txBody>
                    <a:bodyPr/>
                    <a:lstStyle/>
                    <a:p>
                      <a:pPr algn="r">
                        <a:lnSpc>
                          <a:spcPts val="1015"/>
                        </a:lnSpc>
                      </a:pPr>
                      <a:endParaRPr sz="1400" b="1" dirty="0">
                        <a:latin typeface="Proxima Nova Rg" panose="02000506030000020004" pitchFamily="50" charset="0"/>
                        <a:cs typeface="Arial"/>
                      </a:endParaRPr>
                    </a:p>
                  </a:txBody>
                  <a:tcPr marL="0" marT="0" marB="0" anchor="ctr">
                    <a:lnL>
                      <a:noFill/>
                    </a:lnL>
                    <a:lnR w="9525" cap="flat" cmpd="sng" algn="ctr">
                      <a:noFill/>
                      <a:prstDash val="solid"/>
                      <a:round/>
                      <a:headEnd type="none" w="med" len="med"/>
                      <a:tailEnd type="none" w="med" len="med"/>
                    </a:lnR>
                    <a:lnT>
                      <a:noFill/>
                    </a:lnT>
                    <a:lnB w="28575">
                      <a:noFill/>
                      <a:prstDash val="solid"/>
                    </a:lnB>
                    <a:lnTlToBr w="12700" cmpd="sng">
                      <a:noFill/>
                      <a:prstDash val="solid"/>
                    </a:lnTlToBr>
                    <a:lnBlToTr w="12700" cmpd="sng">
                      <a:noFill/>
                      <a:prstDash val="solid"/>
                    </a:lnBlToTr>
                  </a:tcPr>
                </a:tc>
                <a:tc gridSpan="2">
                  <a:txBody>
                    <a:bodyPr/>
                    <a:lstStyle/>
                    <a:p>
                      <a:pPr marL="0" marR="0" lvl="0" indent="0" algn="ctr" defTabSz="914400" eaLnBrk="1" fontAlgn="auto" latinLnBrk="0" hangingPunct="1">
                        <a:lnSpc>
                          <a:spcPts val="1015"/>
                        </a:lnSpc>
                        <a:spcBef>
                          <a:spcPts val="0"/>
                        </a:spcBef>
                        <a:spcAft>
                          <a:spcPts val="0"/>
                        </a:spcAft>
                        <a:buClrTx/>
                        <a:buSzTx/>
                        <a:buFontTx/>
                        <a:buNone/>
                        <a:tabLst/>
                        <a:defRPr/>
                      </a:pPr>
                      <a:r>
                        <a:rPr lang="en-US" sz="1200" b="1" spc="-20" dirty="0">
                          <a:solidFill>
                            <a:schemeClr val="bg1"/>
                          </a:solidFill>
                          <a:latin typeface="Slate Pro" panose="02000506040000020004" pitchFamily="2" charset="0"/>
                          <a:cs typeface="Arial"/>
                          <a:sym typeface="Slate Pro" panose="02000506040000020004" pitchFamily="2" charset="0"/>
                        </a:rPr>
                        <a:t>Gold</a:t>
                      </a:r>
                      <a:endParaRPr lang="en-US" sz="1200" dirty="0">
                        <a:solidFill>
                          <a:schemeClr val="bg1"/>
                        </a:solidFill>
                        <a:latin typeface="Slate Pro" panose="02000506040000020004" pitchFamily="2" charset="0"/>
                        <a:cs typeface="Arial"/>
                        <a:sym typeface="Slate Pro" panose="02000506040000020004"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B737"/>
                    </a:solidFill>
                  </a:tcPr>
                </a:tc>
                <a:tc hMerge="1">
                  <a:txBody>
                    <a:bodyPr/>
                    <a:lstStyle/>
                    <a:p>
                      <a:pPr algn="r">
                        <a:lnSpc>
                          <a:spcPts val="1015"/>
                        </a:lnSpc>
                      </a:pPr>
                      <a:endParaRPr sz="1400" b="1" dirty="0">
                        <a:latin typeface="Proxima Nova Rg" panose="02000506030000020004" pitchFamily="50" charset="0"/>
                        <a:cs typeface="Arial"/>
                      </a:endParaRPr>
                    </a:p>
                  </a:txBody>
                  <a:tcPr marL="0" marT="0" marB="0" anchor="ctr">
                    <a:lnL>
                      <a:noFill/>
                    </a:lnL>
                    <a:lnR w="9525" cap="flat" cmpd="sng" algn="ctr">
                      <a:noFill/>
                      <a:prstDash val="solid"/>
                      <a:round/>
                      <a:headEnd type="none" w="med" len="med"/>
                      <a:tailEnd type="none" w="med" len="med"/>
                    </a:lnR>
                    <a:lnT>
                      <a:noFill/>
                    </a:lnT>
                    <a:lnB w="28575">
                      <a:noFill/>
                      <a:prstDash val="solid"/>
                    </a:lnB>
                    <a:lnTlToBr w="12700" cmpd="sng">
                      <a:noFill/>
                      <a:prstDash val="solid"/>
                    </a:lnTlToBr>
                    <a:lnBlToTr w="12700" cmpd="sng">
                      <a:noFill/>
                      <a:prstDash val="solid"/>
                    </a:lnBlToTr>
                  </a:tcPr>
                </a:tc>
                <a:tc gridSpan="2">
                  <a:txBody>
                    <a:bodyPr/>
                    <a:lstStyle/>
                    <a:p>
                      <a:pPr algn="ctr">
                        <a:lnSpc>
                          <a:spcPts val="1015"/>
                        </a:lnSpc>
                      </a:pPr>
                      <a:r>
                        <a:rPr lang="en-US" sz="1200" b="1" dirty="0">
                          <a:solidFill>
                            <a:schemeClr val="tx1"/>
                          </a:solidFill>
                          <a:latin typeface="Slate Pro" panose="02000506040000020004" pitchFamily="2" charset="0"/>
                          <a:cs typeface="Arial"/>
                          <a:sym typeface="Slate Pro" panose="02000506040000020004" pitchFamily="2" charset="0"/>
                        </a:rPr>
                        <a:t>Platinum</a:t>
                      </a:r>
                      <a:endParaRPr sz="1200" b="1" dirty="0">
                        <a:solidFill>
                          <a:schemeClr val="tx1"/>
                        </a:solidFill>
                        <a:latin typeface="Slate Pro" panose="02000506040000020004" pitchFamily="2" charset="0"/>
                        <a:cs typeface="Arial"/>
                        <a:sym typeface="Slate Pro" panose="02000506040000020004"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lnSpc>
                          <a:spcPts val="1015"/>
                        </a:lnSpc>
                      </a:pPr>
                      <a:endParaRPr sz="1400" b="1" dirty="0">
                        <a:latin typeface="Proxima Nova Rg" panose="02000506030000020004" pitchFamily="50" charset="0"/>
                        <a:cs typeface="Arial"/>
                      </a:endParaRPr>
                    </a:p>
                  </a:txBody>
                  <a:tcPr marL="0" marT="0" marB="0" anchor="ctr">
                    <a:lnL>
                      <a:noFill/>
                    </a:lnL>
                    <a:lnR w="9525" cap="flat" cmpd="sng" algn="ctr">
                      <a:solidFill>
                        <a:schemeClr val="bg1">
                          <a:lumMod val="75000"/>
                        </a:schemeClr>
                      </a:solidFill>
                      <a:prstDash val="solid"/>
                      <a:round/>
                      <a:headEnd type="none" w="med" len="med"/>
                      <a:tailEnd type="none" w="med" len="med"/>
                    </a:lnR>
                    <a:lnT>
                      <a:noFill/>
                    </a:lnT>
                    <a:lnB w="28575">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90602">
                <a:tc gridSpan="2">
                  <a:txBody>
                    <a:bodyPr/>
                    <a:lstStyle/>
                    <a:p>
                      <a:pPr marL="71755" algn="r">
                        <a:lnSpc>
                          <a:spcPct val="100000"/>
                        </a:lnSpc>
                        <a:spcBef>
                          <a:spcPts val="680"/>
                        </a:spcBef>
                      </a:pPr>
                      <a:r>
                        <a:rPr lang="en-US" sz="1200" b="1" spc="-25">
                          <a:latin typeface="Slate Pro" panose="02000506040000020004" pitchFamily="2" charset="0"/>
                          <a:cs typeface="Arial"/>
                          <a:sym typeface="Slate Pro" panose="02000506040000020004" pitchFamily="2" charset="0"/>
                        </a:rPr>
                        <a:t>Market</a:t>
                      </a:r>
                      <a:endParaRPr sz="1200" b="1">
                        <a:latin typeface="Slate Pro" panose="02000506040000020004" pitchFamily="2" charset="0"/>
                        <a:cs typeface="Arial"/>
                        <a:sym typeface="Slate Pro" panose="02000506040000020004" pitchFamily="2" charset="0"/>
                      </a:endParaRPr>
                    </a:p>
                  </a:txBody>
                  <a:tcPr marL="0" marT="0" marB="0" anchor="ctr">
                    <a:lnL>
                      <a:noFill/>
                    </a:lnL>
                    <a:lnR w="12700" cap="flat" cmpd="sng" algn="ctr">
                      <a:solidFill>
                        <a:schemeClr val="tx1"/>
                      </a:solidFill>
                      <a:prstDash val="solid"/>
                      <a:round/>
                      <a:headEnd type="none" w="med" len="med"/>
                      <a:tailEnd type="none" w="med" len="med"/>
                    </a:lnR>
                    <a:lnT w="28575">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marL="71755" algn="ctr">
                        <a:lnSpc>
                          <a:spcPct val="100000"/>
                        </a:lnSpc>
                        <a:spcBef>
                          <a:spcPts val="680"/>
                        </a:spcBef>
                      </a:pPr>
                      <a:r>
                        <a:rPr lang="en-US" sz="1200" b="1" dirty="0">
                          <a:latin typeface="Slate Pro" panose="02000506040000020004" pitchFamily="2" charset="0"/>
                          <a:cs typeface="Arial"/>
                          <a:sym typeface="Slate Pro" panose="02000506040000020004" pitchFamily="2" charset="0"/>
                        </a:rPr>
                        <a:t>Small</a:t>
                      </a:r>
                      <a:endParaRPr sz="1200" b="1" dirty="0">
                        <a:latin typeface="Slate Pro" panose="02000506040000020004" pitchFamily="2" charset="0"/>
                        <a:cs typeface="Arial"/>
                        <a:sym typeface="Slate Pro" panose="02000506040000020004"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1755" algn="ctr">
                        <a:lnSpc>
                          <a:spcPct val="100000"/>
                        </a:lnSpc>
                        <a:spcBef>
                          <a:spcPts val="680"/>
                        </a:spcBef>
                      </a:pPr>
                      <a:r>
                        <a:rPr lang="en-US" sz="1200" b="1" dirty="0">
                          <a:latin typeface="Slate Pro" panose="02000506040000020004" pitchFamily="2" charset="0"/>
                          <a:cs typeface="Arial"/>
                          <a:sym typeface="Slate Pro" panose="02000506040000020004" pitchFamily="2" charset="0"/>
                        </a:rPr>
                        <a:t>Large</a:t>
                      </a:r>
                      <a:endParaRPr sz="1200" b="1" dirty="0">
                        <a:latin typeface="Slate Pro" panose="02000506040000020004" pitchFamily="2" charset="0"/>
                        <a:cs typeface="Arial"/>
                        <a:sym typeface="Slate Pro" panose="02000506040000020004"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1755" algn="ctr">
                        <a:lnSpc>
                          <a:spcPct val="100000"/>
                        </a:lnSpc>
                        <a:spcBef>
                          <a:spcPts val="680"/>
                        </a:spcBef>
                      </a:pPr>
                      <a:r>
                        <a:rPr lang="en-US" sz="1200" b="1" dirty="0">
                          <a:latin typeface="Slate Pro" panose="02000506040000020004" pitchFamily="2" charset="0"/>
                          <a:cs typeface="Arial"/>
                          <a:sym typeface="Slate Pro" panose="02000506040000020004" pitchFamily="2" charset="0"/>
                        </a:rPr>
                        <a:t>Small</a:t>
                      </a:r>
                      <a:endParaRPr sz="1200" b="1" dirty="0">
                        <a:latin typeface="Slate Pro" panose="02000506040000020004" pitchFamily="2" charset="0"/>
                        <a:cs typeface="Arial"/>
                        <a:sym typeface="Slate Pro" panose="02000506040000020004"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1755" algn="ctr">
                        <a:lnSpc>
                          <a:spcPct val="100000"/>
                        </a:lnSpc>
                        <a:spcBef>
                          <a:spcPts val="680"/>
                        </a:spcBef>
                      </a:pPr>
                      <a:r>
                        <a:rPr lang="en-US" sz="1200" b="1" dirty="0">
                          <a:latin typeface="Slate Pro" panose="02000506040000020004" pitchFamily="2" charset="0"/>
                          <a:cs typeface="Arial"/>
                          <a:sym typeface="Slate Pro" panose="02000506040000020004" pitchFamily="2" charset="0"/>
                        </a:rPr>
                        <a:t>Large</a:t>
                      </a:r>
                      <a:endParaRPr sz="1200" b="1" dirty="0">
                        <a:latin typeface="Slate Pro" panose="02000506040000020004" pitchFamily="2" charset="0"/>
                        <a:cs typeface="Arial"/>
                        <a:sym typeface="Slate Pro" panose="02000506040000020004"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1755" algn="ctr">
                        <a:lnSpc>
                          <a:spcPct val="100000"/>
                        </a:lnSpc>
                        <a:spcBef>
                          <a:spcPts val="680"/>
                        </a:spcBef>
                      </a:pPr>
                      <a:r>
                        <a:rPr lang="en-US" sz="1200" b="1" dirty="0">
                          <a:latin typeface="Slate Pro" panose="02000506040000020004" pitchFamily="2" charset="0"/>
                          <a:cs typeface="Arial"/>
                          <a:sym typeface="Slate Pro" panose="02000506040000020004" pitchFamily="2" charset="0"/>
                        </a:rPr>
                        <a:t>Small</a:t>
                      </a:r>
                      <a:endParaRPr sz="1200" b="1" dirty="0">
                        <a:latin typeface="Slate Pro" panose="02000506040000020004" pitchFamily="2" charset="0"/>
                        <a:cs typeface="Arial"/>
                        <a:sym typeface="Slate Pro" panose="02000506040000020004"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1755" algn="ctr">
                        <a:lnSpc>
                          <a:spcPct val="100000"/>
                        </a:lnSpc>
                        <a:spcBef>
                          <a:spcPts val="680"/>
                        </a:spcBef>
                      </a:pPr>
                      <a:r>
                        <a:rPr lang="en-US" sz="1200" b="1" dirty="0">
                          <a:latin typeface="Slate Pro" panose="02000506040000020004" pitchFamily="2" charset="0"/>
                          <a:cs typeface="Arial"/>
                          <a:sym typeface="Slate Pro" panose="02000506040000020004" pitchFamily="2" charset="0"/>
                        </a:rPr>
                        <a:t>Large</a:t>
                      </a:r>
                      <a:endParaRPr sz="1200" b="1" dirty="0">
                        <a:latin typeface="Slate Pro" panose="02000506040000020004" pitchFamily="2" charset="0"/>
                        <a:cs typeface="Arial"/>
                        <a:sym typeface="Slate Pro" panose="02000506040000020004"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37894">
                <a:tc>
                  <a:txBody>
                    <a:bodyPr/>
                    <a:lstStyle/>
                    <a:p>
                      <a:pPr marL="71438" indent="-71438" algn="ctr">
                        <a:lnSpc>
                          <a:spcPct val="100000"/>
                        </a:lnSpc>
                        <a:spcBef>
                          <a:spcPts val="635"/>
                        </a:spcBef>
                      </a:pPr>
                      <a:r>
                        <a:rPr lang="en-US" sz="1200" dirty="0">
                          <a:solidFill>
                            <a:schemeClr val="bg1"/>
                          </a:solidFill>
                          <a:latin typeface="Slate Pro" panose="02000506040000020004" pitchFamily="2" charset="0"/>
                          <a:cs typeface="Arial"/>
                          <a:sym typeface="Slate Pro" panose="02000506040000020004" pitchFamily="2" charset="0"/>
                        </a:rPr>
                        <a:t>Product / Product Family</a:t>
                      </a:r>
                      <a:endParaRPr sz="1200" dirty="0">
                        <a:solidFill>
                          <a:schemeClr val="bg1"/>
                        </a:solidFill>
                        <a:latin typeface="Slate Pro" panose="02000506040000020004" pitchFamily="2" charset="0"/>
                        <a:cs typeface="Arial"/>
                        <a:sym typeface="Slate Pro" panose="02000506040000020004"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87C6"/>
                    </a:solidFill>
                  </a:tcPr>
                </a:tc>
                <a:tc>
                  <a:txBody>
                    <a:bodyPr/>
                    <a:lstStyle/>
                    <a:p>
                      <a:pPr marL="71438" indent="-71438" algn="ctr">
                        <a:lnSpc>
                          <a:spcPct val="100000"/>
                        </a:lnSpc>
                        <a:spcBef>
                          <a:spcPts val="635"/>
                        </a:spcBef>
                      </a:pPr>
                      <a:r>
                        <a:rPr lang="en-US" sz="1200" dirty="0">
                          <a:solidFill>
                            <a:schemeClr val="bg1"/>
                          </a:solidFill>
                          <a:latin typeface="Slate Pro" panose="02000506040000020004" pitchFamily="2" charset="0"/>
                          <a:cs typeface="Arial"/>
                          <a:sym typeface="Slate Pro" panose="02000506040000020004" pitchFamily="2" charset="0"/>
                        </a:rPr>
                        <a:t>Certifications</a:t>
                      </a:r>
                      <a:endParaRPr sz="1200" dirty="0">
                        <a:solidFill>
                          <a:schemeClr val="bg1"/>
                        </a:solidFill>
                        <a:latin typeface="Slate Pro" panose="02000506040000020004" pitchFamily="2" charset="0"/>
                        <a:cs typeface="Arial"/>
                        <a:sym typeface="Slate Pro" panose="02000506040000020004"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5987C6"/>
                    </a:solidFill>
                  </a:tcPr>
                </a:tc>
                <a:tc gridSpan="6">
                  <a:txBody>
                    <a:bodyPr/>
                    <a:lstStyle/>
                    <a:p>
                      <a:pPr marL="71438" indent="-71438" algn="ctr">
                        <a:lnSpc>
                          <a:spcPct val="100000"/>
                        </a:lnSpc>
                        <a:spcBef>
                          <a:spcPts val="635"/>
                        </a:spcBef>
                      </a:pPr>
                      <a:r>
                        <a:rPr lang="en-US" sz="1200" dirty="0">
                          <a:solidFill>
                            <a:schemeClr val="bg1"/>
                          </a:solidFill>
                          <a:latin typeface="Slate Pro" panose="02000506040000020004" pitchFamily="2" charset="0"/>
                          <a:cs typeface="Arial"/>
                          <a:sym typeface="Slate Pro" panose="02000506040000020004" pitchFamily="2" charset="0"/>
                        </a:rPr>
                        <a:t>Percentage of Workforce to be Certified</a:t>
                      </a:r>
                      <a:endParaRPr sz="1200" dirty="0">
                        <a:solidFill>
                          <a:schemeClr val="bg1"/>
                        </a:solidFill>
                        <a:latin typeface="Slate Pro" panose="02000506040000020004" pitchFamily="2" charset="0"/>
                        <a:cs typeface="Arial"/>
                        <a:sym typeface="Slate Pro" panose="02000506040000020004"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87C6"/>
                    </a:solidFill>
                  </a:tcPr>
                </a:tc>
                <a:tc hMerge="1">
                  <a:txBody>
                    <a:bodyPr/>
                    <a:lstStyle/>
                    <a:p>
                      <a:pPr marL="71438" indent="-71438" algn="ctr">
                        <a:lnSpc>
                          <a:spcPct val="100000"/>
                        </a:lnSpc>
                        <a:spcBef>
                          <a:spcPts val="635"/>
                        </a:spcBef>
                      </a:pPr>
                      <a:endParaRPr sz="1400" dirty="0">
                        <a:solidFill>
                          <a:schemeClr val="bg1"/>
                        </a:solidFill>
                        <a:latin typeface="Proxima Nova Rg" panose="02000506030000020004" pitchFamily="50" charset="0"/>
                        <a:cs typeface="Arial"/>
                      </a:endParaRPr>
                    </a:p>
                  </a:txBody>
                  <a:tcPr marL="0" marR="0" marT="0" marB="0" anchor="ctr">
                    <a:lnT w="6350">
                      <a:noFill/>
                      <a:prstDash val="solid"/>
                    </a:lnT>
                    <a:lnB w="6350" cap="flat" cmpd="sng" algn="ctr">
                      <a:solidFill>
                        <a:srgbClr val="868A8C"/>
                      </a:solidFill>
                      <a:prstDash val="solid"/>
                      <a:round/>
                      <a:headEnd type="none" w="med" len="med"/>
                      <a:tailEnd type="none" w="med" len="med"/>
                    </a:lnB>
                    <a:solidFill>
                      <a:srgbClr val="5987C6"/>
                    </a:solidFill>
                  </a:tcPr>
                </a:tc>
                <a:tc hMerge="1">
                  <a:txBody>
                    <a:bodyPr/>
                    <a:lstStyle/>
                    <a:p>
                      <a:pPr marL="71438" indent="-71438" algn="ctr">
                        <a:lnSpc>
                          <a:spcPct val="100000"/>
                        </a:lnSpc>
                        <a:spcBef>
                          <a:spcPts val="635"/>
                        </a:spcBef>
                      </a:pPr>
                      <a:endParaRPr sz="1400" dirty="0">
                        <a:solidFill>
                          <a:schemeClr val="bg1"/>
                        </a:solidFill>
                        <a:latin typeface="Proxima Nova Rg" panose="02000506030000020004" pitchFamily="50" charset="0"/>
                        <a:cs typeface="Arial"/>
                      </a:endParaRPr>
                    </a:p>
                  </a:txBody>
                  <a:tcPr marL="0" marR="0" marT="0" marB="0" anchor="ctr">
                    <a:lnT w="6350">
                      <a:noFill/>
                      <a:prstDash val="solid"/>
                    </a:lnT>
                    <a:lnB w="6350" cap="flat" cmpd="sng" algn="ctr">
                      <a:solidFill>
                        <a:srgbClr val="868A8C"/>
                      </a:solidFill>
                      <a:prstDash val="solid"/>
                      <a:round/>
                      <a:headEnd type="none" w="med" len="med"/>
                      <a:tailEnd type="none" w="med" len="med"/>
                    </a:lnB>
                    <a:solidFill>
                      <a:srgbClr val="5987C6"/>
                    </a:solidFill>
                  </a:tcPr>
                </a:tc>
                <a:tc hMerge="1">
                  <a:txBody>
                    <a:bodyPr/>
                    <a:lstStyle/>
                    <a:p>
                      <a:pPr marL="71438" indent="-71438" algn="ctr">
                        <a:lnSpc>
                          <a:spcPct val="100000"/>
                        </a:lnSpc>
                        <a:spcBef>
                          <a:spcPts val="635"/>
                        </a:spcBef>
                      </a:pPr>
                      <a:endParaRPr sz="1400" dirty="0">
                        <a:solidFill>
                          <a:schemeClr val="bg1"/>
                        </a:solidFill>
                        <a:latin typeface="Proxima Nova Rg" panose="02000506030000020004" pitchFamily="50" charset="0"/>
                        <a:cs typeface="Arial"/>
                      </a:endParaRPr>
                    </a:p>
                  </a:txBody>
                  <a:tcPr marL="0" marR="0" marT="0" marB="0" anchor="ctr">
                    <a:lnT w="6350">
                      <a:noFill/>
                      <a:prstDash val="solid"/>
                    </a:lnT>
                    <a:lnB w="6350" cap="flat" cmpd="sng" algn="ctr">
                      <a:solidFill>
                        <a:srgbClr val="868A8C"/>
                      </a:solidFill>
                      <a:prstDash val="solid"/>
                      <a:round/>
                      <a:headEnd type="none" w="med" len="med"/>
                      <a:tailEnd type="none" w="med" len="med"/>
                    </a:lnB>
                    <a:solidFill>
                      <a:srgbClr val="5987C6"/>
                    </a:solidFill>
                  </a:tcPr>
                </a:tc>
                <a:tc hMerge="1">
                  <a:txBody>
                    <a:bodyPr/>
                    <a:lstStyle/>
                    <a:p>
                      <a:pPr marL="71438" indent="-71438" algn="ctr">
                        <a:lnSpc>
                          <a:spcPct val="100000"/>
                        </a:lnSpc>
                        <a:spcBef>
                          <a:spcPts val="635"/>
                        </a:spcBef>
                      </a:pPr>
                      <a:endParaRPr sz="1400" dirty="0">
                        <a:solidFill>
                          <a:schemeClr val="bg1"/>
                        </a:solidFill>
                        <a:latin typeface="Proxima Nova Rg" panose="02000506030000020004" pitchFamily="50" charset="0"/>
                        <a:cs typeface="Arial"/>
                      </a:endParaRPr>
                    </a:p>
                  </a:txBody>
                  <a:tcPr marL="0" marR="0" marT="0" marB="0" anchor="ctr">
                    <a:lnT w="6350">
                      <a:noFill/>
                      <a:prstDash val="solid"/>
                    </a:lnT>
                    <a:lnB w="6350" cap="flat" cmpd="sng" algn="ctr">
                      <a:solidFill>
                        <a:srgbClr val="868A8C"/>
                      </a:solidFill>
                      <a:prstDash val="solid"/>
                      <a:round/>
                      <a:headEnd type="none" w="med" len="med"/>
                      <a:tailEnd type="none" w="med" len="med"/>
                    </a:lnB>
                    <a:solidFill>
                      <a:srgbClr val="5987C6"/>
                    </a:solidFill>
                  </a:tcPr>
                </a:tc>
                <a:tc hMerge="1">
                  <a:txBody>
                    <a:bodyPr/>
                    <a:lstStyle/>
                    <a:p>
                      <a:pPr marL="71438" indent="-71438" algn="ctr">
                        <a:lnSpc>
                          <a:spcPct val="100000"/>
                        </a:lnSpc>
                        <a:spcBef>
                          <a:spcPts val="635"/>
                        </a:spcBef>
                      </a:pPr>
                      <a:endParaRPr sz="1400" dirty="0">
                        <a:solidFill>
                          <a:schemeClr val="bg1"/>
                        </a:solidFill>
                        <a:latin typeface="Proxima Nova Rg" panose="02000506030000020004" pitchFamily="50" charset="0"/>
                        <a:cs typeface="Arial"/>
                      </a:endParaRPr>
                    </a:p>
                  </a:txBody>
                  <a:tcPr marL="0" marR="0" marT="0" marB="0" anchor="ctr">
                    <a:lnR w="9525" cap="flat" cmpd="sng" algn="ctr">
                      <a:solidFill>
                        <a:schemeClr val="bg1">
                          <a:lumMod val="75000"/>
                        </a:schemeClr>
                      </a:solidFill>
                      <a:prstDash val="solid"/>
                      <a:round/>
                      <a:headEnd type="none" w="med" len="med"/>
                      <a:tailEnd type="none" w="med" len="med"/>
                    </a:lnR>
                    <a:lnT w="6350">
                      <a:noFill/>
                      <a:prstDash val="solid"/>
                    </a:lnT>
                    <a:lnB w="6350" cap="flat" cmpd="sng" algn="ctr">
                      <a:solidFill>
                        <a:srgbClr val="868A8C"/>
                      </a:solidFill>
                      <a:prstDash val="solid"/>
                      <a:round/>
                      <a:headEnd type="none" w="med" len="med"/>
                      <a:tailEnd type="none" w="med" len="med"/>
                    </a:lnB>
                    <a:solidFill>
                      <a:srgbClr val="5987C6"/>
                    </a:solidFill>
                  </a:tcPr>
                </a:tc>
                <a:extLst>
                  <a:ext uri="{0D108BD9-81ED-4DB2-BD59-A6C34878D82A}">
                    <a16:rowId xmlns:a16="http://schemas.microsoft.com/office/drawing/2014/main" val="10002"/>
                  </a:ext>
                </a:extLst>
              </a:tr>
              <a:tr h="308947">
                <a:tc rowSpan="4">
                  <a:txBody>
                    <a:bodyPr/>
                    <a:lstStyle/>
                    <a:p>
                      <a:pPr algn="ctr" fontAlgn="b"/>
                      <a:r>
                        <a:rPr lang="en-US" sz="900" b="0" i="0" u="none" strike="noStrike" dirty="0">
                          <a:solidFill>
                            <a:srgbClr val="000000"/>
                          </a:solidFill>
                          <a:effectLst/>
                          <a:latin typeface="Slate Pro" panose="02000506040000020004" pitchFamily="2" charset="0"/>
                          <a:sym typeface="Slate Pro" panose="02000506040000020004" pitchFamily="2" charset="0"/>
                        </a:rPr>
                        <a:t>Product A</a:t>
                      </a: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i="0" u="none" strike="noStrike">
                          <a:solidFill>
                            <a:srgbClr val="000000"/>
                          </a:solidFill>
                          <a:effectLst/>
                          <a:latin typeface="Slate Pro" panose="02000506040000020004" pitchFamily="2" charset="0"/>
                          <a:sym typeface="Slate Pro" panose="02000506040000020004" pitchFamily="2" charset="0"/>
                        </a:rPr>
                        <a:t>Product A  - Financial</a:t>
                      </a:r>
                      <a:endParaRPr lang="en-US">
                        <a:latin typeface="Slate Pro" panose="02000506040000020004" pitchFamily="2" charset="0"/>
                        <a:sym typeface="Slate Pro" panose="02000506040000020004" pitchFamily="2"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US" sz="900" b="0" i="0" u="none" strike="noStrike">
                          <a:solidFill>
                            <a:srgbClr val="000000"/>
                          </a:solidFill>
                          <a:effectLst/>
                          <a:latin typeface="Slate Pro" panose="02000506040000020004" pitchFamily="2" charset="0"/>
                          <a:sym typeface="Slate Pro" panose="02000506040000020004" pitchFamily="2" charset="0"/>
                        </a:rPr>
                        <a:t>40%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US" sz="900" b="0" i="0" u="none" strike="noStrike">
                          <a:solidFill>
                            <a:srgbClr val="000000"/>
                          </a:solidFill>
                          <a:effectLst/>
                          <a:latin typeface="Slate Pro" panose="02000506040000020004" pitchFamily="2" charset="0"/>
                          <a:sym typeface="Slate Pro" panose="02000506040000020004" pitchFamily="2" charset="0"/>
                        </a:rPr>
                        <a:t>50%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gridSpan="2">
                  <a:txBody>
                    <a:bodyPr/>
                    <a:lstStyle/>
                    <a:p>
                      <a:pPr algn="ctr" fontAlgn="b"/>
                      <a:r>
                        <a:rPr lang="en-US" sz="900" b="0" i="0" u="none" strike="noStrike" dirty="0">
                          <a:solidFill>
                            <a:srgbClr val="000000"/>
                          </a:solidFill>
                          <a:effectLst/>
                          <a:latin typeface="Slate Pro" panose="02000506040000020004" pitchFamily="2" charset="0"/>
                          <a:sym typeface="Slate Pro" panose="02000506040000020004" pitchFamily="2" charset="0"/>
                        </a:rPr>
                        <a:t>70%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hMerge="1">
                  <a:txBody>
                    <a:bodyPr/>
                    <a:lstStyle/>
                    <a:p>
                      <a:pPr algn="l" fontAlgn="b"/>
                      <a:endParaRPr lang="en-US" sz="1100" b="0" i="0" u="none" strike="noStrike" dirty="0">
                        <a:solidFill>
                          <a:srgbClr val="000000"/>
                        </a:solidFill>
                        <a:effectLst/>
                        <a:latin typeface="Proxima Nova Rg" panose="02000506030000020004" pitchFamily="50" charset="0"/>
                      </a:endParaRPr>
                    </a:p>
                  </a:txBody>
                  <a:tcPr marL="45720" marR="4572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rowSpan="4" gridSpan="2">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Slate Pro" panose="02000506040000020004" pitchFamily="2" charset="0"/>
                          <a:sym typeface="Slate Pro" panose="02000506040000020004" pitchFamily="2" charset="0"/>
                        </a:rPr>
                        <a:t>90%</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hMerge="1">
                  <a:txBody>
                    <a:bodyPr/>
                    <a:lstStyle/>
                    <a:p>
                      <a:pPr algn="l" fontAlgn="b"/>
                      <a:endParaRPr lang="en-US" sz="1100" b="0" i="0" u="none" strike="noStrike" dirty="0">
                        <a:solidFill>
                          <a:srgbClr val="000000"/>
                        </a:solidFill>
                        <a:effectLst/>
                        <a:latin typeface="Proxima Nova Rg" panose="02000506030000020004" pitchFamily="50" charset="0"/>
                      </a:endParaRPr>
                    </a:p>
                  </a:txBody>
                  <a:tcPr marL="45720" marR="4572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extLst>
                  <a:ext uri="{0D108BD9-81ED-4DB2-BD59-A6C34878D82A}">
                    <a16:rowId xmlns:a16="http://schemas.microsoft.com/office/drawing/2014/main" val="10003"/>
                  </a:ext>
                </a:extLst>
              </a:tr>
              <a:tr h="462391">
                <a:tc vMerge="1">
                  <a:txBody>
                    <a:bodyPr/>
                    <a:lstStyle/>
                    <a:p>
                      <a:pPr algn="ctr" fontAlgn="b"/>
                      <a:endParaRPr lang="en-US" sz="1000" b="0" i="0" u="none" strike="noStrike" dirty="0">
                        <a:solidFill>
                          <a:srgbClr val="000000"/>
                        </a:solidFill>
                        <a:effectLst/>
                        <a:latin typeface="Proxima Nova Rg" panose="02000506030000020004" pitchFamily="50" charset="0"/>
                      </a:endParaRPr>
                    </a:p>
                  </a:txBody>
                  <a:tcPr marL="3175" marR="3175" marT="3175" marB="0" anchor="ctr">
                    <a:lnR w="9525" cap="flat" cmpd="sng" algn="ctr">
                      <a:solidFill>
                        <a:schemeClr val="bg1">
                          <a:lumMod val="75000"/>
                        </a:schemeClr>
                      </a:solidFill>
                      <a:prstDash val="solid"/>
                      <a:round/>
                      <a:headEnd type="none" w="med" len="med"/>
                      <a:tailEnd type="none" w="med" len="med"/>
                    </a:ln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r>
                        <a:rPr lang="en-US" sz="900" b="0" i="0" u="none" strike="noStrike">
                          <a:solidFill>
                            <a:srgbClr val="000000"/>
                          </a:solidFill>
                          <a:effectLst/>
                          <a:latin typeface="Slate Pro" panose="02000506040000020004" pitchFamily="2" charset="0"/>
                          <a:sym typeface="Slate Pro" panose="02000506040000020004" pitchFamily="2" charset="0"/>
                        </a:rPr>
                        <a:t>Product A  - Manufacturing</a:t>
                      </a:r>
                      <a:endParaRPr lang="en-US">
                        <a:latin typeface="Slate Pro" panose="02000506040000020004" pitchFamily="2" charset="0"/>
                        <a:sym typeface="Slate Pro" panose="02000506040000020004" pitchFamily="2"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fontAlgn="b"/>
                      <a:endParaRPr lang="en-US" sz="1100" b="0" i="0" u="none" strike="noStrike" dirty="0">
                        <a:solidFill>
                          <a:srgbClr val="000000"/>
                        </a:solidFill>
                        <a:effectLst/>
                        <a:latin typeface="Proxima Nova Rg" panose="02000506030000020004" pitchFamily="50" charset="0"/>
                      </a:endParaRPr>
                    </a:p>
                  </a:txBody>
                  <a:tcPr marL="45720" marR="4572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vMerge="1">
                  <a:txBody>
                    <a:bodyPr/>
                    <a:lstStyle/>
                    <a:p>
                      <a:pPr algn="l" fontAlgn="b"/>
                      <a:endParaRPr lang="en-US" sz="1100" b="0" i="0" u="none" strike="noStrike" dirty="0">
                        <a:solidFill>
                          <a:srgbClr val="000000"/>
                        </a:solidFill>
                        <a:effectLst/>
                        <a:latin typeface="Proxima Nova Rg" panose="02000506030000020004" pitchFamily="50" charset="0"/>
                      </a:endParaRPr>
                    </a:p>
                  </a:txBody>
                  <a:tcPr marL="45720" marR="4572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gridSpan="2" vMerge="1">
                  <a:txBody>
                    <a:bodyPr/>
                    <a:lstStyle/>
                    <a:p>
                      <a:pPr algn="l" fontAlgn="b"/>
                      <a:endParaRPr lang="en-US" sz="1100" b="0" i="0" u="none" strike="noStrike" dirty="0">
                        <a:solidFill>
                          <a:srgbClr val="000000"/>
                        </a:solidFill>
                        <a:effectLst/>
                        <a:latin typeface="Proxima Nova Rg" panose="02000506030000020004" pitchFamily="50" charset="0"/>
                      </a:endParaRPr>
                    </a:p>
                  </a:txBody>
                  <a:tcPr marL="45720" marR="4572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hMerge="1" vMerge="1">
                  <a:txBody>
                    <a:bodyPr/>
                    <a:lstStyle/>
                    <a:p>
                      <a:pPr algn="l" fontAlgn="b"/>
                      <a:endParaRPr lang="en-US" sz="1100" b="0" i="0" u="none" strike="noStrike" dirty="0">
                        <a:solidFill>
                          <a:srgbClr val="000000"/>
                        </a:solidFill>
                        <a:effectLst/>
                        <a:latin typeface="Proxima Nova Rg" panose="02000506030000020004" pitchFamily="50" charset="0"/>
                      </a:endParaRPr>
                    </a:p>
                  </a:txBody>
                  <a:tcPr marL="45720" marR="4572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gridSpan="2" vMerge="1">
                  <a:txBody>
                    <a:bodyPr/>
                    <a:lstStyle/>
                    <a:p>
                      <a:pPr algn="l" fontAlgn="b"/>
                      <a:endParaRPr lang="en-US" sz="1100" b="0" i="0" u="none" strike="noStrike" dirty="0">
                        <a:solidFill>
                          <a:srgbClr val="000000"/>
                        </a:solidFill>
                        <a:effectLst/>
                        <a:latin typeface="Proxima Nova Rg" panose="02000506030000020004" pitchFamily="50" charset="0"/>
                      </a:endParaRPr>
                    </a:p>
                  </a:txBody>
                  <a:tcPr marL="45720" marR="4572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hMerge="1" vMerge="1">
                  <a:txBody>
                    <a:bodyPr/>
                    <a:lstStyle/>
                    <a:p>
                      <a:pPr algn="l" fontAlgn="b"/>
                      <a:endParaRPr lang="en-US" sz="1100" b="0" i="0" u="none" strike="noStrike" dirty="0">
                        <a:solidFill>
                          <a:srgbClr val="000000"/>
                        </a:solidFill>
                        <a:effectLst/>
                        <a:latin typeface="Proxima Nova Rg" panose="02000506030000020004" pitchFamily="50" charset="0"/>
                      </a:endParaRPr>
                    </a:p>
                  </a:txBody>
                  <a:tcPr marL="45720" marR="4572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extLst>
                  <a:ext uri="{0D108BD9-81ED-4DB2-BD59-A6C34878D82A}">
                    <a16:rowId xmlns:a16="http://schemas.microsoft.com/office/drawing/2014/main" val="2790368788"/>
                  </a:ext>
                </a:extLst>
              </a:tr>
              <a:tr h="437300">
                <a:tc vMerge="1">
                  <a:txBody>
                    <a:bodyPr/>
                    <a:lstStyle/>
                    <a:p>
                      <a:pPr algn="ctr" fontAlgn="b"/>
                      <a:endParaRPr lang="en-US" sz="1000" b="0" i="0" u="none" strike="noStrike" dirty="0">
                        <a:solidFill>
                          <a:srgbClr val="000000"/>
                        </a:solidFill>
                        <a:effectLst/>
                        <a:latin typeface="Proxima Nova Rg" panose="02000506030000020004" pitchFamily="50" charset="0"/>
                      </a:endParaRPr>
                    </a:p>
                  </a:txBody>
                  <a:tcPr marL="3175" marR="3175" marT="3175" marB="0" anchor="ctr">
                    <a:lnR w="9525" cap="flat" cmpd="sng" algn="ctr">
                      <a:solidFill>
                        <a:schemeClr val="bg1">
                          <a:lumMod val="75000"/>
                        </a:schemeClr>
                      </a:solidFill>
                      <a:prstDash val="solid"/>
                      <a:round/>
                      <a:headEnd type="none" w="med" len="med"/>
                      <a:tailEnd type="none" w="med" len="med"/>
                    </a:ln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a:txBody>
                    <a:bodyPr/>
                    <a:lstStyle/>
                    <a:p>
                      <a:r>
                        <a:rPr lang="en-US" sz="900" b="0" i="0" u="none" strike="noStrike">
                          <a:solidFill>
                            <a:srgbClr val="000000"/>
                          </a:solidFill>
                          <a:effectLst/>
                          <a:latin typeface="Slate Pro" panose="02000506040000020004" pitchFamily="2" charset="0"/>
                          <a:sym typeface="Slate Pro" panose="02000506040000020004" pitchFamily="2" charset="0"/>
                        </a:rPr>
                        <a:t>Product A  - Distribution</a:t>
                      </a:r>
                      <a:endParaRPr lang="en-US">
                        <a:latin typeface="Slate Pro" panose="02000506040000020004" pitchFamily="2" charset="0"/>
                        <a:sym typeface="Slate Pro" panose="02000506040000020004" pitchFamily="2"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fontAlgn="b"/>
                      <a:endParaRPr lang="en-US" sz="1100" b="0" i="0" u="none" strike="noStrike" dirty="0">
                        <a:solidFill>
                          <a:srgbClr val="000000"/>
                        </a:solidFill>
                        <a:effectLst/>
                        <a:latin typeface="Proxima Nova Rg" panose="02000506030000020004" pitchFamily="50" charset="0"/>
                      </a:endParaRPr>
                    </a:p>
                  </a:txBody>
                  <a:tcPr marL="45720" marR="4572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vMerge="1">
                  <a:txBody>
                    <a:bodyPr/>
                    <a:lstStyle/>
                    <a:p>
                      <a:pPr algn="l" fontAlgn="b"/>
                      <a:endParaRPr lang="en-US" sz="1100" b="0" i="0" u="none" strike="noStrike" dirty="0">
                        <a:solidFill>
                          <a:srgbClr val="000000"/>
                        </a:solidFill>
                        <a:effectLst/>
                        <a:latin typeface="Proxima Nova Rg" panose="02000506030000020004" pitchFamily="50" charset="0"/>
                      </a:endParaRPr>
                    </a:p>
                  </a:txBody>
                  <a:tcPr marL="45720" marR="4572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gridSpan="2" vMerge="1">
                  <a:txBody>
                    <a:bodyPr/>
                    <a:lstStyle/>
                    <a:p>
                      <a:pPr algn="l" fontAlgn="b"/>
                      <a:endParaRPr lang="en-US" sz="1100" b="0" i="0" u="none" strike="noStrike" dirty="0">
                        <a:solidFill>
                          <a:srgbClr val="000000"/>
                        </a:solidFill>
                        <a:effectLst/>
                        <a:latin typeface="Proxima Nova Rg" panose="02000506030000020004" pitchFamily="50" charset="0"/>
                      </a:endParaRPr>
                    </a:p>
                  </a:txBody>
                  <a:tcPr marL="45720" marR="4572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hMerge="1" vMerge="1">
                  <a:txBody>
                    <a:bodyPr/>
                    <a:lstStyle/>
                    <a:p>
                      <a:pPr algn="l" fontAlgn="b"/>
                      <a:endParaRPr lang="en-US" sz="1100" b="0" i="0" u="none" strike="noStrike" dirty="0">
                        <a:solidFill>
                          <a:srgbClr val="000000"/>
                        </a:solidFill>
                        <a:effectLst/>
                        <a:latin typeface="Proxima Nova Rg" panose="02000506030000020004" pitchFamily="50" charset="0"/>
                      </a:endParaRPr>
                    </a:p>
                  </a:txBody>
                  <a:tcPr marL="45720" marR="4572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gridSpan="2" vMerge="1">
                  <a:txBody>
                    <a:bodyPr/>
                    <a:lstStyle/>
                    <a:p>
                      <a:pPr algn="l" fontAlgn="b"/>
                      <a:endParaRPr lang="en-US" sz="1100" b="0" i="0" u="none" strike="noStrike" dirty="0">
                        <a:solidFill>
                          <a:srgbClr val="000000"/>
                        </a:solidFill>
                        <a:effectLst/>
                        <a:latin typeface="Proxima Nova Rg" panose="02000506030000020004" pitchFamily="50" charset="0"/>
                      </a:endParaRPr>
                    </a:p>
                  </a:txBody>
                  <a:tcPr marL="45720" marR="4572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hMerge="1" vMerge="1">
                  <a:txBody>
                    <a:bodyPr/>
                    <a:lstStyle/>
                    <a:p>
                      <a:pPr algn="l" fontAlgn="b"/>
                      <a:endParaRPr lang="en-US" sz="1100" b="0" i="0" u="none" strike="noStrike" dirty="0">
                        <a:solidFill>
                          <a:srgbClr val="000000"/>
                        </a:solidFill>
                        <a:effectLst/>
                        <a:latin typeface="Proxima Nova Rg" panose="02000506030000020004" pitchFamily="50" charset="0"/>
                      </a:endParaRPr>
                    </a:p>
                  </a:txBody>
                  <a:tcPr marL="45720" marR="4572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extLst>
                  <a:ext uri="{0D108BD9-81ED-4DB2-BD59-A6C34878D82A}">
                    <a16:rowId xmlns:a16="http://schemas.microsoft.com/office/drawing/2014/main" val="4128761861"/>
                  </a:ext>
                </a:extLst>
              </a:tr>
              <a:tr h="462391">
                <a:tc vMerge="1">
                  <a:txBody>
                    <a:bodyPr/>
                    <a:lstStyle/>
                    <a:p>
                      <a:pPr algn="ctr" fontAlgn="b"/>
                      <a:endParaRPr lang="en-US" sz="1000" b="0" i="0" u="none" strike="noStrike" dirty="0">
                        <a:solidFill>
                          <a:srgbClr val="000000"/>
                        </a:solidFill>
                        <a:effectLst/>
                        <a:latin typeface="Proxima Nova Rg" panose="02000506030000020004" pitchFamily="50" charset="0"/>
                      </a:endParaRPr>
                    </a:p>
                  </a:txBody>
                  <a:tcPr marL="3175" marR="3175" marT="3175" marB="0" anchor="ctr">
                    <a:lnR w="9525"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a:solidFill>
                        <a:srgbClr val="868A8C"/>
                      </a:solidFill>
                      <a:prstDash val="solid"/>
                    </a:lnB>
                  </a:tcPr>
                </a:tc>
                <a:tc>
                  <a:txBody>
                    <a:bodyPr/>
                    <a:lstStyle/>
                    <a:p>
                      <a:r>
                        <a:rPr lang="en-US" sz="900" b="0" i="0" u="none" strike="noStrike">
                          <a:solidFill>
                            <a:srgbClr val="000000"/>
                          </a:solidFill>
                          <a:effectLst/>
                          <a:latin typeface="Slate Pro" panose="02000506040000020004" pitchFamily="2" charset="0"/>
                          <a:sym typeface="Slate Pro" panose="02000506040000020004" pitchFamily="2" charset="0"/>
                        </a:rPr>
                        <a:t>Implementation</a:t>
                      </a:r>
                      <a:endParaRPr lang="en-US">
                        <a:latin typeface="Slate Pro" panose="02000506040000020004" pitchFamily="2" charset="0"/>
                        <a:sym typeface="Slate Pro" panose="02000506040000020004" pitchFamily="2"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fontAlgn="b"/>
                      <a:endParaRPr lang="en-US" sz="1100" b="0" i="0" u="none" strike="noStrike" dirty="0">
                        <a:solidFill>
                          <a:srgbClr val="000000"/>
                        </a:solidFill>
                        <a:effectLst/>
                        <a:latin typeface="Proxima Nova Rg" panose="02000506030000020004" pitchFamily="50" charset="0"/>
                      </a:endParaRPr>
                    </a:p>
                  </a:txBody>
                  <a:tcPr marL="45720" marR="45720" anchor="b">
                    <a:lnL w="12700" cap="flat" cmpd="sng" algn="ctr">
                      <a:solidFill>
                        <a:schemeClr val="tx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vMerge="1">
                  <a:txBody>
                    <a:bodyPr/>
                    <a:lstStyle/>
                    <a:p>
                      <a:pPr algn="l" fontAlgn="b"/>
                      <a:endParaRPr lang="en-US" sz="1100" b="0" i="0" u="none" strike="noStrike" dirty="0">
                        <a:solidFill>
                          <a:srgbClr val="000000"/>
                        </a:solidFill>
                        <a:effectLst/>
                        <a:latin typeface="Proxima Nova Rg" panose="02000506030000020004" pitchFamily="50" charset="0"/>
                      </a:endParaRPr>
                    </a:p>
                  </a:txBody>
                  <a:tcPr marL="45720" marR="4572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gridSpan="2" vMerge="1">
                  <a:txBody>
                    <a:bodyPr/>
                    <a:lstStyle/>
                    <a:p>
                      <a:pPr algn="l" fontAlgn="b"/>
                      <a:endParaRPr lang="en-US" sz="1100" b="0" i="0" u="none" strike="noStrike" dirty="0">
                        <a:solidFill>
                          <a:srgbClr val="000000"/>
                        </a:solidFill>
                        <a:effectLst/>
                        <a:latin typeface="Proxima Nova Rg" panose="02000506030000020004" pitchFamily="50" charset="0"/>
                      </a:endParaRPr>
                    </a:p>
                  </a:txBody>
                  <a:tcPr marL="45720" marR="4572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hMerge="1" vMerge="1">
                  <a:txBody>
                    <a:bodyPr/>
                    <a:lstStyle/>
                    <a:p>
                      <a:pPr algn="l" fontAlgn="b"/>
                      <a:endParaRPr lang="en-US" sz="1100" b="0" i="0" u="none" strike="noStrike" dirty="0">
                        <a:solidFill>
                          <a:srgbClr val="000000"/>
                        </a:solidFill>
                        <a:effectLst/>
                        <a:latin typeface="Proxima Nova Rg" panose="02000506030000020004" pitchFamily="50" charset="0"/>
                      </a:endParaRPr>
                    </a:p>
                  </a:txBody>
                  <a:tcPr marL="45720" marR="4572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gridSpan="2" vMerge="1">
                  <a:txBody>
                    <a:bodyPr/>
                    <a:lstStyle/>
                    <a:p>
                      <a:pPr algn="l" fontAlgn="b"/>
                      <a:endParaRPr lang="en-US" sz="1100" b="0" i="0" u="none" strike="noStrike" dirty="0">
                        <a:solidFill>
                          <a:srgbClr val="000000"/>
                        </a:solidFill>
                        <a:effectLst/>
                        <a:latin typeface="Proxima Nova Rg" panose="02000506030000020004" pitchFamily="50" charset="0"/>
                      </a:endParaRPr>
                    </a:p>
                  </a:txBody>
                  <a:tcPr marL="45720" marR="4572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tc hMerge="1" vMerge="1">
                  <a:txBody>
                    <a:bodyPr/>
                    <a:lstStyle/>
                    <a:p>
                      <a:pPr algn="l" fontAlgn="b"/>
                      <a:endParaRPr lang="en-US" sz="1100" b="0" i="0" u="none" strike="noStrike" dirty="0">
                        <a:solidFill>
                          <a:srgbClr val="000000"/>
                        </a:solidFill>
                        <a:effectLst/>
                        <a:latin typeface="Proxima Nova Rg" panose="02000506030000020004" pitchFamily="50" charset="0"/>
                      </a:endParaRPr>
                    </a:p>
                  </a:txBody>
                  <a:tcPr marL="45720" marR="4572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rgbClr val="868A8C"/>
                      </a:solidFill>
                      <a:prstDash val="solid"/>
                      <a:round/>
                      <a:headEnd type="none" w="med" len="med"/>
                      <a:tailEnd type="none" w="med" len="med"/>
                    </a:lnT>
                    <a:lnB w="6350" cap="flat" cmpd="sng" algn="ctr">
                      <a:solidFill>
                        <a:srgbClr val="868A8C"/>
                      </a:solidFill>
                      <a:prstDash val="solid"/>
                      <a:round/>
                      <a:headEnd type="none" w="med" len="med"/>
                      <a:tailEnd type="none" w="med" len="med"/>
                    </a:lnB>
                  </a:tcPr>
                </a:tc>
                <a:extLst>
                  <a:ext uri="{0D108BD9-81ED-4DB2-BD59-A6C34878D82A}">
                    <a16:rowId xmlns:a16="http://schemas.microsoft.com/office/drawing/2014/main" val="3672621376"/>
                  </a:ext>
                </a:extLst>
              </a:tr>
              <a:tr h="308260">
                <a:tc>
                  <a:txBody>
                    <a:bodyPr/>
                    <a:lstStyle/>
                    <a:p>
                      <a:pPr algn="ctr" rtl="0" fontAlgn="b"/>
                      <a:r>
                        <a:rPr lang="en-US" sz="1000" dirty="0">
                          <a:effectLst/>
                          <a:latin typeface="Slate Pro" panose="02000506040000020004" pitchFamily="2" charset="0"/>
                          <a:sym typeface="Slate Pro" panose="02000506040000020004" pitchFamily="2" charset="0"/>
                        </a:rPr>
                        <a:t>Product 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latin typeface="Slate Pro" panose="02000506040000020004" pitchFamily="2" charset="0"/>
                          <a:sym typeface="Slate Pro" panose="02000506040000020004" pitchFamily="2" charset="0"/>
                        </a:rPr>
                        <a:t>Product B</a:t>
                      </a:r>
                      <a:endParaRPr lang="en-US">
                        <a:latin typeface="Slate Pro" panose="02000506040000020004" pitchFamily="2" charset="0"/>
                        <a:sym typeface="Slate Pro" panose="02000506040000020004" pitchFamily="2"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US" sz="900" b="0" i="0" u="none" strike="noStrike">
                          <a:solidFill>
                            <a:srgbClr val="000000"/>
                          </a:solidFill>
                          <a:effectLst/>
                          <a:latin typeface="Slate Pro" panose="02000506040000020004" pitchFamily="2" charset="0"/>
                          <a:ea typeface="+mn-ea"/>
                          <a:cs typeface="+mn-cs"/>
                          <a:sym typeface="Slate Pro" panose="02000506040000020004" pitchFamily="2" charset="0"/>
                        </a:rPr>
                        <a:t>40%</a:t>
                      </a: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US" sz="900" b="0" i="0" u="none" strike="noStrike">
                          <a:solidFill>
                            <a:srgbClr val="000000"/>
                          </a:solidFill>
                          <a:effectLst/>
                          <a:latin typeface="Slate Pro" panose="02000506040000020004" pitchFamily="2" charset="0"/>
                          <a:sym typeface="Slate Pro" panose="02000506040000020004" pitchFamily="2" charset="0"/>
                        </a:rPr>
                        <a:t>50%</a:t>
                      </a: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late Pro" panose="02000506040000020004" pitchFamily="2" charset="0"/>
                          <a:ea typeface="+mn-ea"/>
                          <a:cs typeface="+mn-cs"/>
                          <a:sym typeface="Slate Pro" panose="02000506040000020004" pitchFamily="2" charset="0"/>
                        </a:rPr>
                        <a:t>70%</a:t>
                      </a:r>
                      <a:endParaRPr kumimoji="0" lang="en-US" sz="900" b="0" i="0" u="none" strike="noStrike" kern="0" cap="none" spc="0" normalizeH="0" baseline="0" noProof="0" dirty="0">
                        <a:ln>
                          <a:noFill/>
                        </a:ln>
                        <a:solidFill>
                          <a:srgbClr val="000000"/>
                        </a:solidFill>
                        <a:effectLst/>
                        <a:uLnTx/>
                        <a:uFillTx/>
                        <a:latin typeface="Slate Pro" panose="02000506040000020004" pitchFamily="2" charset="0"/>
                        <a:ea typeface="+mn-ea"/>
                        <a:cs typeface="+mn-cs"/>
                        <a:sym typeface="Slate Pro" panose="02000506040000020004" pitchFamily="2" charset="0"/>
                      </a:endParaRP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ctr" fontAlgn="b"/>
                      <a:endParaRPr lang="en-US" sz="1000" b="0" i="0" u="none" strike="noStrike" dirty="0">
                        <a:solidFill>
                          <a:srgbClr val="000000"/>
                        </a:solidFill>
                        <a:effectLst/>
                        <a:latin typeface="Proxima Nova Rg" panose="02000506030000020004" pitchFamily="50" charset="0"/>
                        <a:ea typeface="+mn-ea"/>
                        <a:cs typeface="+mn-cs"/>
                      </a:endParaRPr>
                    </a:p>
                  </a:txBody>
                  <a:tcPr marL="3175" marR="3175" marT="3175"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gridSpan="2">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Slate Pro" panose="02000506040000020004" pitchFamily="2" charset="0"/>
                          <a:ea typeface="+mn-ea"/>
                          <a:cs typeface="+mn-cs"/>
                          <a:sym typeface="Slate Pro" panose="02000506040000020004" pitchFamily="2" charset="0"/>
                        </a:rPr>
                        <a:t>90%</a:t>
                      </a: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ctr" fontAlgn="b"/>
                      <a:endParaRPr lang="en-US" sz="1000" b="0" i="0" u="none" strike="noStrike" dirty="0">
                        <a:solidFill>
                          <a:srgbClr val="000000"/>
                        </a:solidFill>
                        <a:effectLst/>
                        <a:latin typeface="Proxima Nova Rg" panose="02000506030000020004" pitchFamily="50" charset="0"/>
                        <a:ea typeface="+mn-ea"/>
                        <a:cs typeface="+mn-cs"/>
                      </a:endParaRPr>
                    </a:p>
                  </a:txBody>
                  <a:tcPr marL="3175" marR="3175" marT="3175"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604664771"/>
                  </a:ext>
                </a:extLst>
              </a:tr>
              <a:tr h="308260">
                <a:tc>
                  <a:txBody>
                    <a:bodyPr/>
                    <a:lstStyle/>
                    <a:p>
                      <a:pPr algn="ctr" rtl="0" fontAlgn="b"/>
                      <a:r>
                        <a:rPr lang="en-US" sz="1000" dirty="0">
                          <a:effectLst/>
                          <a:latin typeface="Slate Pro" panose="02000506040000020004" pitchFamily="2" charset="0"/>
                          <a:sym typeface="Slate Pro" panose="02000506040000020004" pitchFamily="2" charset="0"/>
                        </a:rPr>
                        <a:t>Product C</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latin typeface="Slate Pro" panose="02000506040000020004" pitchFamily="2" charset="0"/>
                          <a:sym typeface="Slate Pro" panose="02000506040000020004" pitchFamily="2" charset="0"/>
                        </a:rPr>
                        <a:t>Product C</a:t>
                      </a:r>
                      <a:endParaRPr lang="en-US">
                        <a:latin typeface="Slate Pro" panose="02000506040000020004" pitchFamily="2" charset="0"/>
                        <a:sym typeface="Slate Pro" panose="02000506040000020004" pitchFamily="2"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US" sz="900" b="0" i="0" u="none" strike="noStrike">
                          <a:solidFill>
                            <a:srgbClr val="000000"/>
                          </a:solidFill>
                          <a:effectLst/>
                          <a:latin typeface="Slate Pro" panose="02000506040000020004" pitchFamily="2" charset="0"/>
                          <a:ea typeface="+mn-ea"/>
                          <a:cs typeface="+mn-cs"/>
                          <a:sym typeface="Slate Pro" panose="02000506040000020004" pitchFamily="2" charset="0"/>
                        </a:rPr>
                        <a:t>40%</a:t>
                      </a: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US" sz="900" b="0" i="0" u="none" strike="noStrike">
                          <a:solidFill>
                            <a:srgbClr val="000000"/>
                          </a:solidFill>
                          <a:effectLst/>
                          <a:latin typeface="Slate Pro" panose="02000506040000020004" pitchFamily="2" charset="0"/>
                          <a:sym typeface="Slate Pro" panose="02000506040000020004" pitchFamily="2" charset="0"/>
                        </a:rPr>
                        <a:t>50%</a:t>
                      </a: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late Pro" panose="02000506040000020004" pitchFamily="2" charset="0"/>
                          <a:ea typeface="+mn-ea"/>
                          <a:cs typeface="+mn-cs"/>
                          <a:sym typeface="Slate Pro" panose="02000506040000020004" pitchFamily="2" charset="0"/>
                        </a:rPr>
                        <a:t>70%</a:t>
                      </a:r>
                      <a:endParaRPr kumimoji="0" lang="en-US" sz="900" b="0" i="0" u="none" strike="noStrike" kern="0" cap="none" spc="0" normalizeH="0" baseline="0" noProof="0" dirty="0">
                        <a:ln>
                          <a:noFill/>
                        </a:ln>
                        <a:solidFill>
                          <a:srgbClr val="000000"/>
                        </a:solidFill>
                        <a:effectLst/>
                        <a:uLnTx/>
                        <a:uFillTx/>
                        <a:latin typeface="Slate Pro" panose="02000506040000020004" pitchFamily="2" charset="0"/>
                        <a:ea typeface="+mn-ea"/>
                        <a:cs typeface="+mn-cs"/>
                        <a:sym typeface="Slate Pro" panose="02000506040000020004" pitchFamily="2" charset="0"/>
                      </a:endParaRP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ctr" fontAlgn="b"/>
                      <a:endParaRPr lang="en-US" sz="1000" b="0" i="0" u="none" strike="noStrike" dirty="0">
                        <a:solidFill>
                          <a:srgbClr val="000000"/>
                        </a:solidFill>
                        <a:effectLst/>
                        <a:latin typeface="Proxima Nova Rg" panose="02000506030000020004" pitchFamily="50" charset="0"/>
                        <a:ea typeface="+mn-ea"/>
                        <a:cs typeface="+mn-cs"/>
                      </a:endParaRPr>
                    </a:p>
                  </a:txBody>
                  <a:tcPr marL="3175" marR="3175" marT="3175"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gridSpan="2">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late Pro" panose="02000506040000020004" pitchFamily="2" charset="0"/>
                          <a:ea typeface="+mn-ea"/>
                          <a:cs typeface="+mn-cs"/>
                          <a:sym typeface="Slate Pro" panose="02000506040000020004" pitchFamily="2" charset="0"/>
                        </a:rPr>
                        <a:t>90%</a:t>
                      </a:r>
                      <a:endParaRPr kumimoji="0" lang="en-US" sz="900" b="0" i="0" u="none" strike="noStrike" kern="0" cap="none" spc="0" normalizeH="0" baseline="0" noProof="0" dirty="0">
                        <a:ln>
                          <a:noFill/>
                        </a:ln>
                        <a:solidFill>
                          <a:srgbClr val="000000"/>
                        </a:solidFill>
                        <a:effectLst/>
                        <a:uLnTx/>
                        <a:uFillTx/>
                        <a:latin typeface="Slate Pro" panose="02000506040000020004" pitchFamily="2" charset="0"/>
                        <a:ea typeface="+mn-ea"/>
                        <a:cs typeface="+mn-cs"/>
                        <a:sym typeface="Slate Pro" panose="02000506040000020004" pitchFamily="2" charset="0"/>
                      </a:endParaRP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ctr" fontAlgn="b"/>
                      <a:endParaRPr lang="en-US" sz="1000" b="0" i="0" u="none" strike="noStrike" dirty="0">
                        <a:solidFill>
                          <a:srgbClr val="000000"/>
                        </a:solidFill>
                        <a:effectLst/>
                        <a:latin typeface="Proxima Nova Rg" panose="02000506030000020004" pitchFamily="50" charset="0"/>
                        <a:ea typeface="+mn-ea"/>
                        <a:cs typeface="+mn-cs"/>
                      </a:endParaRPr>
                    </a:p>
                  </a:txBody>
                  <a:tcPr marL="3175" marR="3175" marT="3175"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276363082"/>
                  </a:ext>
                </a:extLst>
              </a:tr>
              <a:tr h="308260">
                <a:tc rowSpan="2">
                  <a:txBody>
                    <a:bodyPr/>
                    <a:lstStyle/>
                    <a:p>
                      <a:pPr algn="ctr" rtl="0" fontAlgn="b"/>
                      <a:r>
                        <a:rPr lang="en-US" sz="1000" dirty="0">
                          <a:effectLst/>
                          <a:latin typeface="Slate Pro" panose="02000506040000020004" pitchFamily="2" charset="0"/>
                          <a:sym typeface="Slate Pro" panose="02000506040000020004" pitchFamily="2" charset="0"/>
                        </a:rPr>
                        <a:t>Product 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a:effectLst/>
                          <a:latin typeface="Slate Pro" panose="02000506040000020004" pitchFamily="2" charset="0"/>
                          <a:sym typeface="Slate Pro" panose="02000506040000020004" pitchFamily="2" charset="0"/>
                        </a:rPr>
                        <a:t>Product D1 </a:t>
                      </a:r>
                      <a:endParaRPr lang="en-US">
                        <a:latin typeface="Slate Pro" panose="02000506040000020004" pitchFamily="2" charset="0"/>
                        <a:sym typeface="Slate Pro" panose="02000506040000020004" pitchFamily="2"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US" sz="900" b="0" i="0" u="none" strike="noStrike">
                          <a:solidFill>
                            <a:srgbClr val="000000"/>
                          </a:solidFill>
                          <a:effectLst/>
                          <a:latin typeface="Slate Pro" panose="02000506040000020004" pitchFamily="2" charset="0"/>
                          <a:ea typeface="+mn-ea"/>
                          <a:cs typeface="+mn-cs"/>
                          <a:sym typeface="Slate Pro" panose="02000506040000020004" pitchFamily="2" charset="0"/>
                        </a:rPr>
                        <a:t>40%</a:t>
                      </a: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US" sz="900" b="0" i="0" u="none" strike="noStrike">
                          <a:solidFill>
                            <a:srgbClr val="000000"/>
                          </a:solidFill>
                          <a:effectLst/>
                          <a:latin typeface="Slate Pro" panose="02000506040000020004" pitchFamily="2" charset="0"/>
                          <a:sym typeface="Slate Pro" panose="02000506040000020004" pitchFamily="2" charset="0"/>
                        </a:rPr>
                        <a:t>50%</a:t>
                      </a: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late Pro" panose="02000506040000020004" pitchFamily="2" charset="0"/>
                          <a:ea typeface="+mn-ea"/>
                          <a:cs typeface="+mn-cs"/>
                          <a:sym typeface="Slate Pro" panose="02000506040000020004" pitchFamily="2" charset="0"/>
                        </a:rPr>
                        <a:t>70%</a:t>
                      </a:r>
                      <a:endParaRPr kumimoji="0" lang="en-US" sz="900" b="0" i="0" u="none" strike="noStrike" kern="0" cap="none" spc="0" normalizeH="0" baseline="0" noProof="0" dirty="0">
                        <a:ln>
                          <a:noFill/>
                        </a:ln>
                        <a:solidFill>
                          <a:srgbClr val="000000"/>
                        </a:solidFill>
                        <a:effectLst/>
                        <a:uLnTx/>
                        <a:uFillTx/>
                        <a:latin typeface="Slate Pro" panose="02000506040000020004" pitchFamily="2" charset="0"/>
                        <a:ea typeface="+mn-ea"/>
                        <a:cs typeface="+mn-cs"/>
                        <a:sym typeface="Slate Pro" panose="02000506040000020004" pitchFamily="2" charset="0"/>
                      </a:endParaRP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ctr" fontAlgn="b"/>
                      <a:endParaRPr lang="en-US" sz="1000" b="0" i="0" u="none" strike="noStrike" dirty="0">
                        <a:solidFill>
                          <a:srgbClr val="000000"/>
                        </a:solidFill>
                        <a:effectLst/>
                        <a:latin typeface="Proxima Nova Rg" panose="02000506030000020004" pitchFamily="50" charset="0"/>
                        <a:ea typeface="+mn-ea"/>
                        <a:cs typeface="+mn-cs"/>
                      </a:endParaRPr>
                    </a:p>
                  </a:txBody>
                  <a:tcPr marL="3175" marR="3175" marT="3175"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gridSpan="2">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late Pro" panose="02000506040000020004" pitchFamily="2" charset="0"/>
                          <a:ea typeface="+mn-ea"/>
                          <a:cs typeface="+mn-cs"/>
                          <a:sym typeface="Slate Pro" panose="02000506040000020004" pitchFamily="2" charset="0"/>
                        </a:rPr>
                        <a:t>90%</a:t>
                      </a:r>
                      <a:endParaRPr kumimoji="0" lang="en-US" sz="900" b="0" i="0" u="none" strike="noStrike" kern="0" cap="none" spc="0" normalizeH="0" baseline="0" noProof="0" dirty="0">
                        <a:ln>
                          <a:noFill/>
                        </a:ln>
                        <a:solidFill>
                          <a:srgbClr val="000000"/>
                        </a:solidFill>
                        <a:effectLst/>
                        <a:uLnTx/>
                        <a:uFillTx/>
                        <a:latin typeface="Slate Pro" panose="02000506040000020004" pitchFamily="2" charset="0"/>
                        <a:ea typeface="+mn-ea"/>
                        <a:cs typeface="+mn-cs"/>
                        <a:sym typeface="Slate Pro" panose="02000506040000020004" pitchFamily="2" charset="0"/>
                      </a:endParaRP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ctr" fontAlgn="b"/>
                      <a:endParaRPr lang="en-US" sz="1000" b="0" i="0" u="none" strike="noStrike" dirty="0">
                        <a:solidFill>
                          <a:srgbClr val="000000"/>
                        </a:solidFill>
                        <a:effectLst/>
                        <a:latin typeface="Proxima Nova Rg" panose="02000506030000020004" pitchFamily="50" charset="0"/>
                        <a:ea typeface="+mn-ea"/>
                        <a:cs typeface="+mn-cs"/>
                      </a:endParaRPr>
                    </a:p>
                  </a:txBody>
                  <a:tcPr marL="3175" marR="3175" marT="3175"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072660680"/>
                  </a:ext>
                </a:extLst>
              </a:tr>
              <a:tr h="308260">
                <a:tc vMerge="1">
                  <a:txBody>
                    <a:bodyPr/>
                    <a:lstStyle/>
                    <a:p>
                      <a:pPr algn="ctr" rtl="0" fontAlgn="b"/>
                      <a:r>
                        <a:rPr lang="en-US" sz="1000" dirty="0">
                          <a:effectLst/>
                          <a:latin typeface="Proxima Nova Rg" panose="02000506030000020004" pitchFamily="50" charset="0"/>
                        </a:rPr>
                        <a:t>Product 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effectLst/>
                          <a:latin typeface="Slate Pro" panose="02000506040000020004" pitchFamily="2" charset="0"/>
                          <a:sym typeface="Slate Pro" panose="02000506040000020004" pitchFamily="2" charset="0"/>
                        </a:rPr>
                        <a:t>Product D2</a:t>
                      </a:r>
                      <a:endParaRPr lang="en-US" dirty="0">
                        <a:latin typeface="Slate Pro" panose="02000506040000020004" pitchFamily="2" charset="0"/>
                        <a:sym typeface="Slate Pro" panose="02000506040000020004" pitchFamily="2"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US" sz="900" b="0" i="0" u="none" strike="noStrike">
                          <a:solidFill>
                            <a:srgbClr val="000000"/>
                          </a:solidFill>
                          <a:effectLst/>
                          <a:latin typeface="Slate Pro" panose="02000506040000020004" pitchFamily="2" charset="0"/>
                          <a:ea typeface="+mn-ea"/>
                          <a:cs typeface="+mn-cs"/>
                          <a:sym typeface="Slate Pro" panose="02000506040000020004" pitchFamily="2" charset="0"/>
                        </a:rPr>
                        <a:t>40%</a:t>
                      </a: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en-US" sz="900" b="0" i="0" u="none" strike="noStrike">
                          <a:solidFill>
                            <a:srgbClr val="000000"/>
                          </a:solidFill>
                          <a:effectLst/>
                          <a:latin typeface="Slate Pro" panose="02000506040000020004" pitchFamily="2" charset="0"/>
                          <a:sym typeface="Slate Pro" panose="02000506040000020004" pitchFamily="2" charset="0"/>
                        </a:rPr>
                        <a:t>50%</a:t>
                      </a: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Slate Pro" panose="02000506040000020004" pitchFamily="2" charset="0"/>
                          <a:ea typeface="+mn-ea"/>
                          <a:cs typeface="+mn-cs"/>
                          <a:sym typeface="Slate Pro" panose="02000506040000020004" pitchFamily="2" charset="0"/>
                        </a:rPr>
                        <a:t>70%</a:t>
                      </a: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ctr" fontAlgn="b"/>
                      <a:endParaRPr lang="en-US" sz="1000" b="0" i="0" u="none" strike="noStrike" dirty="0">
                        <a:solidFill>
                          <a:srgbClr val="000000"/>
                        </a:solidFill>
                        <a:effectLst/>
                        <a:latin typeface="Proxima Nova Rg" panose="02000506030000020004" pitchFamily="50" charset="0"/>
                        <a:ea typeface="+mn-ea"/>
                        <a:cs typeface="+mn-cs"/>
                      </a:endParaRPr>
                    </a:p>
                  </a:txBody>
                  <a:tcPr marL="3175" marR="3175" marT="3175" marB="0" anchor="ctr">
                    <a:lnT w="9525" cap="flat" cmpd="sng" algn="ctr">
                      <a:solidFill>
                        <a:schemeClr val="bg1">
                          <a:lumMod val="75000"/>
                        </a:schemeClr>
                      </a:solidFill>
                      <a:prstDash val="solid"/>
                      <a:round/>
                      <a:headEnd type="none" w="med" len="med"/>
                      <a:tailEnd type="none" w="med" len="med"/>
                    </a:lnT>
                    <a:lnB w="6350">
                      <a:solidFill>
                        <a:srgbClr val="868A8C"/>
                      </a:solidFill>
                      <a:prstDash val="solid"/>
                    </a:lnB>
                  </a:tcPr>
                </a:tc>
                <a:tc gridSpan="2">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Slate Pro" panose="02000506040000020004" pitchFamily="2" charset="0"/>
                          <a:ea typeface="+mn-ea"/>
                          <a:cs typeface="+mn-cs"/>
                          <a:sym typeface="Slate Pro" panose="02000506040000020004" pitchFamily="2" charset="0"/>
                        </a:rPr>
                        <a:t>90%</a:t>
                      </a:r>
                    </a:p>
                  </a:txBody>
                  <a:tcPr marL="3175" marR="3175"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ctr" fontAlgn="b"/>
                      <a:endParaRPr lang="en-US" sz="1000" b="0" i="0" u="none" strike="noStrike" dirty="0">
                        <a:solidFill>
                          <a:srgbClr val="000000"/>
                        </a:solidFill>
                        <a:effectLst/>
                        <a:latin typeface="Proxima Nova Rg" panose="02000506030000020004" pitchFamily="50" charset="0"/>
                        <a:ea typeface="+mn-ea"/>
                        <a:cs typeface="+mn-cs"/>
                      </a:endParaRPr>
                    </a:p>
                  </a:txBody>
                  <a:tcPr marL="3175" marR="3175" marT="3175"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6350">
                      <a:solidFill>
                        <a:srgbClr val="868A8C"/>
                      </a:solidFill>
                      <a:prstDash val="solid"/>
                    </a:lnB>
                  </a:tcPr>
                </a:tc>
                <a:extLst>
                  <a:ext uri="{0D108BD9-81ED-4DB2-BD59-A6C34878D82A}">
                    <a16:rowId xmlns:a16="http://schemas.microsoft.com/office/drawing/2014/main" val="10006"/>
                  </a:ext>
                </a:extLst>
              </a:tr>
            </a:tbl>
          </a:graphicData>
        </a:graphic>
      </p:graphicFrame>
      <p:sp>
        <p:nvSpPr>
          <p:cNvPr id="3" name="object 3"/>
          <p:cNvSpPr txBox="1">
            <a:spLocks noGrp="1"/>
          </p:cNvSpPr>
          <p:nvPr>
            <p:ph type="title"/>
          </p:nvPr>
        </p:nvSpPr>
        <p:spPr>
          <a:xfrm>
            <a:off x="518300" y="301752"/>
            <a:ext cx="10652805" cy="565476"/>
          </a:xfrm>
          <a:prstGeom prst="rect">
            <a:avLst/>
          </a:prstGeom>
        </p:spPr>
        <p:txBody>
          <a:bodyPr vert="horz" wrap="square" lIns="0" tIns="113030" rIns="0" bIns="0" rtlCol="0">
            <a:spAutoFit/>
          </a:bodyPr>
          <a:lstStyle/>
          <a:p>
            <a:pPr marL="12700" marR="5080">
              <a:lnSpc>
                <a:spcPts val="3450"/>
              </a:lnSpc>
              <a:spcBef>
                <a:spcPts val="890"/>
              </a:spcBef>
            </a:pPr>
            <a:r>
              <a:rPr lang="en-US" sz="3200" dirty="0">
                <a:solidFill>
                  <a:srgbClr val="5A87C5"/>
                </a:solidFill>
              </a:rPr>
              <a:t>Partner Certification Requirements</a:t>
            </a:r>
            <a:endParaRPr sz="3200" dirty="0">
              <a:solidFill>
                <a:srgbClr val="5A87C5"/>
              </a:solidFill>
            </a:endParaRPr>
          </a:p>
        </p:txBody>
      </p:sp>
      <p:sp>
        <p:nvSpPr>
          <p:cNvPr id="9" name="object 9"/>
          <p:cNvSpPr txBox="1">
            <a:spLocks noGrp="1"/>
          </p:cNvSpPr>
          <p:nvPr>
            <p:ph type="sldNum" sz="quarter" idx="7"/>
          </p:nvPr>
        </p:nvSpPr>
        <p:spPr>
          <a:xfrm>
            <a:off x="9956610" y="7265289"/>
            <a:ext cx="243204" cy="143052"/>
          </a:xfrm>
          <a:prstGeom prst="rect">
            <a:avLst/>
          </a:prstGeom>
        </p:spPr>
        <p:txBody>
          <a:bodyPr vert="horz" wrap="square" lIns="0" tIns="0" rIns="0" bIns="0" rtlCol="0">
            <a:spAutoFit/>
          </a:bodyPr>
          <a:lstStyle/>
          <a:p>
            <a:pPr marL="38100">
              <a:lnSpc>
                <a:spcPts val="1115"/>
              </a:lnSpc>
            </a:pPr>
            <a:fld id="{81D60167-4931-47E6-BA6A-407CBD079E47}" type="slidenum">
              <a:rPr spc="-25"/>
              <a:pPr marL="38100">
                <a:lnSpc>
                  <a:spcPts val="1115"/>
                </a:lnSpc>
              </a:pPr>
              <a:t>23</a:t>
            </a:fld>
            <a:endParaRPr spc="-25"/>
          </a:p>
        </p:txBody>
      </p:sp>
      <p:sp>
        <p:nvSpPr>
          <p:cNvPr id="10" name="object 10"/>
          <p:cNvSpPr txBox="1">
            <a:spLocks noGrp="1"/>
          </p:cNvSpPr>
          <p:nvPr>
            <p:ph type="ftr" sz="quarter" idx="5"/>
          </p:nvPr>
        </p:nvSpPr>
        <p:spPr>
          <a:xfrm>
            <a:off x="7167026" y="7274483"/>
            <a:ext cx="2647950" cy="117020"/>
          </a:xfrm>
          <a:prstGeom prst="rect">
            <a:avLst/>
          </a:prstGeom>
        </p:spPr>
        <p:txBody>
          <a:bodyPr vert="horz" wrap="square" lIns="0" tIns="0" rIns="0" bIns="0" rtlCol="0">
            <a:spAutoFit/>
          </a:bodyPr>
          <a:lstStyle/>
          <a:p>
            <a:pPr marL="12700">
              <a:lnSpc>
                <a:spcPts val="930"/>
              </a:lnSpc>
            </a:pPr>
            <a:r>
              <a:rPr lang="en-US">
                <a:latin typeface="Slate Pro" panose="02000506040000020004" pitchFamily="2" charset="0"/>
                <a:sym typeface="Slate Pro" panose="02000506040000020004" pitchFamily="2" charset="0"/>
              </a:rPr>
              <a:t>ACME </a:t>
            </a:r>
            <a:r>
              <a:rPr lang="en-US" spc="-40">
                <a:latin typeface="Slate Pro" panose="02000506040000020004" pitchFamily="2" charset="0"/>
                <a:sym typeface="Slate Pro" panose="02000506040000020004" pitchFamily="2" charset="0"/>
              </a:rPr>
              <a:t>PARTNER</a:t>
            </a:r>
            <a:r>
              <a:rPr lang="en-US" spc="-25">
                <a:latin typeface="Slate Pro" panose="02000506040000020004" pitchFamily="2" charset="0"/>
                <a:sym typeface="Slate Pro" panose="02000506040000020004" pitchFamily="2" charset="0"/>
              </a:rPr>
              <a:t> </a:t>
            </a:r>
            <a:r>
              <a:rPr lang="en-US" spc="-10">
                <a:latin typeface="Slate Pro" panose="02000506040000020004" pitchFamily="2" charset="0"/>
                <a:sym typeface="Slate Pro" panose="02000506040000020004" pitchFamily="2" charset="0"/>
              </a:rPr>
              <a:t>NETWORK</a:t>
            </a:r>
            <a:r>
              <a:rPr lang="en-US" spc="-25">
                <a:latin typeface="Slate Pro" panose="02000506040000020004" pitchFamily="2" charset="0"/>
                <a:sym typeface="Slate Pro" panose="02000506040000020004" pitchFamily="2" charset="0"/>
              </a:rPr>
              <a:t> </a:t>
            </a:r>
            <a:r>
              <a:rPr lang="en-US" spc="-60">
                <a:latin typeface="Slate Pro" panose="02000506040000020004" pitchFamily="2" charset="0"/>
                <a:sym typeface="Slate Pro" panose="02000506040000020004" pitchFamily="2" charset="0"/>
              </a:rPr>
              <a:t>–</a:t>
            </a:r>
            <a:r>
              <a:rPr lang="en-US" spc="-20">
                <a:latin typeface="Slate Pro" panose="02000506040000020004" pitchFamily="2" charset="0"/>
                <a:sym typeface="Slate Pro" panose="02000506040000020004" pitchFamily="2" charset="0"/>
              </a:rPr>
              <a:t> </a:t>
            </a:r>
            <a:r>
              <a:rPr lang="en-US">
                <a:latin typeface="Slate Pro" panose="02000506040000020004" pitchFamily="2" charset="0"/>
                <a:sym typeface="Slate Pro" panose="02000506040000020004" pitchFamily="2" charset="0"/>
              </a:rPr>
              <a:t>PROGRAM</a:t>
            </a:r>
            <a:r>
              <a:rPr lang="en-US" spc="-20">
                <a:latin typeface="Slate Pro" panose="02000506040000020004" pitchFamily="2" charset="0"/>
                <a:sym typeface="Slate Pro" panose="02000506040000020004" pitchFamily="2" charset="0"/>
              </a:rPr>
              <a:t> </a:t>
            </a:r>
            <a:r>
              <a:rPr lang="en-US" spc="-10">
                <a:latin typeface="Slate Pro" panose="02000506040000020004" pitchFamily="2" charset="0"/>
                <a:sym typeface="Slate Pro" panose="02000506040000020004" pitchFamily="2" charset="0"/>
              </a:rPr>
              <a:t>GUIDE</a:t>
            </a:r>
          </a:p>
        </p:txBody>
      </p:sp>
      <p:sp>
        <p:nvSpPr>
          <p:cNvPr id="6" name="TextBox 5">
            <a:extLst>
              <a:ext uri="{FF2B5EF4-FFF2-40B4-BE49-F238E27FC236}">
                <a16:creationId xmlns:a16="http://schemas.microsoft.com/office/drawing/2014/main" id="{A42B28E4-1326-3FAE-52B6-CB26C0CB8B03}"/>
              </a:ext>
            </a:extLst>
          </p:cNvPr>
          <p:cNvSpPr txBox="1"/>
          <p:nvPr/>
        </p:nvSpPr>
        <p:spPr>
          <a:xfrm>
            <a:off x="531668" y="1075381"/>
            <a:ext cx="9681516" cy="523220"/>
          </a:xfrm>
          <a:prstGeom prst="rect">
            <a:avLst/>
          </a:prstGeom>
          <a:noFill/>
        </p:spPr>
        <p:txBody>
          <a:bodyPr wrap="square" lIns="0">
            <a:spAutoFit/>
          </a:bodyPr>
          <a:lstStyle/>
          <a:p>
            <a:pPr algn="l"/>
            <a:r>
              <a:rPr lang="en-US" sz="1400" dirty="0">
                <a:latin typeface="Slate Pro" panose="02000506040000020004" pitchFamily="2" charset="0"/>
                <a:sym typeface="Slate Pro" panose="02000506040000020004" pitchFamily="2" charset="0"/>
              </a:rPr>
              <a:t>To implement ACME products and solutions, Implementation Partners must complete applicable certifications. Completing these certifications enables Partners to maintain (and advance) their status within the program.</a:t>
            </a:r>
          </a:p>
        </p:txBody>
      </p:sp>
      <p:sp>
        <p:nvSpPr>
          <p:cNvPr id="5" name="object 6">
            <a:extLst>
              <a:ext uri="{FF2B5EF4-FFF2-40B4-BE49-F238E27FC236}">
                <a16:creationId xmlns:a16="http://schemas.microsoft.com/office/drawing/2014/main" id="{EEDF4823-04F9-1E9C-32CF-658DBB4F4690}"/>
              </a:ext>
            </a:extLst>
          </p:cNvPr>
          <p:cNvSpPr txBox="1"/>
          <p:nvPr/>
        </p:nvSpPr>
        <p:spPr>
          <a:xfrm>
            <a:off x="1071952" y="1894413"/>
            <a:ext cx="8549492" cy="289823"/>
          </a:xfrm>
          <a:prstGeom prst="rect">
            <a:avLst/>
          </a:prstGeom>
        </p:spPr>
        <p:txBody>
          <a:bodyPr vert="horz" wrap="square" lIns="0" tIns="12700" rIns="0" bIns="0" rtlCol="0">
            <a:spAutoFit/>
          </a:bodyPr>
          <a:lstStyle/>
          <a:p>
            <a:pPr marL="12700" algn="ctr">
              <a:spcBef>
                <a:spcPts val="100"/>
              </a:spcBef>
            </a:pPr>
            <a:r>
              <a:rPr lang="fr-FR" b="1" spc="-50" dirty="0">
                <a:latin typeface="Slate Pro" panose="02000506040000020004" pitchFamily="2" charset="0"/>
                <a:cs typeface="Arial"/>
                <a:sym typeface="Slate Pro" panose="02000506040000020004" pitchFamily="2" charset="0"/>
              </a:rPr>
              <a:t>Partner Implementation Certification Matrix – ACME Implementation Professional</a:t>
            </a:r>
            <a:endParaRPr lang="fr-FR" dirty="0">
              <a:latin typeface="Slate Pro" panose="02000506040000020004" pitchFamily="2" charset="0"/>
              <a:cs typeface="Arial"/>
              <a:sym typeface="Slate Pro" panose="02000506040000020004" pitchFamily="2" charset="0"/>
            </a:endParaRPr>
          </a:p>
        </p:txBody>
      </p:sp>
      <p:grpSp>
        <p:nvGrpSpPr>
          <p:cNvPr id="13" name="Group 12">
            <a:extLst>
              <a:ext uri="{FF2B5EF4-FFF2-40B4-BE49-F238E27FC236}">
                <a16:creationId xmlns:a16="http://schemas.microsoft.com/office/drawing/2014/main" id="{A3440AE1-51D4-8301-CB7A-2DA95C452F40}"/>
              </a:ext>
            </a:extLst>
          </p:cNvPr>
          <p:cNvGrpSpPr/>
          <p:nvPr/>
        </p:nvGrpSpPr>
        <p:grpSpPr>
          <a:xfrm>
            <a:off x="157427" y="7205390"/>
            <a:ext cx="2416310" cy="276999"/>
            <a:chOff x="157428" y="7205390"/>
            <a:chExt cx="2132373" cy="276999"/>
          </a:xfrm>
        </p:grpSpPr>
        <p:sp>
          <p:nvSpPr>
            <p:cNvPr id="14" name="TextBox 13">
              <a:hlinkClick r:id="rId6" action="ppaction://hlinksldjump"/>
              <a:extLst>
                <a:ext uri="{FF2B5EF4-FFF2-40B4-BE49-F238E27FC236}">
                  <a16:creationId xmlns:a16="http://schemas.microsoft.com/office/drawing/2014/main" id="{2820E77B-EDD9-9704-EDD5-D675503E8C91}"/>
                </a:ext>
              </a:extLst>
            </p:cNvPr>
            <p:cNvSpPr txBox="1"/>
            <p:nvPr/>
          </p:nvSpPr>
          <p:spPr>
            <a:xfrm>
              <a:off x="502099" y="7205390"/>
              <a:ext cx="1787702" cy="276999"/>
            </a:xfrm>
            <a:prstGeom prst="rect">
              <a:avLst/>
            </a:prstGeom>
            <a:noFill/>
          </p:spPr>
          <p:txBody>
            <a:bodyPr wrap="square">
              <a:spAutoFit/>
            </a:bodyPr>
            <a:lstStyle/>
            <a:p>
              <a:r>
                <a:rPr lang="en-US" sz="1200" dirty="0">
                  <a:solidFill>
                    <a:srgbClr val="FFFFFF"/>
                  </a:solidFill>
                  <a:latin typeface="Slate Pro" panose="02000506040000020004" pitchFamily="2" charset="0"/>
                  <a:sym typeface="Slate Pro" panose="02000506040000020004" pitchFamily="2" charset="0"/>
                </a:rPr>
                <a:t>TABLE OF CONTENTS</a:t>
              </a:r>
              <a:endParaRPr lang="en-US" sz="1200" dirty="0">
                <a:latin typeface="Slate Pro" panose="02000506040000020004" pitchFamily="2" charset="0"/>
                <a:sym typeface="Slate Pro" panose="02000506040000020004" pitchFamily="2" charset="0"/>
              </a:endParaRPr>
            </a:p>
          </p:txBody>
        </p:sp>
        <p:sp>
          <p:nvSpPr>
            <p:cNvPr id="16" name="Arrow: Right 15">
              <a:extLst>
                <a:ext uri="{FF2B5EF4-FFF2-40B4-BE49-F238E27FC236}">
                  <a16:creationId xmlns:a16="http://schemas.microsoft.com/office/drawing/2014/main" id="{56D8340C-64AC-44BC-24D2-895DD4BD4C81}"/>
                </a:ext>
              </a:extLst>
            </p:cNvPr>
            <p:cNvSpPr/>
            <p:nvPr/>
          </p:nvSpPr>
          <p:spPr>
            <a:xfrm rot="10800000">
              <a:off x="157428" y="7214817"/>
              <a:ext cx="318468" cy="244332"/>
            </a:xfrm>
            <a:prstGeom prst="rightArrow">
              <a:avLst>
                <a:gd name="adj1" fmla="val 50000"/>
                <a:gd name="adj2" fmla="val 78076"/>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grpSp>
    </p:spTree>
    <p:extLst>
      <p:ext uri="{BB962C8B-B14F-4D97-AF65-F5344CB8AC3E}">
        <p14:creationId xmlns:p14="http://schemas.microsoft.com/office/powerpoint/2010/main" val="237183778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0EDD66B-806D-F383-DED6-2998C688230F}"/>
              </a:ext>
            </a:extLst>
          </p:cNvPr>
          <p:cNvGraphicFramePr>
            <a:graphicFrameLocks noChangeAspect="1"/>
          </p:cNvGraphicFramePr>
          <p:nvPr>
            <p:custDataLst>
              <p:tags r:id="rId1"/>
            </p:custDataLst>
            <p:extLst>
              <p:ext uri="{D42A27DB-BD31-4B8C-83A1-F6EECF244321}">
                <p14:modId xmlns:p14="http://schemas.microsoft.com/office/powerpoint/2010/main" val="31922542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4" name="Object 3" hidden="1">
                        <a:extLst>
                          <a:ext uri="{FF2B5EF4-FFF2-40B4-BE49-F238E27FC236}">
                            <a16:creationId xmlns:a16="http://schemas.microsoft.com/office/drawing/2014/main" id="{F0EDD66B-806D-F383-DED6-2998C688230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object 2"/>
          <p:cNvSpPr/>
          <p:nvPr/>
        </p:nvSpPr>
        <p:spPr>
          <a:xfrm>
            <a:off x="0" y="2"/>
            <a:ext cx="10692130" cy="7560309"/>
          </a:xfrm>
          <a:custGeom>
            <a:avLst/>
            <a:gdLst/>
            <a:ahLst/>
            <a:cxnLst/>
            <a:rect l="l" t="t" r="r" b="b"/>
            <a:pathLst>
              <a:path w="10692130" h="7560309">
                <a:moveTo>
                  <a:pt x="10692003" y="0"/>
                </a:moveTo>
                <a:lnTo>
                  <a:pt x="0" y="0"/>
                </a:lnTo>
                <a:lnTo>
                  <a:pt x="0" y="7560005"/>
                </a:lnTo>
                <a:lnTo>
                  <a:pt x="10692003" y="7560005"/>
                </a:lnTo>
                <a:lnTo>
                  <a:pt x="10692003" y="0"/>
                </a:lnTo>
                <a:close/>
              </a:path>
            </a:pathLst>
          </a:custGeom>
          <a:solidFill>
            <a:srgbClr val="000000">
              <a:alpha val="84999"/>
            </a:srgbClr>
          </a:solidFill>
        </p:spPr>
        <p:txBody>
          <a:bodyPr wrap="square" lIns="0" tIns="0" rIns="0" bIns="0" rtlCol="0"/>
          <a:lstStyle/>
          <a:p>
            <a:endParaRPr>
              <a:latin typeface="Slate Pro" panose="02000506040000020004" pitchFamily="2" charset="0"/>
              <a:sym typeface="Slate Pro" panose="02000506040000020004" pitchFamily="2" charset="0"/>
            </a:endParaRPr>
          </a:p>
        </p:txBody>
      </p:sp>
      <p:sp>
        <p:nvSpPr>
          <p:cNvPr id="8" name="object 8"/>
          <p:cNvSpPr txBox="1">
            <a:spLocks noGrp="1"/>
          </p:cNvSpPr>
          <p:nvPr>
            <p:ph type="title"/>
          </p:nvPr>
        </p:nvSpPr>
        <p:spPr>
          <a:xfrm>
            <a:off x="788679" y="1969413"/>
            <a:ext cx="5323365" cy="566822"/>
          </a:xfrm>
          <a:prstGeom prst="rect">
            <a:avLst/>
          </a:prstGeom>
        </p:spPr>
        <p:txBody>
          <a:bodyPr vert="horz" wrap="square" lIns="0" tIns="12700" rIns="0" bIns="0" rtlCol="0">
            <a:spAutoFit/>
          </a:bodyPr>
          <a:lstStyle/>
          <a:p>
            <a:pPr marL="12700">
              <a:spcBef>
                <a:spcPts val="100"/>
              </a:spcBef>
            </a:pPr>
            <a:r>
              <a:rPr lang="en-US" sz="3600" dirty="0">
                <a:solidFill>
                  <a:srgbClr val="FFFFFF"/>
                </a:solidFill>
              </a:rPr>
              <a:t>Get In Touch Today! </a:t>
            </a:r>
            <a:endParaRPr sz="3600" dirty="0"/>
          </a:p>
        </p:txBody>
      </p:sp>
      <p:sp>
        <p:nvSpPr>
          <p:cNvPr id="9" name="object 9"/>
          <p:cNvSpPr txBox="1"/>
          <p:nvPr/>
        </p:nvSpPr>
        <p:spPr>
          <a:xfrm>
            <a:off x="788678" y="2688567"/>
            <a:ext cx="4342123" cy="1627369"/>
          </a:xfrm>
          <a:prstGeom prst="rect">
            <a:avLst/>
          </a:prstGeom>
        </p:spPr>
        <p:txBody>
          <a:bodyPr vert="horz" wrap="square" lIns="0" tIns="41910" rIns="0" bIns="0" rtlCol="0">
            <a:spAutoFit/>
          </a:bodyPr>
          <a:lstStyle/>
          <a:p>
            <a:pPr marL="12700">
              <a:spcBef>
                <a:spcPts val="330"/>
              </a:spcBef>
            </a:pPr>
            <a:r>
              <a:rPr lang="en-US" sz="1400" spc="-20" dirty="0">
                <a:solidFill>
                  <a:srgbClr val="FFFFFF"/>
                </a:solidFill>
                <a:latin typeface="Slate Pro" panose="02000506040000020004" pitchFamily="2" charset="0"/>
                <a:cs typeface="Arial"/>
                <a:sym typeface="Slate Pro" panose="02000506040000020004" pitchFamily="2" charset="0"/>
              </a:rPr>
              <a:t>For</a:t>
            </a:r>
            <a:r>
              <a:rPr lang="en-US" sz="1400" spc="-5" dirty="0">
                <a:solidFill>
                  <a:srgbClr val="FFFFFF"/>
                </a:solidFill>
                <a:latin typeface="Slate Pro" panose="02000506040000020004" pitchFamily="2" charset="0"/>
                <a:cs typeface="Arial"/>
                <a:sym typeface="Slate Pro" panose="02000506040000020004" pitchFamily="2" charset="0"/>
              </a:rPr>
              <a:t> </a:t>
            </a:r>
            <a:r>
              <a:rPr lang="en-US" sz="1400" dirty="0">
                <a:solidFill>
                  <a:srgbClr val="FFFFFF"/>
                </a:solidFill>
                <a:latin typeface="Slate Pro" panose="02000506040000020004" pitchFamily="2" charset="0"/>
                <a:cs typeface="Arial"/>
                <a:sym typeface="Slate Pro" panose="02000506040000020004" pitchFamily="2" charset="0"/>
              </a:rPr>
              <a:t>immediate </a:t>
            </a:r>
            <a:r>
              <a:rPr lang="en-US" sz="1400" spc="-25" dirty="0">
                <a:solidFill>
                  <a:srgbClr val="FFFFFF"/>
                </a:solidFill>
                <a:latin typeface="Slate Pro" panose="02000506040000020004" pitchFamily="2" charset="0"/>
                <a:cs typeface="Arial"/>
                <a:sym typeface="Slate Pro" panose="02000506040000020004" pitchFamily="2" charset="0"/>
              </a:rPr>
              <a:t>assistance,</a:t>
            </a:r>
            <a:r>
              <a:rPr lang="en-US" sz="1400" spc="-5" dirty="0">
                <a:solidFill>
                  <a:srgbClr val="FFFFFF"/>
                </a:solidFill>
                <a:latin typeface="Slate Pro" panose="02000506040000020004" pitchFamily="2" charset="0"/>
                <a:cs typeface="Arial"/>
                <a:sym typeface="Slate Pro" panose="02000506040000020004" pitchFamily="2" charset="0"/>
              </a:rPr>
              <a:t> </a:t>
            </a:r>
            <a:r>
              <a:rPr lang="en-US" sz="1400" spc="-20" dirty="0">
                <a:solidFill>
                  <a:srgbClr val="FFFFFF"/>
                </a:solidFill>
                <a:latin typeface="Slate Pro" panose="02000506040000020004" pitchFamily="2" charset="0"/>
                <a:cs typeface="Arial"/>
                <a:sym typeface="Slate Pro" panose="02000506040000020004" pitchFamily="2" charset="0"/>
              </a:rPr>
              <a:t>please</a:t>
            </a:r>
            <a:r>
              <a:rPr lang="en-US" sz="1400" dirty="0">
                <a:solidFill>
                  <a:srgbClr val="FFFFFF"/>
                </a:solidFill>
                <a:latin typeface="Slate Pro" panose="02000506040000020004" pitchFamily="2" charset="0"/>
                <a:cs typeface="Arial"/>
                <a:sym typeface="Slate Pro" panose="02000506040000020004" pitchFamily="2" charset="0"/>
              </a:rPr>
              <a:t> contact</a:t>
            </a:r>
            <a:r>
              <a:rPr lang="en-US" sz="1400" spc="-5" dirty="0">
                <a:solidFill>
                  <a:srgbClr val="FFFFFF"/>
                </a:solidFill>
                <a:latin typeface="Slate Pro" panose="02000506040000020004" pitchFamily="2" charset="0"/>
                <a:cs typeface="Arial"/>
                <a:sym typeface="Slate Pro" panose="02000506040000020004" pitchFamily="2" charset="0"/>
              </a:rPr>
              <a:t> </a:t>
            </a:r>
            <a:r>
              <a:rPr lang="en-US" sz="1400" spc="-20" dirty="0">
                <a:solidFill>
                  <a:srgbClr val="FFFFFF"/>
                </a:solidFill>
                <a:latin typeface="Slate Pro" panose="02000506040000020004" pitchFamily="2" charset="0"/>
                <a:cs typeface="Arial"/>
                <a:sym typeface="Slate Pro" panose="02000506040000020004" pitchFamily="2" charset="0"/>
              </a:rPr>
              <a:t>your</a:t>
            </a:r>
            <a:endParaRPr lang="en-US" sz="1400" dirty="0">
              <a:latin typeface="Slate Pro" panose="02000506040000020004" pitchFamily="2" charset="0"/>
              <a:cs typeface="Arial"/>
              <a:sym typeface="Slate Pro" panose="02000506040000020004" pitchFamily="2" charset="0"/>
            </a:endParaRPr>
          </a:p>
          <a:p>
            <a:pPr marL="12700">
              <a:spcBef>
                <a:spcPts val="229"/>
              </a:spcBef>
            </a:pPr>
            <a:r>
              <a:rPr lang="en-US" sz="1400" dirty="0">
                <a:solidFill>
                  <a:srgbClr val="FFFFFF"/>
                </a:solidFill>
                <a:latin typeface="Slate Pro" panose="02000506040000020004" pitchFamily="2" charset="0"/>
                <a:cs typeface="Arial"/>
                <a:sym typeface="Slate Pro" panose="02000506040000020004" pitchFamily="2" charset="0"/>
              </a:rPr>
              <a:t>ACME </a:t>
            </a:r>
            <a:r>
              <a:rPr lang="en-US" sz="1400" spc="-20" dirty="0">
                <a:solidFill>
                  <a:schemeClr val="bg1"/>
                </a:solidFill>
                <a:latin typeface="Slate Pro" panose="02000506040000020004" pitchFamily="2" charset="0"/>
                <a:cs typeface="Arial"/>
                <a:sym typeface="Slate Pro" panose="02000506040000020004" pitchFamily="2" charset="0"/>
              </a:rPr>
              <a:t>Partner </a:t>
            </a:r>
            <a:r>
              <a:rPr lang="en-US" sz="1400" spc="-10" dirty="0">
                <a:solidFill>
                  <a:schemeClr val="bg1"/>
                </a:solidFill>
                <a:latin typeface="Slate Pro" panose="02000506040000020004" pitchFamily="2" charset="0"/>
                <a:cs typeface="Arial"/>
                <a:sym typeface="Slate Pro" panose="02000506040000020004" pitchFamily="2" charset="0"/>
              </a:rPr>
              <a:t>Manager.</a:t>
            </a:r>
            <a:r>
              <a:rPr lang="en-US" sz="1400" spc="-15" dirty="0">
                <a:solidFill>
                  <a:schemeClr val="bg1"/>
                </a:solidFill>
                <a:latin typeface="Slate Pro" panose="02000506040000020004" pitchFamily="2" charset="0"/>
                <a:cs typeface="Arial"/>
                <a:sym typeface="Slate Pro" panose="02000506040000020004" pitchFamily="2" charset="0"/>
              </a:rPr>
              <a:t> </a:t>
            </a:r>
            <a:br>
              <a:rPr lang="en-US" sz="1400" spc="-15" dirty="0">
                <a:solidFill>
                  <a:schemeClr val="bg1"/>
                </a:solidFill>
                <a:latin typeface="Slate Pro" panose="02000506040000020004" pitchFamily="2" charset="0"/>
                <a:cs typeface="Arial"/>
                <a:sym typeface="Slate Pro" panose="02000506040000020004" pitchFamily="2" charset="0"/>
              </a:rPr>
            </a:br>
            <a:br>
              <a:rPr lang="en-US" sz="1400" spc="-15" dirty="0">
                <a:solidFill>
                  <a:schemeClr val="bg1"/>
                </a:solidFill>
                <a:latin typeface="Slate Pro" panose="02000506040000020004" pitchFamily="2" charset="0"/>
                <a:cs typeface="Arial"/>
                <a:sym typeface="Slate Pro" panose="02000506040000020004" pitchFamily="2" charset="0"/>
              </a:rPr>
            </a:br>
            <a:r>
              <a:rPr lang="en-US" sz="1400" spc="-20" dirty="0">
                <a:solidFill>
                  <a:srgbClr val="FFFFFF"/>
                </a:solidFill>
                <a:latin typeface="Slate Pro" panose="02000506040000020004" pitchFamily="2" charset="0"/>
                <a:cs typeface="Arial"/>
                <a:sym typeface="Slate Pro" panose="02000506040000020004" pitchFamily="2" charset="0"/>
              </a:rPr>
              <a:t>For </a:t>
            </a:r>
            <a:r>
              <a:rPr lang="en-US" sz="1400" dirty="0">
                <a:solidFill>
                  <a:srgbClr val="FFFFFF"/>
                </a:solidFill>
                <a:latin typeface="Slate Pro" panose="02000506040000020004" pitchFamily="2" charset="0"/>
                <a:cs typeface="Arial"/>
                <a:sym typeface="Slate Pro" panose="02000506040000020004" pitchFamily="2" charset="0"/>
              </a:rPr>
              <a:t>all</a:t>
            </a:r>
            <a:r>
              <a:rPr lang="en-US" sz="1400" spc="-15" dirty="0">
                <a:solidFill>
                  <a:srgbClr val="FFFFFF"/>
                </a:solidFill>
                <a:latin typeface="Slate Pro" panose="02000506040000020004" pitchFamily="2" charset="0"/>
                <a:cs typeface="Arial"/>
                <a:sym typeface="Slate Pro" panose="02000506040000020004" pitchFamily="2" charset="0"/>
              </a:rPr>
              <a:t> </a:t>
            </a:r>
            <a:r>
              <a:rPr lang="en-US" sz="1400" dirty="0">
                <a:solidFill>
                  <a:srgbClr val="FFFFFF"/>
                </a:solidFill>
                <a:latin typeface="Slate Pro" panose="02000506040000020004" pitchFamily="2" charset="0"/>
                <a:cs typeface="Arial"/>
                <a:sym typeface="Slate Pro" panose="02000506040000020004" pitchFamily="2" charset="0"/>
              </a:rPr>
              <a:t>other</a:t>
            </a:r>
            <a:r>
              <a:rPr lang="en-US" sz="1400" spc="-20" dirty="0">
                <a:solidFill>
                  <a:srgbClr val="FFFFFF"/>
                </a:solidFill>
                <a:latin typeface="Slate Pro" panose="02000506040000020004" pitchFamily="2" charset="0"/>
                <a:cs typeface="Arial"/>
                <a:sym typeface="Slate Pro" panose="02000506040000020004" pitchFamily="2" charset="0"/>
              </a:rPr>
              <a:t> </a:t>
            </a:r>
            <a:r>
              <a:rPr lang="en-US" sz="1400" spc="-10" dirty="0">
                <a:solidFill>
                  <a:srgbClr val="FFFFFF"/>
                </a:solidFill>
                <a:latin typeface="Slate Pro" panose="02000506040000020004" pitchFamily="2" charset="0"/>
                <a:cs typeface="Arial"/>
                <a:sym typeface="Slate Pro" panose="02000506040000020004" pitchFamily="2" charset="0"/>
              </a:rPr>
              <a:t>inquiries:</a:t>
            </a:r>
            <a:endParaRPr lang="en-US" sz="1400" dirty="0">
              <a:latin typeface="Slate Pro" panose="02000506040000020004" pitchFamily="2" charset="0"/>
              <a:cs typeface="Arial"/>
              <a:sym typeface="Slate Pro" panose="02000506040000020004" pitchFamily="2" charset="0"/>
            </a:endParaRPr>
          </a:p>
          <a:p>
            <a:pPr>
              <a:lnSpc>
                <a:spcPct val="100000"/>
              </a:lnSpc>
            </a:pPr>
            <a:endParaRPr sz="1400" dirty="0">
              <a:latin typeface="Slate Pro" panose="02000506040000020004" pitchFamily="2" charset="0"/>
              <a:cs typeface="Arial"/>
              <a:sym typeface="Slate Pro" panose="02000506040000020004" pitchFamily="2" charset="0"/>
            </a:endParaRPr>
          </a:p>
          <a:p>
            <a:pPr marL="12700">
              <a:spcBef>
                <a:spcPts val="229"/>
              </a:spcBef>
              <a:tabLst>
                <a:tab pos="227965" algn="l"/>
              </a:tabLst>
            </a:pPr>
            <a:r>
              <a:rPr lang="en-US" sz="1400" b="1" spc="-50" dirty="0">
                <a:solidFill>
                  <a:srgbClr val="FFFFFF"/>
                </a:solidFill>
                <a:latin typeface="Slate Pro" panose="02000506040000020004" pitchFamily="2" charset="0"/>
                <a:cs typeface="Arial"/>
                <a:sym typeface="Slate Pro" panose="02000506040000020004" pitchFamily="2" charset="0"/>
              </a:rPr>
              <a:t>E</a:t>
            </a:r>
            <a:r>
              <a:rPr lang="en-US" sz="1400" b="1" dirty="0">
                <a:solidFill>
                  <a:srgbClr val="FFFFFF"/>
                </a:solidFill>
                <a:latin typeface="Slate Pro" panose="02000506040000020004" pitchFamily="2" charset="0"/>
                <a:cs typeface="Arial"/>
                <a:sym typeface="Slate Pro" panose="02000506040000020004" pitchFamily="2" charset="0"/>
              </a:rPr>
              <a:t>	</a:t>
            </a:r>
            <a:r>
              <a:rPr lang="en-US" sz="1400" b="1" spc="-10" dirty="0">
                <a:solidFill>
                  <a:schemeClr val="bg1"/>
                </a:solidFill>
                <a:uFill>
                  <a:solidFill>
                    <a:srgbClr val="FFFFFF"/>
                  </a:solidFill>
                </a:uFill>
                <a:latin typeface="Slate Pro" panose="02000506040000020004" pitchFamily="2" charset="0"/>
                <a:cs typeface="Arial"/>
                <a:sym typeface="Slate Pro" panose="02000506040000020004" pitchFamily="2" charset="0"/>
              </a:rPr>
              <a:t>Alliances@ACME.com</a:t>
            </a:r>
            <a:endParaRPr lang="en-US" sz="1400" dirty="0">
              <a:solidFill>
                <a:schemeClr val="bg1"/>
              </a:solidFill>
              <a:latin typeface="Slate Pro" panose="02000506040000020004" pitchFamily="2" charset="0"/>
              <a:cs typeface="Arial"/>
              <a:sym typeface="Slate Pro" panose="02000506040000020004" pitchFamily="2" charset="0"/>
            </a:endParaRPr>
          </a:p>
          <a:p>
            <a:pPr marL="12700">
              <a:spcBef>
                <a:spcPts val="229"/>
              </a:spcBef>
            </a:pPr>
            <a:r>
              <a:rPr lang="en-US" sz="1400" b="1" spc="50" dirty="0">
                <a:solidFill>
                  <a:srgbClr val="FFFFFF"/>
                </a:solidFill>
                <a:latin typeface="Slate Pro" panose="02000506040000020004" pitchFamily="2" charset="0"/>
                <a:cs typeface="Arial"/>
                <a:sym typeface="Slate Pro" panose="02000506040000020004" pitchFamily="2" charset="0"/>
              </a:rPr>
              <a:t>W</a:t>
            </a:r>
            <a:r>
              <a:rPr lang="en-US" sz="1400" b="1" spc="290" dirty="0">
                <a:solidFill>
                  <a:srgbClr val="FFFFFF"/>
                </a:solidFill>
                <a:latin typeface="Slate Pro" panose="02000506040000020004" pitchFamily="2" charset="0"/>
                <a:cs typeface="Arial"/>
                <a:sym typeface="Slate Pro" panose="02000506040000020004" pitchFamily="2" charset="0"/>
              </a:rPr>
              <a:t> </a:t>
            </a:r>
            <a:r>
              <a:rPr lang="en-US" sz="1400" u="sng" spc="-10" dirty="0">
                <a:solidFill>
                  <a:schemeClr val="bg1"/>
                </a:solidFill>
                <a:uFill>
                  <a:solidFill>
                    <a:srgbClr val="FFFFFF"/>
                  </a:solidFill>
                </a:uFill>
                <a:latin typeface="Slate Pro" panose="02000506040000020004" pitchFamily="2" charset="0"/>
                <a:cs typeface="Arial"/>
                <a:sym typeface="Slate Pro" panose="02000506040000020004" pitchFamily="2" charset="0"/>
              </a:rPr>
              <a:t>ACME.com</a:t>
            </a:r>
            <a:endParaRPr lang="en-US" sz="1400" dirty="0">
              <a:solidFill>
                <a:schemeClr val="bg1"/>
              </a:solidFill>
              <a:latin typeface="Slate Pro" panose="02000506040000020004" pitchFamily="2" charset="0"/>
              <a:cs typeface="Arial"/>
              <a:sym typeface="Slate Pro" panose="02000506040000020004" pitchFamily="2" charset="0"/>
            </a:endParaRPr>
          </a:p>
        </p:txBody>
      </p:sp>
      <p:pic>
        <p:nvPicPr>
          <p:cNvPr id="10" name="object 10"/>
          <p:cNvPicPr/>
          <p:nvPr/>
        </p:nvPicPr>
        <p:blipFill>
          <a:blip r:embed="rId6" cstate="print"/>
          <a:stretch>
            <a:fillRect/>
          </a:stretch>
        </p:blipFill>
        <p:spPr>
          <a:xfrm>
            <a:off x="9012605" y="6749255"/>
            <a:ext cx="236618" cy="209805"/>
          </a:xfrm>
          <a:prstGeom prst="rect">
            <a:avLst/>
          </a:prstGeom>
        </p:spPr>
      </p:pic>
      <p:sp>
        <p:nvSpPr>
          <p:cNvPr id="11" name="object 11"/>
          <p:cNvSpPr/>
          <p:nvPr/>
        </p:nvSpPr>
        <p:spPr>
          <a:xfrm>
            <a:off x="9420914" y="6733625"/>
            <a:ext cx="308610" cy="240029"/>
          </a:xfrm>
          <a:custGeom>
            <a:avLst/>
            <a:gdLst/>
            <a:ahLst/>
            <a:cxnLst/>
            <a:rect l="l" t="t" r="r" b="b"/>
            <a:pathLst>
              <a:path w="308609" h="240029">
                <a:moveTo>
                  <a:pt x="213329" y="0"/>
                </a:moveTo>
                <a:lnTo>
                  <a:pt x="188695" y="4758"/>
                </a:lnTo>
                <a:lnTo>
                  <a:pt x="168626" y="17724"/>
                </a:lnTo>
                <a:lnTo>
                  <a:pt x="155120" y="36931"/>
                </a:lnTo>
                <a:lnTo>
                  <a:pt x="150174" y="60413"/>
                </a:lnTo>
                <a:lnTo>
                  <a:pt x="150174" y="65087"/>
                </a:lnTo>
                <a:lnTo>
                  <a:pt x="150758" y="69761"/>
                </a:lnTo>
                <a:lnTo>
                  <a:pt x="151736" y="74256"/>
                </a:lnTo>
                <a:lnTo>
                  <a:pt x="113647" y="68429"/>
                </a:lnTo>
                <a:lnTo>
                  <a:pt x="78622" y="55410"/>
                </a:lnTo>
                <a:lnTo>
                  <a:pt x="47595" y="36009"/>
                </a:lnTo>
                <a:lnTo>
                  <a:pt x="21500" y="11036"/>
                </a:lnTo>
                <a:lnTo>
                  <a:pt x="17848" y="18009"/>
                </a:lnTo>
                <a:lnTo>
                  <a:pt x="15149" y="25438"/>
                </a:lnTo>
                <a:lnTo>
                  <a:pt x="13476" y="33285"/>
                </a:lnTo>
                <a:lnTo>
                  <a:pt x="12902" y="41516"/>
                </a:lnTo>
                <a:lnTo>
                  <a:pt x="14909" y="56693"/>
                </a:lnTo>
                <a:lnTo>
                  <a:pt x="20598" y="70465"/>
                </a:lnTo>
                <a:lnTo>
                  <a:pt x="29479" y="82342"/>
                </a:lnTo>
                <a:lnTo>
                  <a:pt x="41058" y="91833"/>
                </a:lnTo>
                <a:lnTo>
                  <a:pt x="33407" y="91111"/>
                </a:lnTo>
                <a:lnTo>
                  <a:pt x="26050" y="89546"/>
                </a:lnTo>
                <a:lnTo>
                  <a:pt x="19059" y="87206"/>
                </a:lnTo>
                <a:lnTo>
                  <a:pt x="12509" y="84162"/>
                </a:lnTo>
                <a:lnTo>
                  <a:pt x="12509" y="84912"/>
                </a:lnTo>
                <a:lnTo>
                  <a:pt x="16352" y="105775"/>
                </a:lnTo>
                <a:lnTo>
                  <a:pt x="26978" y="123466"/>
                </a:lnTo>
                <a:lnTo>
                  <a:pt x="43031" y="136704"/>
                </a:lnTo>
                <a:lnTo>
                  <a:pt x="63155" y="144208"/>
                </a:lnTo>
                <a:lnTo>
                  <a:pt x="57872" y="145516"/>
                </a:lnTo>
                <a:lnTo>
                  <a:pt x="52208" y="146265"/>
                </a:lnTo>
                <a:lnTo>
                  <a:pt x="42429" y="146265"/>
                </a:lnTo>
                <a:lnTo>
                  <a:pt x="34606" y="145326"/>
                </a:lnTo>
                <a:lnTo>
                  <a:pt x="43308" y="161893"/>
                </a:lnTo>
                <a:lnTo>
                  <a:pt x="56723" y="175042"/>
                </a:lnTo>
                <a:lnTo>
                  <a:pt x="73842" y="183807"/>
                </a:lnTo>
                <a:lnTo>
                  <a:pt x="93660" y="187223"/>
                </a:lnTo>
                <a:lnTo>
                  <a:pt x="76405" y="198118"/>
                </a:lnTo>
                <a:lnTo>
                  <a:pt x="57390" y="206227"/>
                </a:lnTo>
                <a:lnTo>
                  <a:pt x="36908" y="211285"/>
                </a:lnTo>
                <a:lnTo>
                  <a:pt x="15252" y="213029"/>
                </a:lnTo>
                <a:lnTo>
                  <a:pt x="5079" y="212839"/>
                </a:lnTo>
                <a:lnTo>
                  <a:pt x="0" y="212280"/>
                </a:lnTo>
                <a:lnTo>
                  <a:pt x="21919" y="223778"/>
                </a:lnTo>
                <a:lnTo>
                  <a:pt x="45560" y="232297"/>
                </a:lnTo>
                <a:lnTo>
                  <a:pt x="70667" y="237588"/>
                </a:lnTo>
                <a:lnTo>
                  <a:pt x="96987" y="239407"/>
                </a:lnTo>
                <a:lnTo>
                  <a:pt x="150623" y="232221"/>
                </a:lnTo>
                <a:lnTo>
                  <a:pt x="195190" y="212591"/>
                </a:lnTo>
                <a:lnTo>
                  <a:pt x="230383" y="183413"/>
                </a:lnTo>
                <a:lnTo>
                  <a:pt x="255898" y="147580"/>
                </a:lnTo>
                <a:lnTo>
                  <a:pt x="271430" y="107986"/>
                </a:lnTo>
                <a:lnTo>
                  <a:pt x="276675" y="67525"/>
                </a:lnTo>
                <a:lnTo>
                  <a:pt x="276485" y="59664"/>
                </a:lnTo>
                <a:lnTo>
                  <a:pt x="285422" y="52840"/>
                </a:lnTo>
                <a:lnTo>
                  <a:pt x="293717" y="45312"/>
                </a:lnTo>
                <a:lnTo>
                  <a:pt x="301314" y="37152"/>
                </a:lnTo>
                <a:lnTo>
                  <a:pt x="308158" y="28435"/>
                </a:lnTo>
                <a:lnTo>
                  <a:pt x="299478" y="31683"/>
                </a:lnTo>
                <a:lnTo>
                  <a:pt x="290486" y="34370"/>
                </a:lnTo>
                <a:lnTo>
                  <a:pt x="281237" y="36427"/>
                </a:lnTo>
                <a:lnTo>
                  <a:pt x="271786" y="37782"/>
                </a:lnTo>
                <a:lnTo>
                  <a:pt x="280994" y="31397"/>
                </a:lnTo>
                <a:lnTo>
                  <a:pt x="288826" y="23591"/>
                </a:lnTo>
                <a:lnTo>
                  <a:pt x="295081" y="14559"/>
                </a:lnTo>
                <a:lnTo>
                  <a:pt x="299560" y="4495"/>
                </a:lnTo>
                <a:lnTo>
                  <a:pt x="290187" y="9320"/>
                </a:lnTo>
                <a:lnTo>
                  <a:pt x="280319" y="13395"/>
                </a:lnTo>
                <a:lnTo>
                  <a:pt x="270048" y="16665"/>
                </a:lnTo>
                <a:lnTo>
                  <a:pt x="259467" y="19075"/>
                </a:lnTo>
                <a:lnTo>
                  <a:pt x="249951" y="11128"/>
                </a:lnTo>
                <a:lnTo>
                  <a:pt x="238894" y="5122"/>
                </a:lnTo>
                <a:lnTo>
                  <a:pt x="226589" y="1324"/>
                </a:lnTo>
                <a:lnTo>
                  <a:pt x="213329" y="0"/>
                </a:lnTo>
                <a:close/>
              </a:path>
            </a:pathLst>
          </a:custGeom>
          <a:solidFill>
            <a:srgbClr val="878787"/>
          </a:solidFill>
        </p:spPr>
        <p:txBody>
          <a:bodyPr wrap="square" lIns="0" tIns="0" rIns="0" bIns="0" rtlCol="0"/>
          <a:lstStyle/>
          <a:p>
            <a:endParaRPr>
              <a:latin typeface="Slate Pro" panose="02000506040000020004" pitchFamily="2" charset="0"/>
              <a:sym typeface="Slate Pro" panose="02000506040000020004" pitchFamily="2" charset="0"/>
            </a:endParaRPr>
          </a:p>
        </p:txBody>
      </p:sp>
      <p:sp>
        <p:nvSpPr>
          <p:cNvPr id="12" name="object 12"/>
          <p:cNvSpPr/>
          <p:nvPr/>
        </p:nvSpPr>
        <p:spPr>
          <a:xfrm>
            <a:off x="9889765" y="6750256"/>
            <a:ext cx="321945" cy="210185"/>
          </a:xfrm>
          <a:custGeom>
            <a:avLst/>
            <a:gdLst/>
            <a:ahLst/>
            <a:cxnLst/>
            <a:rect l="l" t="t" r="r" b="b"/>
            <a:pathLst>
              <a:path w="321945" h="210184">
                <a:moveTo>
                  <a:pt x="160762" y="0"/>
                </a:moveTo>
                <a:lnTo>
                  <a:pt x="102206" y="98"/>
                </a:lnTo>
                <a:lnTo>
                  <a:pt x="51140" y="2646"/>
                </a:lnTo>
                <a:lnTo>
                  <a:pt x="10675" y="23717"/>
                </a:lnTo>
                <a:lnTo>
                  <a:pt x="734" y="77756"/>
                </a:lnTo>
                <a:lnTo>
                  <a:pt x="0" y="97116"/>
                </a:lnTo>
                <a:lnTo>
                  <a:pt x="0" y="133730"/>
                </a:lnTo>
                <a:lnTo>
                  <a:pt x="6613" y="177394"/>
                </a:lnTo>
                <a:lnTo>
                  <a:pt x="35060" y="203531"/>
                </a:lnTo>
                <a:lnTo>
                  <a:pt x="107322" y="209021"/>
                </a:lnTo>
                <a:lnTo>
                  <a:pt x="160762" y="209805"/>
                </a:lnTo>
                <a:lnTo>
                  <a:pt x="219318" y="209707"/>
                </a:lnTo>
                <a:lnTo>
                  <a:pt x="270384" y="207158"/>
                </a:lnTo>
                <a:lnTo>
                  <a:pt x="310854" y="186447"/>
                </a:lnTo>
                <a:lnTo>
                  <a:pt x="319362" y="149479"/>
                </a:lnTo>
                <a:lnTo>
                  <a:pt x="127857" y="149479"/>
                </a:lnTo>
                <a:lnTo>
                  <a:pt x="127857" y="60744"/>
                </a:lnTo>
                <a:lnTo>
                  <a:pt x="320847" y="60744"/>
                </a:lnTo>
                <a:lnTo>
                  <a:pt x="320790" y="59430"/>
                </a:lnTo>
                <a:lnTo>
                  <a:pt x="304493" y="16003"/>
                </a:lnTo>
                <a:lnTo>
                  <a:pt x="256236" y="2646"/>
                </a:lnTo>
                <a:lnTo>
                  <a:pt x="214203" y="784"/>
                </a:lnTo>
                <a:lnTo>
                  <a:pt x="176874" y="98"/>
                </a:lnTo>
                <a:lnTo>
                  <a:pt x="160762" y="0"/>
                </a:lnTo>
                <a:close/>
              </a:path>
              <a:path w="321945" h="210184">
                <a:moveTo>
                  <a:pt x="320847" y="60744"/>
                </a:moveTo>
                <a:lnTo>
                  <a:pt x="127857" y="60744"/>
                </a:lnTo>
                <a:lnTo>
                  <a:pt x="211955" y="105118"/>
                </a:lnTo>
                <a:lnTo>
                  <a:pt x="127857" y="149479"/>
                </a:lnTo>
                <a:lnTo>
                  <a:pt x="319362" y="149479"/>
                </a:lnTo>
                <a:lnTo>
                  <a:pt x="320790" y="132474"/>
                </a:lnTo>
                <a:lnTo>
                  <a:pt x="321525" y="113118"/>
                </a:lnTo>
                <a:lnTo>
                  <a:pt x="321525" y="76499"/>
                </a:lnTo>
                <a:lnTo>
                  <a:pt x="320847" y="60744"/>
                </a:lnTo>
                <a:close/>
              </a:path>
            </a:pathLst>
          </a:custGeom>
          <a:solidFill>
            <a:srgbClr val="878787"/>
          </a:solidFill>
        </p:spPr>
        <p:txBody>
          <a:bodyPr wrap="square" lIns="0" tIns="0" rIns="0" bIns="0" rtlCol="0"/>
          <a:lstStyle/>
          <a:p>
            <a:endParaRPr>
              <a:latin typeface="Slate Pro" panose="02000506040000020004" pitchFamily="2" charset="0"/>
              <a:sym typeface="Slate Pro" panose="02000506040000020004" pitchFamily="2" charset="0"/>
            </a:endParaRPr>
          </a:p>
        </p:txBody>
      </p:sp>
      <p:grpSp>
        <p:nvGrpSpPr>
          <p:cNvPr id="15" name="Group 14">
            <a:extLst>
              <a:ext uri="{FF2B5EF4-FFF2-40B4-BE49-F238E27FC236}">
                <a16:creationId xmlns:a16="http://schemas.microsoft.com/office/drawing/2014/main" id="{608C03E6-D1C0-2DE5-62EC-AAB239CBD8B2}"/>
              </a:ext>
            </a:extLst>
          </p:cNvPr>
          <p:cNvGrpSpPr/>
          <p:nvPr/>
        </p:nvGrpSpPr>
        <p:grpSpPr>
          <a:xfrm>
            <a:off x="157427" y="7205390"/>
            <a:ext cx="2416310" cy="276999"/>
            <a:chOff x="157428" y="7205390"/>
            <a:chExt cx="2132373" cy="276999"/>
          </a:xfrm>
        </p:grpSpPr>
        <p:sp>
          <p:nvSpPr>
            <p:cNvPr id="16" name="TextBox 15">
              <a:hlinkClick r:id="rId7" action="ppaction://hlinksldjump"/>
              <a:extLst>
                <a:ext uri="{FF2B5EF4-FFF2-40B4-BE49-F238E27FC236}">
                  <a16:creationId xmlns:a16="http://schemas.microsoft.com/office/drawing/2014/main" id="{89FF98C7-B90C-3806-3F59-86DBF3585F8A}"/>
                </a:ext>
              </a:extLst>
            </p:cNvPr>
            <p:cNvSpPr txBox="1"/>
            <p:nvPr/>
          </p:nvSpPr>
          <p:spPr>
            <a:xfrm>
              <a:off x="502099" y="7205390"/>
              <a:ext cx="1787702" cy="276999"/>
            </a:xfrm>
            <a:prstGeom prst="rect">
              <a:avLst/>
            </a:prstGeom>
            <a:noFill/>
          </p:spPr>
          <p:txBody>
            <a:bodyPr wrap="square">
              <a:spAutoFit/>
            </a:bodyPr>
            <a:lstStyle/>
            <a:p>
              <a:r>
                <a:rPr lang="en-US" sz="1200" dirty="0">
                  <a:solidFill>
                    <a:srgbClr val="FFFFFF"/>
                  </a:solidFill>
                  <a:latin typeface="Slate Pro" panose="02000506040000020004" pitchFamily="2" charset="0"/>
                  <a:sym typeface="Slate Pro" panose="02000506040000020004" pitchFamily="2" charset="0"/>
                </a:rPr>
                <a:t>TABLE OF CONTENTS</a:t>
              </a:r>
              <a:endParaRPr lang="en-US" sz="1200" dirty="0">
                <a:latin typeface="Slate Pro" panose="02000506040000020004" pitchFamily="2" charset="0"/>
                <a:sym typeface="Slate Pro" panose="02000506040000020004" pitchFamily="2" charset="0"/>
              </a:endParaRPr>
            </a:p>
          </p:txBody>
        </p:sp>
        <p:sp>
          <p:nvSpPr>
            <p:cNvPr id="17" name="Arrow: Right 16">
              <a:extLst>
                <a:ext uri="{FF2B5EF4-FFF2-40B4-BE49-F238E27FC236}">
                  <a16:creationId xmlns:a16="http://schemas.microsoft.com/office/drawing/2014/main" id="{00E8F8F0-7553-E605-51D3-FB68EABF127B}"/>
                </a:ext>
              </a:extLst>
            </p:cNvPr>
            <p:cNvSpPr/>
            <p:nvPr/>
          </p:nvSpPr>
          <p:spPr>
            <a:xfrm rot="10800000">
              <a:off x="157428" y="7214817"/>
              <a:ext cx="318468" cy="244332"/>
            </a:xfrm>
            <a:prstGeom prst="rightArrow">
              <a:avLst>
                <a:gd name="adj1" fmla="val 50000"/>
                <a:gd name="adj2" fmla="val 78076"/>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gr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8CF2BFFA-F528-A0AB-48E2-FD2338EC948A}"/>
              </a:ext>
            </a:extLst>
          </p:cNvPr>
          <p:cNvGraphicFramePr>
            <a:graphicFrameLocks noChangeAspect="1"/>
          </p:cNvGraphicFramePr>
          <p:nvPr>
            <p:custDataLst>
              <p:tags r:id="rId1"/>
            </p:custDataLst>
            <p:extLst>
              <p:ext uri="{D42A27DB-BD31-4B8C-83A1-F6EECF244321}">
                <p14:modId xmlns:p14="http://schemas.microsoft.com/office/powerpoint/2010/main" val="2442955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15" name="Object 14" hidden="1">
                        <a:extLst>
                          <a:ext uri="{FF2B5EF4-FFF2-40B4-BE49-F238E27FC236}">
                            <a16:creationId xmlns:a16="http://schemas.microsoft.com/office/drawing/2014/main" id="{8CF2BFFA-F528-A0AB-48E2-FD2338EC94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3" name="object 3"/>
          <p:cNvGrpSpPr/>
          <p:nvPr/>
        </p:nvGrpSpPr>
        <p:grpSpPr>
          <a:xfrm>
            <a:off x="0" y="3281430"/>
            <a:ext cx="10692612" cy="1188085"/>
            <a:chOff x="0" y="4752009"/>
            <a:chExt cx="10692612" cy="1188085"/>
          </a:xfrm>
        </p:grpSpPr>
        <p:sp>
          <p:nvSpPr>
            <p:cNvPr id="5" name="object 5"/>
            <p:cNvSpPr/>
            <p:nvPr/>
          </p:nvSpPr>
          <p:spPr>
            <a:xfrm>
              <a:off x="2169007" y="4752009"/>
              <a:ext cx="8523605" cy="1188085"/>
            </a:xfrm>
            <a:custGeom>
              <a:avLst/>
              <a:gdLst/>
              <a:ahLst/>
              <a:cxnLst/>
              <a:rect l="l" t="t" r="r" b="b"/>
              <a:pathLst>
                <a:path w="8523605" h="1188085">
                  <a:moveTo>
                    <a:pt x="0" y="1187996"/>
                  </a:moveTo>
                  <a:lnTo>
                    <a:pt x="8522995" y="1187996"/>
                  </a:lnTo>
                  <a:lnTo>
                    <a:pt x="8522995" y="0"/>
                  </a:lnTo>
                  <a:lnTo>
                    <a:pt x="0" y="0"/>
                  </a:lnTo>
                  <a:lnTo>
                    <a:pt x="0" y="1187996"/>
                  </a:lnTo>
                  <a:close/>
                </a:path>
              </a:pathLst>
            </a:custGeom>
            <a:solidFill>
              <a:srgbClr val="4D4F56">
                <a:alpha val="89804"/>
              </a:srgbClr>
            </a:solidFill>
          </p:spPr>
          <p:txBody>
            <a:bodyPr wrap="square" lIns="0" tIns="0" rIns="0" bIns="0" rtlCol="0"/>
            <a:lstStyle/>
            <a:p>
              <a:endParaRPr>
                <a:latin typeface="Slate Pro" panose="02000506040000020004" pitchFamily="2" charset="0"/>
                <a:sym typeface="Slate Pro" panose="02000506040000020004" pitchFamily="2" charset="0"/>
              </a:endParaRPr>
            </a:p>
          </p:txBody>
        </p:sp>
        <p:sp>
          <p:nvSpPr>
            <p:cNvPr id="6" name="object 6"/>
            <p:cNvSpPr/>
            <p:nvPr/>
          </p:nvSpPr>
          <p:spPr>
            <a:xfrm>
              <a:off x="0" y="4752009"/>
              <a:ext cx="2169160" cy="1188085"/>
            </a:xfrm>
            <a:custGeom>
              <a:avLst/>
              <a:gdLst/>
              <a:ahLst/>
              <a:cxnLst/>
              <a:rect l="l" t="t" r="r" b="b"/>
              <a:pathLst>
                <a:path w="2169160" h="1188085">
                  <a:moveTo>
                    <a:pt x="2169007" y="0"/>
                  </a:moveTo>
                  <a:lnTo>
                    <a:pt x="0" y="0"/>
                  </a:lnTo>
                  <a:lnTo>
                    <a:pt x="0" y="1187996"/>
                  </a:lnTo>
                  <a:lnTo>
                    <a:pt x="2169007" y="1187996"/>
                  </a:lnTo>
                  <a:lnTo>
                    <a:pt x="2169007" y="0"/>
                  </a:lnTo>
                  <a:close/>
                </a:path>
              </a:pathLst>
            </a:custGeom>
            <a:solidFill>
              <a:srgbClr val="5987C6"/>
            </a:solidFill>
          </p:spPr>
          <p:txBody>
            <a:bodyPr wrap="square" lIns="0" tIns="0" rIns="0" bIns="0" rtlCol="0"/>
            <a:lstStyle/>
            <a:p>
              <a:endParaRPr>
                <a:latin typeface="Slate Pro" panose="02000506040000020004" pitchFamily="2" charset="0"/>
                <a:sym typeface="Slate Pro" panose="02000506040000020004" pitchFamily="2" charset="0"/>
              </a:endParaRPr>
            </a:p>
          </p:txBody>
        </p:sp>
      </p:grpSp>
      <p:sp>
        <p:nvSpPr>
          <p:cNvPr id="9" name="object 9"/>
          <p:cNvSpPr txBox="1">
            <a:spLocks noGrp="1"/>
          </p:cNvSpPr>
          <p:nvPr>
            <p:ph type="title"/>
          </p:nvPr>
        </p:nvSpPr>
        <p:spPr>
          <a:xfrm>
            <a:off x="2432730" y="3600009"/>
            <a:ext cx="7996312" cy="566822"/>
          </a:xfrm>
          <a:prstGeom prst="rect">
            <a:avLst/>
          </a:prstGeom>
        </p:spPr>
        <p:txBody>
          <a:bodyPr vert="horz" wrap="square" lIns="0" tIns="12700" rIns="0" bIns="0" rtlCol="0">
            <a:spAutoFit/>
          </a:bodyPr>
          <a:lstStyle/>
          <a:p>
            <a:pPr marL="12700">
              <a:spcBef>
                <a:spcPts val="100"/>
              </a:spcBef>
            </a:pPr>
            <a:r>
              <a:rPr lang="en-US" sz="3600" dirty="0">
                <a:solidFill>
                  <a:srgbClr val="FFFFFF"/>
                </a:solidFill>
              </a:rPr>
              <a:t>ACME Partner Program</a:t>
            </a:r>
            <a:r>
              <a:rPr lang="en-US" sz="3600" spc="40" dirty="0">
                <a:solidFill>
                  <a:srgbClr val="FFFFFF"/>
                </a:solidFill>
              </a:rPr>
              <a:t> </a:t>
            </a:r>
            <a:r>
              <a:rPr lang="en-US" sz="3600" spc="70" dirty="0">
                <a:solidFill>
                  <a:srgbClr val="FFFFFF"/>
                </a:solidFill>
              </a:rPr>
              <a:t>Guide</a:t>
            </a:r>
            <a:endParaRPr lang="en-US" sz="3600"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Object 28" hidden="1">
            <a:extLst>
              <a:ext uri="{FF2B5EF4-FFF2-40B4-BE49-F238E27FC236}">
                <a16:creationId xmlns:a16="http://schemas.microsoft.com/office/drawing/2014/main" id="{815A6BEF-D065-F30D-AC8B-D34A7718BFAF}"/>
              </a:ext>
            </a:extLst>
          </p:cNvPr>
          <p:cNvGraphicFramePr>
            <a:graphicFrameLocks noChangeAspect="1"/>
          </p:cNvGraphicFramePr>
          <p:nvPr>
            <p:custDataLst>
              <p:tags r:id="rId1"/>
            </p:custDataLst>
            <p:extLst>
              <p:ext uri="{D42A27DB-BD31-4B8C-83A1-F6EECF244321}">
                <p14:modId xmlns:p14="http://schemas.microsoft.com/office/powerpoint/2010/main" val="18141817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29" name="Object 28" hidden="1">
                        <a:extLst>
                          <a:ext uri="{FF2B5EF4-FFF2-40B4-BE49-F238E27FC236}">
                            <a16:creationId xmlns:a16="http://schemas.microsoft.com/office/drawing/2014/main" id="{815A6BEF-D065-F30D-AC8B-D34A7718BFA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object 3"/>
          <p:cNvSpPr/>
          <p:nvPr/>
        </p:nvSpPr>
        <p:spPr>
          <a:xfrm>
            <a:off x="4626001" y="2"/>
            <a:ext cx="6067400" cy="7072359"/>
          </a:xfrm>
          <a:custGeom>
            <a:avLst/>
            <a:gdLst/>
            <a:ahLst/>
            <a:cxnLst/>
            <a:rect l="l" t="t" r="r" b="b"/>
            <a:pathLst>
              <a:path w="6077584" h="7065009">
                <a:moveTo>
                  <a:pt x="6077508" y="0"/>
                </a:moveTo>
                <a:lnTo>
                  <a:pt x="0" y="0"/>
                </a:lnTo>
                <a:lnTo>
                  <a:pt x="0" y="7064997"/>
                </a:lnTo>
                <a:lnTo>
                  <a:pt x="6077508" y="7064997"/>
                </a:lnTo>
                <a:lnTo>
                  <a:pt x="6077508" y="0"/>
                </a:lnTo>
                <a:close/>
              </a:path>
            </a:pathLst>
          </a:custGeom>
          <a:solidFill>
            <a:srgbClr val="4D4F56"/>
          </a:solidFill>
        </p:spPr>
        <p:txBody>
          <a:bodyPr wrap="square" lIns="0" tIns="0" rIns="0" bIns="0" rtlCol="0"/>
          <a:lstStyle/>
          <a:p>
            <a:endParaRPr lang="en-US">
              <a:latin typeface="Slate Pro" panose="02000506040000020004" pitchFamily="2" charset="0"/>
              <a:sym typeface="Slate Pro" panose="02000506040000020004" pitchFamily="2" charset="0"/>
            </a:endParaRPr>
          </a:p>
        </p:txBody>
      </p:sp>
      <p:sp>
        <p:nvSpPr>
          <p:cNvPr id="21" name="object 21"/>
          <p:cNvSpPr txBox="1"/>
          <p:nvPr/>
        </p:nvSpPr>
        <p:spPr>
          <a:xfrm>
            <a:off x="5082957" y="907107"/>
            <a:ext cx="5245815" cy="1732975"/>
          </a:xfrm>
          <a:prstGeom prst="rect">
            <a:avLst/>
          </a:prstGeom>
        </p:spPr>
        <p:txBody>
          <a:bodyPr vert="horz" wrap="square" lIns="0" tIns="12700" rIns="0" bIns="0" rtlCol="0">
            <a:spAutoFit/>
          </a:bodyPr>
          <a:lstStyle/>
          <a:p>
            <a:pPr marL="63500" marR="130175" algn="l">
              <a:lnSpc>
                <a:spcPct val="129200"/>
              </a:lnSpc>
              <a:spcBef>
                <a:spcPts val="100"/>
              </a:spcBef>
            </a:pPr>
            <a:r>
              <a:rPr lang="en-US" sz="1400" dirty="0">
                <a:solidFill>
                  <a:srgbClr val="FFFFFF"/>
                </a:solidFill>
                <a:latin typeface="Slate Pro" panose="02000506040000020004" pitchFamily="2" charset="0"/>
                <a:cs typeface="Arial"/>
                <a:sym typeface="Slate Pro" panose="02000506040000020004" pitchFamily="2" charset="0"/>
              </a:rPr>
              <a:t>Many</a:t>
            </a:r>
            <a:r>
              <a:rPr lang="en-US" sz="1400" spc="-20" dirty="0">
                <a:solidFill>
                  <a:srgbClr val="FFFFFF"/>
                </a:solidFill>
                <a:latin typeface="Slate Pro" panose="02000506040000020004" pitchFamily="2" charset="0"/>
                <a:cs typeface="Arial"/>
                <a:sym typeface="Slate Pro" panose="02000506040000020004" pitchFamily="2" charset="0"/>
              </a:rPr>
              <a:t> </a:t>
            </a:r>
            <a:r>
              <a:rPr lang="en-US" sz="1400" dirty="0">
                <a:solidFill>
                  <a:srgbClr val="FFFFFF"/>
                </a:solidFill>
                <a:latin typeface="Slate Pro" panose="02000506040000020004" pitchFamily="2" charset="0"/>
                <a:cs typeface="Arial"/>
                <a:sym typeface="Slate Pro" panose="02000506040000020004" pitchFamily="2" charset="0"/>
              </a:rPr>
              <a:t>of</a:t>
            </a:r>
            <a:r>
              <a:rPr lang="en-US" sz="1400" spc="-15" dirty="0">
                <a:solidFill>
                  <a:srgbClr val="FFFFFF"/>
                </a:solidFill>
                <a:latin typeface="Slate Pro" panose="02000506040000020004" pitchFamily="2" charset="0"/>
                <a:cs typeface="Arial"/>
                <a:sym typeface="Slate Pro" panose="02000506040000020004" pitchFamily="2" charset="0"/>
              </a:rPr>
              <a:t> </a:t>
            </a:r>
            <a:r>
              <a:rPr lang="en-US" sz="1400" dirty="0">
                <a:solidFill>
                  <a:srgbClr val="FFFFFF"/>
                </a:solidFill>
                <a:latin typeface="Slate Pro" panose="02000506040000020004" pitchFamily="2" charset="0"/>
                <a:cs typeface="Arial"/>
                <a:sym typeface="Slate Pro" panose="02000506040000020004" pitchFamily="2" charset="0"/>
              </a:rPr>
              <a:t>the</a:t>
            </a:r>
            <a:r>
              <a:rPr lang="en-US" sz="1400" spc="-15" dirty="0">
                <a:solidFill>
                  <a:srgbClr val="FFFFFF"/>
                </a:solidFill>
                <a:latin typeface="Slate Pro" panose="02000506040000020004" pitchFamily="2" charset="0"/>
                <a:cs typeface="Arial"/>
                <a:sym typeface="Slate Pro" panose="02000506040000020004" pitchFamily="2" charset="0"/>
              </a:rPr>
              <a:t> </a:t>
            </a:r>
            <a:r>
              <a:rPr lang="en-US" sz="1400" dirty="0">
                <a:solidFill>
                  <a:srgbClr val="FFFFFF"/>
                </a:solidFill>
                <a:latin typeface="Slate Pro" panose="02000506040000020004" pitchFamily="2" charset="0"/>
                <a:cs typeface="Arial"/>
                <a:sym typeface="Slate Pro" panose="02000506040000020004" pitchFamily="2" charset="0"/>
              </a:rPr>
              <a:t>materials</a:t>
            </a:r>
            <a:r>
              <a:rPr lang="en-US" sz="1400" spc="-15" dirty="0">
                <a:solidFill>
                  <a:srgbClr val="FFFFFF"/>
                </a:solidFill>
                <a:latin typeface="Slate Pro" panose="02000506040000020004" pitchFamily="2" charset="0"/>
                <a:cs typeface="Arial"/>
                <a:sym typeface="Slate Pro" panose="02000506040000020004" pitchFamily="2" charset="0"/>
              </a:rPr>
              <a:t> </a:t>
            </a:r>
            <a:r>
              <a:rPr lang="en-US" sz="1400" dirty="0">
                <a:solidFill>
                  <a:srgbClr val="FFFFFF"/>
                </a:solidFill>
                <a:latin typeface="Slate Pro" panose="02000506040000020004" pitchFamily="2" charset="0"/>
                <a:cs typeface="Arial"/>
                <a:sym typeface="Slate Pro" panose="02000506040000020004" pitchFamily="2" charset="0"/>
              </a:rPr>
              <a:t>we</a:t>
            </a:r>
            <a:r>
              <a:rPr lang="en-US" sz="1400" spc="-20" dirty="0">
                <a:solidFill>
                  <a:srgbClr val="FFFFFF"/>
                </a:solidFill>
                <a:latin typeface="Slate Pro" panose="02000506040000020004" pitchFamily="2" charset="0"/>
                <a:cs typeface="Arial"/>
                <a:sym typeface="Slate Pro" panose="02000506040000020004" pitchFamily="2" charset="0"/>
              </a:rPr>
              <a:t> </a:t>
            </a:r>
            <a:r>
              <a:rPr lang="en-US" sz="1400" dirty="0">
                <a:solidFill>
                  <a:srgbClr val="FFFFFF"/>
                </a:solidFill>
                <a:latin typeface="Slate Pro" panose="02000506040000020004" pitchFamily="2" charset="0"/>
                <a:cs typeface="Arial"/>
                <a:sym typeface="Slate Pro" panose="02000506040000020004" pitchFamily="2" charset="0"/>
              </a:rPr>
              <a:t>link</a:t>
            </a:r>
            <a:r>
              <a:rPr lang="en-US" sz="1400" spc="-15" dirty="0">
                <a:solidFill>
                  <a:srgbClr val="FFFFFF"/>
                </a:solidFill>
                <a:latin typeface="Slate Pro" panose="02000506040000020004" pitchFamily="2" charset="0"/>
                <a:cs typeface="Arial"/>
                <a:sym typeface="Slate Pro" panose="02000506040000020004" pitchFamily="2" charset="0"/>
              </a:rPr>
              <a:t> </a:t>
            </a:r>
            <a:r>
              <a:rPr lang="en-US" sz="1400" dirty="0">
                <a:solidFill>
                  <a:srgbClr val="FFFFFF"/>
                </a:solidFill>
                <a:latin typeface="Slate Pro" panose="02000506040000020004" pitchFamily="2" charset="0"/>
                <a:cs typeface="Arial"/>
                <a:sym typeface="Slate Pro" panose="02000506040000020004" pitchFamily="2" charset="0"/>
              </a:rPr>
              <a:t>to</a:t>
            </a:r>
            <a:r>
              <a:rPr lang="en-US" sz="1400" spc="-15" dirty="0">
                <a:solidFill>
                  <a:srgbClr val="FFFFFF"/>
                </a:solidFill>
                <a:latin typeface="Slate Pro" panose="02000506040000020004" pitchFamily="2" charset="0"/>
                <a:cs typeface="Arial"/>
                <a:sym typeface="Slate Pro" panose="02000506040000020004" pitchFamily="2" charset="0"/>
              </a:rPr>
              <a:t> </a:t>
            </a:r>
            <a:r>
              <a:rPr lang="en-US" sz="1400" dirty="0">
                <a:solidFill>
                  <a:srgbClr val="FFFFFF"/>
                </a:solidFill>
                <a:latin typeface="Slate Pro" panose="02000506040000020004" pitchFamily="2" charset="0"/>
                <a:cs typeface="Arial"/>
                <a:sym typeface="Slate Pro" panose="02000506040000020004" pitchFamily="2" charset="0"/>
              </a:rPr>
              <a:t>within</a:t>
            </a:r>
            <a:r>
              <a:rPr lang="en-US" sz="1400" spc="-15" dirty="0">
                <a:solidFill>
                  <a:srgbClr val="FFFFFF"/>
                </a:solidFill>
                <a:latin typeface="Slate Pro" panose="02000506040000020004" pitchFamily="2" charset="0"/>
                <a:cs typeface="Arial"/>
                <a:sym typeface="Slate Pro" panose="02000506040000020004" pitchFamily="2" charset="0"/>
              </a:rPr>
              <a:t> </a:t>
            </a:r>
            <a:r>
              <a:rPr lang="en-US" sz="1400" dirty="0">
                <a:solidFill>
                  <a:srgbClr val="FFFFFF"/>
                </a:solidFill>
                <a:latin typeface="Slate Pro" panose="02000506040000020004" pitchFamily="2" charset="0"/>
                <a:cs typeface="Arial"/>
                <a:sym typeface="Slate Pro" panose="02000506040000020004" pitchFamily="2" charset="0"/>
              </a:rPr>
              <a:t>this</a:t>
            </a:r>
            <a:r>
              <a:rPr lang="en-US" sz="1400" spc="-20" dirty="0">
                <a:solidFill>
                  <a:srgbClr val="FFFFFF"/>
                </a:solidFill>
                <a:latin typeface="Slate Pro" panose="02000506040000020004" pitchFamily="2" charset="0"/>
                <a:cs typeface="Arial"/>
                <a:sym typeface="Slate Pro" panose="02000506040000020004" pitchFamily="2" charset="0"/>
              </a:rPr>
              <a:t> </a:t>
            </a:r>
            <a:r>
              <a:rPr lang="en-US" sz="1400" dirty="0">
                <a:solidFill>
                  <a:srgbClr val="FFFFFF"/>
                </a:solidFill>
                <a:latin typeface="Slate Pro" panose="02000506040000020004" pitchFamily="2" charset="0"/>
                <a:cs typeface="Arial"/>
                <a:sym typeface="Slate Pro" panose="02000506040000020004" pitchFamily="2" charset="0"/>
              </a:rPr>
              <a:t>guide</a:t>
            </a:r>
            <a:r>
              <a:rPr lang="en-US" sz="1400" spc="-15" dirty="0">
                <a:solidFill>
                  <a:srgbClr val="FFFFFF"/>
                </a:solidFill>
                <a:latin typeface="Slate Pro" panose="02000506040000020004" pitchFamily="2" charset="0"/>
                <a:cs typeface="Arial"/>
                <a:sym typeface="Slate Pro" panose="02000506040000020004" pitchFamily="2" charset="0"/>
              </a:rPr>
              <a:t> </a:t>
            </a:r>
            <a:r>
              <a:rPr lang="en-US" sz="1400" spc="-20" dirty="0">
                <a:solidFill>
                  <a:srgbClr val="FFFFFF"/>
                </a:solidFill>
                <a:latin typeface="Slate Pro" panose="02000506040000020004" pitchFamily="2" charset="0"/>
                <a:cs typeface="Arial"/>
                <a:sym typeface="Slate Pro" panose="02000506040000020004" pitchFamily="2" charset="0"/>
              </a:rPr>
              <a:t>reside</a:t>
            </a:r>
            <a:r>
              <a:rPr lang="en-US" sz="1400" spc="-15" dirty="0">
                <a:solidFill>
                  <a:srgbClr val="FFFFFF"/>
                </a:solidFill>
                <a:latin typeface="Slate Pro" panose="02000506040000020004" pitchFamily="2" charset="0"/>
                <a:cs typeface="Arial"/>
                <a:sym typeface="Slate Pro" panose="02000506040000020004" pitchFamily="2" charset="0"/>
              </a:rPr>
              <a:t> in the </a:t>
            </a:r>
            <a:r>
              <a:rPr lang="en-US" sz="1400" spc="-10" dirty="0">
                <a:solidFill>
                  <a:srgbClr val="FFFFFF"/>
                </a:solidFill>
                <a:latin typeface="Slate Pro" panose="02000506040000020004" pitchFamily="2" charset="0"/>
                <a:cs typeface="Arial"/>
                <a:sym typeface="Slate Pro" panose="02000506040000020004" pitchFamily="2" charset="0"/>
              </a:rPr>
              <a:t>ACME </a:t>
            </a:r>
            <a:r>
              <a:rPr lang="en-US" sz="1400" spc="-30" dirty="0">
                <a:solidFill>
                  <a:srgbClr val="FFFFFF"/>
                </a:solidFill>
                <a:latin typeface="Slate Pro" panose="02000506040000020004" pitchFamily="2" charset="0"/>
                <a:cs typeface="Arial"/>
                <a:sym typeface="Slate Pro" panose="02000506040000020004" pitchFamily="2" charset="0"/>
              </a:rPr>
              <a:t>Partner</a:t>
            </a:r>
            <a:r>
              <a:rPr lang="en-US" sz="1400" spc="-20" dirty="0">
                <a:solidFill>
                  <a:srgbClr val="FFFFFF"/>
                </a:solidFill>
                <a:latin typeface="Slate Pro" panose="02000506040000020004" pitchFamily="2" charset="0"/>
                <a:cs typeface="Arial"/>
                <a:sym typeface="Slate Pro" panose="02000506040000020004" pitchFamily="2" charset="0"/>
              </a:rPr>
              <a:t> </a:t>
            </a:r>
            <a:r>
              <a:rPr lang="en-US" sz="1400" spc="-25" dirty="0">
                <a:solidFill>
                  <a:srgbClr val="FFFFFF"/>
                </a:solidFill>
                <a:latin typeface="Slate Pro" panose="02000506040000020004" pitchFamily="2" charset="0"/>
                <a:cs typeface="Arial"/>
                <a:sym typeface="Slate Pro" panose="02000506040000020004" pitchFamily="2" charset="0"/>
              </a:rPr>
              <a:t>Portal.</a:t>
            </a:r>
            <a:r>
              <a:rPr lang="en-US" sz="1400" spc="-15" dirty="0">
                <a:solidFill>
                  <a:srgbClr val="FFFFFF"/>
                </a:solidFill>
                <a:latin typeface="Slate Pro" panose="02000506040000020004" pitchFamily="2" charset="0"/>
                <a:cs typeface="Arial"/>
                <a:sym typeface="Slate Pro" panose="02000506040000020004" pitchFamily="2" charset="0"/>
              </a:rPr>
              <a:t> </a:t>
            </a:r>
            <a:r>
              <a:rPr lang="en-US" sz="1400" dirty="0">
                <a:solidFill>
                  <a:srgbClr val="FFFFFF"/>
                </a:solidFill>
                <a:latin typeface="Slate Pro" panose="02000506040000020004" pitchFamily="2" charset="0"/>
                <a:cs typeface="Arial"/>
                <a:sym typeface="Slate Pro" panose="02000506040000020004" pitchFamily="2" charset="0"/>
              </a:rPr>
              <a:t>If</a:t>
            </a:r>
            <a:r>
              <a:rPr lang="en-US" sz="1400" spc="-20" dirty="0">
                <a:solidFill>
                  <a:srgbClr val="FFFFFF"/>
                </a:solidFill>
                <a:latin typeface="Slate Pro" panose="02000506040000020004" pitchFamily="2" charset="0"/>
                <a:cs typeface="Arial"/>
                <a:sym typeface="Slate Pro" panose="02000506040000020004" pitchFamily="2" charset="0"/>
              </a:rPr>
              <a:t> </a:t>
            </a:r>
            <a:r>
              <a:rPr lang="en-US" sz="1400" dirty="0">
                <a:solidFill>
                  <a:srgbClr val="FFFFFF"/>
                </a:solidFill>
                <a:latin typeface="Slate Pro" panose="02000506040000020004" pitchFamily="2" charset="0"/>
                <a:cs typeface="Arial"/>
                <a:sym typeface="Slate Pro" panose="02000506040000020004" pitchFamily="2" charset="0"/>
              </a:rPr>
              <a:t>you</a:t>
            </a:r>
            <a:r>
              <a:rPr lang="en-US" sz="1400" spc="-15" dirty="0">
                <a:solidFill>
                  <a:srgbClr val="FFFFFF"/>
                </a:solidFill>
                <a:latin typeface="Slate Pro" panose="02000506040000020004" pitchFamily="2" charset="0"/>
                <a:cs typeface="Arial"/>
                <a:sym typeface="Slate Pro" panose="02000506040000020004" pitchFamily="2" charset="0"/>
              </a:rPr>
              <a:t> </a:t>
            </a:r>
            <a:r>
              <a:rPr lang="en-US" sz="1400" dirty="0">
                <a:solidFill>
                  <a:srgbClr val="FFFFFF"/>
                </a:solidFill>
                <a:latin typeface="Slate Pro" panose="02000506040000020004" pitchFamily="2" charset="0"/>
                <a:cs typeface="Arial"/>
                <a:sym typeface="Slate Pro" panose="02000506040000020004" pitchFamily="2" charset="0"/>
              </a:rPr>
              <a:t>haven’t</a:t>
            </a:r>
            <a:r>
              <a:rPr lang="en-US" sz="1400" spc="-20" dirty="0">
                <a:solidFill>
                  <a:srgbClr val="FFFFFF"/>
                </a:solidFill>
                <a:latin typeface="Slate Pro" panose="02000506040000020004" pitchFamily="2" charset="0"/>
                <a:cs typeface="Arial"/>
                <a:sym typeface="Slate Pro" panose="02000506040000020004" pitchFamily="2" charset="0"/>
              </a:rPr>
              <a:t> </a:t>
            </a:r>
            <a:r>
              <a:rPr lang="en-US" sz="1400" spc="-10" dirty="0">
                <a:solidFill>
                  <a:srgbClr val="FFFFFF"/>
                </a:solidFill>
                <a:latin typeface="Slate Pro" panose="02000506040000020004" pitchFamily="2" charset="0"/>
                <a:cs typeface="Arial"/>
                <a:sym typeface="Slate Pro" panose="02000506040000020004" pitchFamily="2" charset="0"/>
              </a:rPr>
              <a:t>already</a:t>
            </a:r>
            <a:r>
              <a:rPr lang="en-US" sz="1400" spc="-15" dirty="0">
                <a:solidFill>
                  <a:srgbClr val="FFFFFF"/>
                </a:solidFill>
                <a:latin typeface="Slate Pro" panose="02000506040000020004" pitchFamily="2" charset="0"/>
                <a:cs typeface="Arial"/>
                <a:sym typeface="Slate Pro" panose="02000506040000020004" pitchFamily="2" charset="0"/>
              </a:rPr>
              <a:t> </a:t>
            </a:r>
            <a:r>
              <a:rPr lang="en-US" sz="1400" spc="-20" dirty="0">
                <a:solidFill>
                  <a:srgbClr val="FFFFFF"/>
                </a:solidFill>
                <a:latin typeface="Slate Pro" panose="02000506040000020004" pitchFamily="2" charset="0"/>
                <a:cs typeface="Arial"/>
                <a:sym typeface="Slate Pro" panose="02000506040000020004" pitchFamily="2" charset="0"/>
              </a:rPr>
              <a:t>registered, </a:t>
            </a:r>
            <a:r>
              <a:rPr lang="en-US" sz="1400" dirty="0">
                <a:solidFill>
                  <a:srgbClr val="FFFFFF"/>
                </a:solidFill>
                <a:latin typeface="Slate Pro" panose="02000506040000020004" pitchFamily="2" charset="0"/>
                <a:cs typeface="Arial"/>
                <a:sym typeface="Slate Pro" panose="02000506040000020004" pitchFamily="2" charset="0"/>
              </a:rPr>
              <a:t>you’ll</a:t>
            </a:r>
            <a:r>
              <a:rPr lang="en-US" sz="1400" spc="-15" dirty="0">
                <a:solidFill>
                  <a:srgbClr val="FFFFFF"/>
                </a:solidFill>
                <a:latin typeface="Slate Pro" panose="02000506040000020004" pitchFamily="2" charset="0"/>
                <a:cs typeface="Arial"/>
                <a:sym typeface="Slate Pro" panose="02000506040000020004" pitchFamily="2" charset="0"/>
              </a:rPr>
              <a:t> </a:t>
            </a:r>
            <a:r>
              <a:rPr lang="en-US" sz="1400" spc="-20" dirty="0">
                <a:solidFill>
                  <a:srgbClr val="FFFFFF"/>
                </a:solidFill>
                <a:latin typeface="Slate Pro" panose="02000506040000020004" pitchFamily="2" charset="0"/>
                <a:cs typeface="Arial"/>
                <a:sym typeface="Slate Pro" panose="02000506040000020004" pitchFamily="2" charset="0"/>
              </a:rPr>
              <a:t>need </a:t>
            </a:r>
            <a:r>
              <a:rPr lang="en-US" sz="1400" dirty="0">
                <a:solidFill>
                  <a:srgbClr val="FFFFFF"/>
                </a:solidFill>
                <a:latin typeface="Slate Pro" panose="02000506040000020004" pitchFamily="2" charset="0"/>
                <a:cs typeface="Arial"/>
                <a:sym typeface="Slate Pro" panose="02000506040000020004" pitchFamily="2" charset="0"/>
              </a:rPr>
              <a:t>to</a:t>
            </a:r>
            <a:r>
              <a:rPr lang="en-US" sz="1400" spc="-15" dirty="0">
                <a:solidFill>
                  <a:srgbClr val="FFFFFF"/>
                </a:solidFill>
                <a:latin typeface="Slate Pro" panose="02000506040000020004" pitchFamily="2" charset="0"/>
                <a:cs typeface="Arial"/>
                <a:sym typeface="Slate Pro" panose="02000506040000020004" pitchFamily="2" charset="0"/>
              </a:rPr>
              <a:t> </a:t>
            </a:r>
            <a:r>
              <a:rPr lang="en-US" sz="1400" spc="-10" dirty="0">
                <a:solidFill>
                  <a:srgbClr val="FFFFFF"/>
                </a:solidFill>
                <a:latin typeface="Slate Pro" panose="02000506040000020004" pitchFamily="2" charset="0"/>
                <a:cs typeface="Arial"/>
                <a:sym typeface="Slate Pro" panose="02000506040000020004" pitchFamily="2" charset="0"/>
              </a:rPr>
              <a:t>register</a:t>
            </a:r>
            <a:r>
              <a:rPr lang="en-US" sz="1400" spc="-20" dirty="0">
                <a:solidFill>
                  <a:srgbClr val="FFFFFF"/>
                </a:solidFill>
                <a:latin typeface="Slate Pro" panose="02000506040000020004" pitchFamily="2" charset="0"/>
                <a:cs typeface="Arial"/>
                <a:sym typeface="Slate Pro" panose="02000506040000020004" pitchFamily="2" charset="0"/>
              </a:rPr>
              <a:t> </a:t>
            </a:r>
            <a:r>
              <a:rPr lang="en-US" sz="1400" dirty="0">
                <a:solidFill>
                  <a:srgbClr val="FFFFFF"/>
                </a:solidFill>
                <a:latin typeface="Slate Pro" panose="02000506040000020004" pitchFamily="2" charset="0"/>
                <a:cs typeface="Arial"/>
                <a:sym typeface="Slate Pro" panose="02000506040000020004" pitchFamily="2" charset="0"/>
              </a:rPr>
              <a:t>for</a:t>
            </a:r>
            <a:r>
              <a:rPr lang="en-US" sz="1400" spc="-15" dirty="0">
                <a:solidFill>
                  <a:srgbClr val="FFFFFF"/>
                </a:solidFill>
                <a:latin typeface="Slate Pro" panose="02000506040000020004" pitchFamily="2" charset="0"/>
                <a:cs typeface="Arial"/>
                <a:sym typeface="Slate Pro" panose="02000506040000020004" pitchFamily="2" charset="0"/>
              </a:rPr>
              <a:t> </a:t>
            </a:r>
            <a:r>
              <a:rPr lang="en-US" sz="1400" spc="-10" dirty="0">
                <a:solidFill>
                  <a:srgbClr val="FFFFFF"/>
                </a:solidFill>
                <a:latin typeface="Slate Pro" panose="02000506040000020004" pitchFamily="2" charset="0"/>
                <a:cs typeface="Arial"/>
                <a:sym typeface="Slate Pro" panose="02000506040000020004" pitchFamily="2" charset="0"/>
              </a:rPr>
              <a:t>an ACME Web Account</a:t>
            </a:r>
            <a:r>
              <a:rPr lang="en-US" sz="1400" spc="5" dirty="0">
                <a:solidFill>
                  <a:srgbClr val="FFFFFF"/>
                </a:solidFill>
                <a:latin typeface="Slate Pro" panose="02000506040000020004" pitchFamily="2" charset="0"/>
                <a:cs typeface="Arial"/>
                <a:sym typeface="Slate Pro" panose="02000506040000020004" pitchFamily="2" charset="0"/>
              </a:rPr>
              <a:t> </a:t>
            </a:r>
            <a:r>
              <a:rPr lang="en-US" sz="1400" dirty="0">
                <a:solidFill>
                  <a:srgbClr val="FFFFFF"/>
                </a:solidFill>
                <a:latin typeface="Slate Pro" panose="02000506040000020004" pitchFamily="2" charset="0"/>
                <a:cs typeface="Arial"/>
                <a:sym typeface="Slate Pro" panose="02000506040000020004" pitchFamily="2" charset="0"/>
              </a:rPr>
              <a:t>for</a:t>
            </a:r>
            <a:r>
              <a:rPr lang="en-US" sz="1400" spc="5" dirty="0">
                <a:solidFill>
                  <a:srgbClr val="FFFFFF"/>
                </a:solidFill>
                <a:latin typeface="Slate Pro" panose="02000506040000020004" pitchFamily="2" charset="0"/>
                <a:cs typeface="Arial"/>
                <a:sym typeface="Slate Pro" panose="02000506040000020004" pitchFamily="2" charset="0"/>
              </a:rPr>
              <a:t> </a:t>
            </a:r>
            <a:r>
              <a:rPr lang="en-US" sz="1400" spc="-10" dirty="0">
                <a:solidFill>
                  <a:srgbClr val="FFFFFF"/>
                </a:solidFill>
                <a:latin typeface="Slate Pro" panose="02000506040000020004" pitchFamily="2" charset="0"/>
                <a:cs typeface="Arial"/>
                <a:sym typeface="Slate Pro" panose="02000506040000020004" pitchFamily="2" charset="0"/>
              </a:rPr>
              <a:t>access.</a:t>
            </a:r>
            <a:endParaRPr lang="en-US" sz="1400" dirty="0">
              <a:latin typeface="Slate Pro" panose="02000506040000020004" pitchFamily="2" charset="0"/>
              <a:cs typeface="Arial"/>
              <a:sym typeface="Slate Pro" panose="02000506040000020004" pitchFamily="2" charset="0"/>
            </a:endParaRPr>
          </a:p>
          <a:p>
            <a:pPr marL="63500" marR="55880" algn="l">
              <a:lnSpc>
                <a:spcPct val="129200"/>
              </a:lnSpc>
              <a:spcBef>
                <a:spcPts val="565"/>
              </a:spcBef>
            </a:pPr>
            <a:r>
              <a:rPr lang="en-US" sz="1400" dirty="0">
                <a:solidFill>
                  <a:schemeClr val="bg1"/>
                </a:solidFill>
                <a:latin typeface="Slate Pro" panose="02000506040000020004" pitchFamily="2" charset="0"/>
                <a:cs typeface="Arial"/>
                <a:sym typeface="Slate Pro" panose="02000506040000020004" pitchFamily="2" charset="0"/>
              </a:rPr>
              <a:t>Visit</a:t>
            </a:r>
            <a:r>
              <a:rPr lang="en-US" sz="1400" spc="320" dirty="0">
                <a:solidFill>
                  <a:schemeClr val="bg1"/>
                </a:solidFill>
                <a:latin typeface="Slate Pro" panose="02000506040000020004" pitchFamily="2" charset="0"/>
                <a:cs typeface="Arial"/>
                <a:sym typeface="Slate Pro" panose="02000506040000020004" pitchFamily="2" charset="0"/>
              </a:rPr>
              <a:t> </a:t>
            </a:r>
            <a:r>
              <a:rPr lang="en-US" sz="1400" dirty="0">
                <a:solidFill>
                  <a:schemeClr val="bg1"/>
                </a:solidFill>
                <a:latin typeface="Slate Pro" panose="02000506040000020004" pitchFamily="2" charset="0"/>
                <a:cs typeface="Arial"/>
                <a:sym typeface="Slate Pro" panose="02000506040000020004" pitchFamily="2" charset="0"/>
              </a:rPr>
              <a:t>this link and</a:t>
            </a:r>
            <a:r>
              <a:rPr lang="en-US" sz="1400" spc="5" dirty="0">
                <a:solidFill>
                  <a:schemeClr val="bg1"/>
                </a:solidFill>
                <a:latin typeface="Slate Pro" panose="02000506040000020004" pitchFamily="2" charset="0"/>
                <a:cs typeface="Arial"/>
                <a:sym typeface="Slate Pro" panose="02000506040000020004" pitchFamily="2" charset="0"/>
              </a:rPr>
              <a:t> </a:t>
            </a:r>
            <a:r>
              <a:rPr lang="en-US" sz="1400" dirty="0">
                <a:solidFill>
                  <a:schemeClr val="bg1"/>
                </a:solidFill>
                <a:latin typeface="Slate Pro" panose="02000506040000020004" pitchFamily="2" charset="0"/>
                <a:cs typeface="Arial"/>
                <a:sym typeface="Slate Pro" panose="02000506040000020004" pitchFamily="2" charset="0"/>
              </a:rPr>
              <a:t>follow</a:t>
            </a:r>
            <a:r>
              <a:rPr lang="en-US" sz="1400" spc="5" dirty="0">
                <a:solidFill>
                  <a:schemeClr val="bg1"/>
                </a:solidFill>
                <a:latin typeface="Slate Pro" panose="02000506040000020004" pitchFamily="2" charset="0"/>
                <a:cs typeface="Arial"/>
                <a:sym typeface="Slate Pro" panose="02000506040000020004" pitchFamily="2" charset="0"/>
              </a:rPr>
              <a:t> </a:t>
            </a:r>
            <a:r>
              <a:rPr lang="en-US" sz="1400" dirty="0">
                <a:solidFill>
                  <a:schemeClr val="bg1"/>
                </a:solidFill>
                <a:latin typeface="Slate Pro" panose="02000506040000020004" pitchFamily="2" charset="0"/>
                <a:cs typeface="Arial"/>
                <a:sym typeface="Slate Pro" panose="02000506040000020004" pitchFamily="2" charset="0"/>
              </a:rPr>
              <a:t>the</a:t>
            </a:r>
            <a:r>
              <a:rPr lang="en-US" sz="1400" spc="5" dirty="0">
                <a:solidFill>
                  <a:schemeClr val="bg1"/>
                </a:solidFill>
                <a:latin typeface="Slate Pro" panose="02000506040000020004" pitchFamily="2" charset="0"/>
                <a:cs typeface="Arial"/>
                <a:sym typeface="Slate Pro" panose="02000506040000020004" pitchFamily="2" charset="0"/>
              </a:rPr>
              <a:t> </a:t>
            </a:r>
            <a:r>
              <a:rPr lang="en-US" sz="1400" dirty="0">
                <a:solidFill>
                  <a:schemeClr val="bg1"/>
                </a:solidFill>
                <a:latin typeface="Slate Pro" panose="02000506040000020004" pitchFamily="2" charset="0"/>
                <a:cs typeface="Arial"/>
                <a:sym typeface="Slate Pro" panose="02000506040000020004" pitchFamily="2" charset="0"/>
              </a:rPr>
              <a:t>instructions</a:t>
            </a:r>
            <a:r>
              <a:rPr lang="en-US" sz="1400" spc="5" dirty="0">
                <a:solidFill>
                  <a:schemeClr val="bg1"/>
                </a:solidFill>
                <a:latin typeface="Slate Pro" panose="02000506040000020004" pitchFamily="2" charset="0"/>
                <a:cs typeface="Arial"/>
                <a:sym typeface="Slate Pro" panose="02000506040000020004" pitchFamily="2" charset="0"/>
              </a:rPr>
              <a:t> </a:t>
            </a:r>
            <a:r>
              <a:rPr lang="en-US" sz="1400" dirty="0">
                <a:solidFill>
                  <a:schemeClr val="bg1"/>
                </a:solidFill>
                <a:latin typeface="Slate Pro" panose="02000506040000020004" pitchFamily="2" charset="0"/>
                <a:cs typeface="Arial"/>
                <a:sym typeface="Slate Pro" panose="02000506040000020004" pitchFamily="2" charset="0"/>
              </a:rPr>
              <a:t>to </a:t>
            </a:r>
            <a:r>
              <a:rPr lang="en-US" sz="1400" spc="-20" dirty="0">
                <a:solidFill>
                  <a:schemeClr val="bg1"/>
                </a:solidFill>
                <a:latin typeface="Slate Pro" panose="02000506040000020004" pitchFamily="2" charset="0"/>
                <a:cs typeface="Arial"/>
                <a:sym typeface="Slate Pro" panose="02000506040000020004" pitchFamily="2" charset="0"/>
              </a:rPr>
              <a:t>create</a:t>
            </a:r>
            <a:r>
              <a:rPr lang="en-US" sz="1400" spc="5" dirty="0">
                <a:solidFill>
                  <a:schemeClr val="bg1"/>
                </a:solidFill>
                <a:latin typeface="Slate Pro" panose="02000506040000020004" pitchFamily="2" charset="0"/>
                <a:cs typeface="Arial"/>
                <a:sym typeface="Slate Pro" panose="02000506040000020004" pitchFamily="2" charset="0"/>
              </a:rPr>
              <a:t> </a:t>
            </a:r>
            <a:r>
              <a:rPr lang="en-US" sz="1400" dirty="0">
                <a:solidFill>
                  <a:schemeClr val="bg1"/>
                </a:solidFill>
                <a:latin typeface="Slate Pro" panose="02000506040000020004" pitchFamily="2" charset="0"/>
                <a:cs typeface="Arial"/>
                <a:sym typeface="Slate Pro" panose="02000506040000020004" pitchFamily="2" charset="0"/>
              </a:rPr>
              <a:t>your</a:t>
            </a:r>
            <a:r>
              <a:rPr lang="en-US" sz="1400" spc="5" dirty="0">
                <a:solidFill>
                  <a:schemeClr val="bg1"/>
                </a:solidFill>
                <a:latin typeface="Slate Pro" panose="02000506040000020004" pitchFamily="2" charset="0"/>
                <a:cs typeface="Arial"/>
                <a:sym typeface="Slate Pro" panose="02000506040000020004" pitchFamily="2" charset="0"/>
              </a:rPr>
              <a:t> Web A</a:t>
            </a:r>
            <a:r>
              <a:rPr lang="en-US" sz="1400" spc="-10" dirty="0">
                <a:solidFill>
                  <a:schemeClr val="bg1"/>
                </a:solidFill>
                <a:latin typeface="Slate Pro" panose="02000506040000020004" pitchFamily="2" charset="0"/>
                <a:cs typeface="Arial"/>
                <a:sym typeface="Slate Pro" panose="02000506040000020004" pitchFamily="2" charset="0"/>
              </a:rPr>
              <a:t>ccount.</a:t>
            </a:r>
            <a:r>
              <a:rPr lang="en-US" sz="1400" spc="5" dirty="0">
                <a:solidFill>
                  <a:schemeClr val="bg1"/>
                </a:solidFill>
                <a:latin typeface="Slate Pro" panose="02000506040000020004" pitchFamily="2" charset="0"/>
                <a:cs typeface="Arial"/>
                <a:sym typeface="Slate Pro" panose="02000506040000020004" pitchFamily="2" charset="0"/>
              </a:rPr>
              <a:t> </a:t>
            </a:r>
            <a:r>
              <a:rPr lang="en-US" sz="1400" spc="-20" dirty="0">
                <a:solidFill>
                  <a:schemeClr val="bg1"/>
                </a:solidFill>
                <a:latin typeface="Slate Pro" panose="02000506040000020004" pitchFamily="2" charset="0"/>
                <a:cs typeface="Arial"/>
                <a:sym typeface="Slate Pro" panose="02000506040000020004" pitchFamily="2" charset="0"/>
              </a:rPr>
              <a:t>Once </a:t>
            </a:r>
            <a:r>
              <a:rPr lang="en-US" sz="1400" dirty="0">
                <a:solidFill>
                  <a:schemeClr val="bg1"/>
                </a:solidFill>
                <a:latin typeface="Slate Pro" panose="02000506040000020004" pitchFamily="2" charset="0"/>
                <a:cs typeface="Arial"/>
                <a:sym typeface="Slate Pro" panose="02000506040000020004" pitchFamily="2" charset="0"/>
              </a:rPr>
              <a:t>you</a:t>
            </a:r>
            <a:r>
              <a:rPr lang="en-US" sz="1400" spc="10" dirty="0">
                <a:solidFill>
                  <a:schemeClr val="bg1"/>
                </a:solidFill>
                <a:latin typeface="Slate Pro" panose="02000506040000020004" pitchFamily="2" charset="0"/>
                <a:cs typeface="Arial"/>
                <a:sym typeface="Slate Pro" panose="02000506040000020004" pitchFamily="2" charset="0"/>
              </a:rPr>
              <a:t> </a:t>
            </a:r>
            <a:r>
              <a:rPr lang="en-US" sz="1400" dirty="0">
                <a:solidFill>
                  <a:schemeClr val="bg1"/>
                </a:solidFill>
                <a:latin typeface="Slate Pro" panose="02000506040000020004" pitchFamily="2" charset="0"/>
                <a:cs typeface="Arial"/>
                <a:sym typeface="Slate Pro" panose="02000506040000020004" pitchFamily="2" charset="0"/>
              </a:rPr>
              <a:t>have</a:t>
            </a:r>
            <a:r>
              <a:rPr lang="en-US" sz="1400" spc="10" dirty="0">
                <a:solidFill>
                  <a:schemeClr val="bg1"/>
                </a:solidFill>
                <a:latin typeface="Slate Pro" panose="02000506040000020004" pitchFamily="2" charset="0"/>
                <a:cs typeface="Arial"/>
                <a:sym typeface="Slate Pro" panose="02000506040000020004" pitchFamily="2" charset="0"/>
              </a:rPr>
              <a:t> </a:t>
            </a:r>
            <a:r>
              <a:rPr lang="en-US" sz="1400" dirty="0">
                <a:solidFill>
                  <a:schemeClr val="bg1"/>
                </a:solidFill>
                <a:latin typeface="Slate Pro" panose="02000506040000020004" pitchFamily="2" charset="0"/>
                <a:cs typeface="Arial"/>
                <a:sym typeface="Slate Pro" panose="02000506040000020004" pitchFamily="2" charset="0"/>
              </a:rPr>
              <a:t>an</a:t>
            </a:r>
            <a:r>
              <a:rPr lang="en-US" sz="1400" spc="10" dirty="0">
                <a:solidFill>
                  <a:schemeClr val="bg1"/>
                </a:solidFill>
                <a:latin typeface="Slate Pro" panose="02000506040000020004" pitchFamily="2" charset="0"/>
                <a:cs typeface="Arial"/>
                <a:sym typeface="Slate Pro" panose="02000506040000020004" pitchFamily="2" charset="0"/>
              </a:rPr>
              <a:t> </a:t>
            </a:r>
            <a:r>
              <a:rPr lang="en-US" sz="1400" spc="-10" dirty="0">
                <a:solidFill>
                  <a:schemeClr val="bg1"/>
                </a:solidFill>
                <a:latin typeface="Slate Pro" panose="02000506040000020004" pitchFamily="2" charset="0"/>
                <a:cs typeface="Arial"/>
                <a:sym typeface="Slate Pro" panose="02000506040000020004" pitchFamily="2" charset="0"/>
              </a:rPr>
              <a:t>account,</a:t>
            </a:r>
            <a:r>
              <a:rPr lang="en-US" sz="1400" spc="10" dirty="0">
                <a:solidFill>
                  <a:schemeClr val="bg1"/>
                </a:solidFill>
                <a:latin typeface="Slate Pro" panose="02000506040000020004" pitchFamily="2" charset="0"/>
                <a:cs typeface="Arial"/>
                <a:sym typeface="Slate Pro" panose="02000506040000020004" pitchFamily="2" charset="0"/>
              </a:rPr>
              <a:t> </a:t>
            </a:r>
            <a:r>
              <a:rPr lang="en-US" sz="1400" dirty="0">
                <a:solidFill>
                  <a:schemeClr val="bg1"/>
                </a:solidFill>
                <a:latin typeface="Slate Pro" panose="02000506040000020004" pitchFamily="2" charset="0"/>
                <a:cs typeface="Arial"/>
                <a:sym typeface="Slate Pro" panose="02000506040000020004" pitchFamily="2" charset="0"/>
              </a:rPr>
              <a:t>you</a:t>
            </a:r>
            <a:r>
              <a:rPr lang="en-US" sz="1400" spc="15" dirty="0">
                <a:solidFill>
                  <a:schemeClr val="bg1"/>
                </a:solidFill>
                <a:latin typeface="Slate Pro" panose="02000506040000020004" pitchFamily="2" charset="0"/>
                <a:cs typeface="Arial"/>
                <a:sym typeface="Slate Pro" panose="02000506040000020004" pitchFamily="2" charset="0"/>
              </a:rPr>
              <a:t> </a:t>
            </a:r>
            <a:r>
              <a:rPr lang="en-US" sz="1400" spc="-10" dirty="0">
                <a:solidFill>
                  <a:schemeClr val="bg1"/>
                </a:solidFill>
                <a:latin typeface="Slate Pro" panose="02000506040000020004" pitchFamily="2" charset="0"/>
                <a:cs typeface="Arial"/>
                <a:sym typeface="Slate Pro" panose="02000506040000020004" pitchFamily="2" charset="0"/>
              </a:rPr>
              <a:t>can</a:t>
            </a:r>
            <a:r>
              <a:rPr lang="en-US" sz="1400" spc="10" dirty="0">
                <a:solidFill>
                  <a:schemeClr val="bg1"/>
                </a:solidFill>
                <a:latin typeface="Slate Pro" panose="02000506040000020004" pitchFamily="2" charset="0"/>
                <a:cs typeface="Arial"/>
                <a:sym typeface="Slate Pro" panose="02000506040000020004" pitchFamily="2" charset="0"/>
              </a:rPr>
              <a:t> </a:t>
            </a:r>
            <a:r>
              <a:rPr lang="en-US" sz="1400" spc="-10" dirty="0">
                <a:solidFill>
                  <a:schemeClr val="bg1"/>
                </a:solidFill>
                <a:latin typeface="Slate Pro" panose="02000506040000020004" pitchFamily="2" charset="0"/>
                <a:cs typeface="Arial"/>
                <a:sym typeface="Slate Pro" panose="02000506040000020004" pitchFamily="2" charset="0"/>
              </a:rPr>
              <a:t>use</a:t>
            </a:r>
            <a:r>
              <a:rPr lang="en-US" sz="1400" spc="10" dirty="0">
                <a:solidFill>
                  <a:schemeClr val="bg1"/>
                </a:solidFill>
                <a:latin typeface="Slate Pro" panose="02000506040000020004" pitchFamily="2" charset="0"/>
                <a:cs typeface="Arial"/>
                <a:sym typeface="Slate Pro" panose="02000506040000020004" pitchFamily="2" charset="0"/>
              </a:rPr>
              <a:t> </a:t>
            </a:r>
            <a:r>
              <a:rPr lang="en-US" sz="1400" dirty="0">
                <a:solidFill>
                  <a:schemeClr val="bg1"/>
                </a:solidFill>
                <a:latin typeface="Slate Pro" panose="02000506040000020004" pitchFamily="2" charset="0"/>
                <a:cs typeface="Arial"/>
                <a:sym typeface="Slate Pro" panose="02000506040000020004" pitchFamily="2" charset="0"/>
              </a:rPr>
              <a:t>your</a:t>
            </a:r>
            <a:r>
              <a:rPr lang="en-US" sz="1400" spc="10" dirty="0">
                <a:solidFill>
                  <a:schemeClr val="bg1"/>
                </a:solidFill>
                <a:latin typeface="Slate Pro" panose="02000506040000020004" pitchFamily="2" charset="0"/>
                <a:cs typeface="Arial"/>
                <a:sym typeface="Slate Pro" panose="02000506040000020004" pitchFamily="2" charset="0"/>
              </a:rPr>
              <a:t> </a:t>
            </a:r>
            <a:r>
              <a:rPr lang="en-US" sz="1400" dirty="0">
                <a:solidFill>
                  <a:schemeClr val="bg1"/>
                </a:solidFill>
                <a:latin typeface="Slate Pro" panose="02000506040000020004" pitchFamily="2" charset="0"/>
                <a:cs typeface="Arial"/>
                <a:sym typeface="Slate Pro" panose="02000506040000020004" pitchFamily="2" charset="0"/>
              </a:rPr>
              <a:t>login</a:t>
            </a:r>
            <a:r>
              <a:rPr lang="en-US" sz="1400" spc="10" dirty="0">
                <a:solidFill>
                  <a:schemeClr val="bg1"/>
                </a:solidFill>
                <a:latin typeface="Slate Pro" panose="02000506040000020004" pitchFamily="2" charset="0"/>
                <a:cs typeface="Arial"/>
                <a:sym typeface="Slate Pro" panose="02000506040000020004" pitchFamily="2" charset="0"/>
              </a:rPr>
              <a:t> </a:t>
            </a:r>
            <a:r>
              <a:rPr lang="en-US" sz="1400" dirty="0">
                <a:solidFill>
                  <a:schemeClr val="bg1"/>
                </a:solidFill>
                <a:latin typeface="Slate Pro" panose="02000506040000020004" pitchFamily="2" charset="0"/>
                <a:cs typeface="Arial"/>
                <a:sym typeface="Slate Pro" panose="02000506040000020004" pitchFamily="2" charset="0"/>
              </a:rPr>
              <a:t>to</a:t>
            </a:r>
            <a:r>
              <a:rPr lang="en-US" sz="1400" spc="10" dirty="0">
                <a:solidFill>
                  <a:schemeClr val="bg1"/>
                </a:solidFill>
                <a:latin typeface="Slate Pro" panose="02000506040000020004" pitchFamily="2" charset="0"/>
                <a:cs typeface="Arial"/>
                <a:sym typeface="Slate Pro" panose="02000506040000020004" pitchFamily="2" charset="0"/>
              </a:rPr>
              <a:t> </a:t>
            </a:r>
            <a:r>
              <a:rPr lang="en-US" sz="1400" spc="-30" dirty="0">
                <a:solidFill>
                  <a:schemeClr val="bg1"/>
                </a:solidFill>
                <a:latin typeface="Slate Pro" panose="02000506040000020004" pitchFamily="2" charset="0"/>
                <a:cs typeface="Arial"/>
                <a:sym typeface="Slate Pro" panose="02000506040000020004" pitchFamily="2" charset="0"/>
              </a:rPr>
              <a:t>access</a:t>
            </a:r>
            <a:r>
              <a:rPr lang="en-US" sz="1400" spc="15" dirty="0">
                <a:solidFill>
                  <a:schemeClr val="bg1"/>
                </a:solidFill>
                <a:latin typeface="Slate Pro" panose="02000506040000020004" pitchFamily="2" charset="0"/>
                <a:cs typeface="Arial"/>
                <a:sym typeface="Slate Pro" panose="02000506040000020004" pitchFamily="2" charset="0"/>
              </a:rPr>
              <a:t> </a:t>
            </a:r>
            <a:r>
              <a:rPr lang="en-US" sz="1400" dirty="0">
                <a:solidFill>
                  <a:schemeClr val="bg1"/>
                </a:solidFill>
                <a:latin typeface="Slate Pro" panose="02000506040000020004" pitchFamily="2" charset="0"/>
                <a:cs typeface="Arial"/>
                <a:sym typeface="Slate Pro" panose="02000506040000020004" pitchFamily="2" charset="0"/>
              </a:rPr>
              <a:t>all</a:t>
            </a:r>
            <a:r>
              <a:rPr lang="en-US" sz="1400" spc="10" dirty="0">
                <a:solidFill>
                  <a:schemeClr val="bg1"/>
                </a:solidFill>
                <a:latin typeface="Slate Pro" panose="02000506040000020004" pitchFamily="2" charset="0"/>
                <a:cs typeface="Arial"/>
                <a:sym typeface="Slate Pro" panose="02000506040000020004" pitchFamily="2" charset="0"/>
              </a:rPr>
              <a:t> </a:t>
            </a:r>
            <a:r>
              <a:rPr lang="en-US" sz="1400" spc="-10" dirty="0">
                <a:solidFill>
                  <a:schemeClr val="bg1"/>
                </a:solidFill>
                <a:latin typeface="Slate Pro" panose="02000506040000020004" pitchFamily="2" charset="0"/>
                <a:cs typeface="Arial"/>
                <a:sym typeface="Slate Pro" panose="02000506040000020004" pitchFamily="2" charset="0"/>
              </a:rPr>
              <a:t>ACME </a:t>
            </a:r>
            <a:r>
              <a:rPr lang="en-US" sz="1400" dirty="0">
                <a:solidFill>
                  <a:schemeClr val="bg1"/>
                </a:solidFill>
                <a:latin typeface="Slate Pro" panose="02000506040000020004" pitchFamily="2" charset="0"/>
                <a:cs typeface="Arial"/>
                <a:sym typeface="Slate Pro" panose="02000506040000020004" pitchFamily="2" charset="0"/>
              </a:rPr>
              <a:t>properties</a:t>
            </a:r>
            <a:r>
              <a:rPr lang="en-US" sz="1400" spc="25" dirty="0">
                <a:solidFill>
                  <a:schemeClr val="bg1"/>
                </a:solidFill>
                <a:latin typeface="Slate Pro" panose="02000506040000020004" pitchFamily="2" charset="0"/>
                <a:cs typeface="Arial"/>
                <a:sym typeface="Slate Pro" panose="02000506040000020004" pitchFamily="2" charset="0"/>
              </a:rPr>
              <a:t> </a:t>
            </a:r>
            <a:r>
              <a:rPr lang="en-US" sz="1400" dirty="0">
                <a:solidFill>
                  <a:schemeClr val="bg1"/>
                </a:solidFill>
                <a:latin typeface="Slate Pro" panose="02000506040000020004" pitchFamily="2" charset="0"/>
                <a:cs typeface="Arial"/>
                <a:sym typeface="Slate Pro" panose="02000506040000020004" pitchFamily="2" charset="0"/>
              </a:rPr>
              <a:t>including</a:t>
            </a:r>
            <a:r>
              <a:rPr lang="en-US" sz="1400" spc="30" dirty="0">
                <a:solidFill>
                  <a:schemeClr val="bg1"/>
                </a:solidFill>
                <a:latin typeface="Slate Pro" panose="02000506040000020004" pitchFamily="2" charset="0"/>
                <a:cs typeface="Arial"/>
                <a:sym typeface="Slate Pro" panose="02000506040000020004" pitchFamily="2" charset="0"/>
              </a:rPr>
              <a:t> </a:t>
            </a:r>
            <a:r>
              <a:rPr lang="en-US" sz="1400" dirty="0">
                <a:solidFill>
                  <a:schemeClr val="bg1"/>
                </a:solidFill>
                <a:latin typeface="Slate Pro" panose="02000506040000020004" pitchFamily="2" charset="0"/>
                <a:cs typeface="Arial"/>
                <a:sym typeface="Slate Pro" panose="02000506040000020004" pitchFamily="2" charset="0"/>
              </a:rPr>
              <a:t>the</a:t>
            </a:r>
            <a:r>
              <a:rPr lang="en-US" sz="1400" spc="30" dirty="0">
                <a:solidFill>
                  <a:schemeClr val="bg1"/>
                </a:solidFill>
                <a:latin typeface="Slate Pro" panose="02000506040000020004" pitchFamily="2" charset="0"/>
                <a:cs typeface="Arial"/>
                <a:sym typeface="Slate Pro" panose="02000506040000020004" pitchFamily="2" charset="0"/>
              </a:rPr>
              <a:t> </a:t>
            </a:r>
            <a:r>
              <a:rPr lang="en-US" sz="1400" spc="-20" dirty="0">
                <a:solidFill>
                  <a:schemeClr val="bg1"/>
                </a:solidFill>
                <a:latin typeface="Slate Pro" panose="02000506040000020004" pitchFamily="2" charset="0"/>
                <a:cs typeface="Arial"/>
                <a:sym typeface="Slate Pro" panose="02000506040000020004" pitchFamily="2" charset="0"/>
              </a:rPr>
              <a:t>Partner</a:t>
            </a:r>
            <a:r>
              <a:rPr lang="en-US" sz="1400" spc="30" dirty="0">
                <a:solidFill>
                  <a:schemeClr val="bg1"/>
                </a:solidFill>
                <a:latin typeface="Slate Pro" panose="02000506040000020004" pitchFamily="2" charset="0"/>
                <a:cs typeface="Arial"/>
                <a:sym typeface="Slate Pro" panose="02000506040000020004" pitchFamily="2" charset="0"/>
              </a:rPr>
              <a:t> </a:t>
            </a:r>
            <a:r>
              <a:rPr lang="en-US" sz="1400" spc="-10" dirty="0">
                <a:solidFill>
                  <a:schemeClr val="bg1"/>
                </a:solidFill>
                <a:latin typeface="Slate Pro" panose="02000506040000020004" pitchFamily="2" charset="0"/>
                <a:cs typeface="Arial"/>
                <a:sym typeface="Slate Pro" panose="02000506040000020004" pitchFamily="2" charset="0"/>
              </a:rPr>
              <a:t>Portal</a:t>
            </a:r>
            <a:endParaRPr lang="en-US" sz="1400" dirty="0">
              <a:solidFill>
                <a:schemeClr val="bg1"/>
              </a:solidFill>
              <a:latin typeface="Slate Pro" panose="02000506040000020004" pitchFamily="2" charset="0"/>
              <a:cs typeface="Arial"/>
              <a:sym typeface="Slate Pro" panose="02000506040000020004" pitchFamily="2" charset="0"/>
            </a:endParaRPr>
          </a:p>
        </p:txBody>
      </p:sp>
      <p:sp>
        <p:nvSpPr>
          <p:cNvPr id="27" name="object 27"/>
          <p:cNvSpPr txBox="1">
            <a:spLocks noGrp="1"/>
          </p:cNvSpPr>
          <p:nvPr>
            <p:ph type="sldNum" sz="quarter" idx="7"/>
          </p:nvPr>
        </p:nvSpPr>
        <p:spPr>
          <a:xfrm>
            <a:off x="9956610" y="7265289"/>
            <a:ext cx="243204" cy="143052"/>
          </a:xfrm>
          <a:prstGeom prst="rect">
            <a:avLst/>
          </a:prstGeom>
        </p:spPr>
        <p:txBody>
          <a:bodyPr vert="horz" wrap="square" lIns="0" tIns="0" rIns="0" bIns="0" rtlCol="0">
            <a:spAutoFit/>
          </a:bodyPr>
          <a:lstStyle/>
          <a:p>
            <a:pPr marL="38100">
              <a:lnSpc>
                <a:spcPts val="1115"/>
              </a:lnSpc>
            </a:pPr>
            <a:fld id="{81D60167-4931-47E6-BA6A-407CBD079E47}" type="slidenum">
              <a:rPr spc="-25"/>
              <a:pPr marL="38100">
                <a:lnSpc>
                  <a:spcPts val="1115"/>
                </a:lnSpc>
              </a:pPr>
              <a:t>4</a:t>
            </a:fld>
            <a:endParaRPr spc="-25"/>
          </a:p>
        </p:txBody>
      </p:sp>
      <p:sp>
        <p:nvSpPr>
          <p:cNvPr id="24" name="TextBox 23">
            <a:extLst>
              <a:ext uri="{FF2B5EF4-FFF2-40B4-BE49-F238E27FC236}">
                <a16:creationId xmlns:a16="http://schemas.microsoft.com/office/drawing/2014/main" id="{DD2E30B2-5D31-A725-E7FA-815631A09187}"/>
              </a:ext>
            </a:extLst>
          </p:cNvPr>
          <p:cNvSpPr txBox="1"/>
          <p:nvPr/>
        </p:nvSpPr>
        <p:spPr>
          <a:xfrm>
            <a:off x="4983049" y="328452"/>
            <a:ext cx="5345722" cy="584775"/>
          </a:xfrm>
          <a:prstGeom prst="rect">
            <a:avLst/>
          </a:prstGeom>
          <a:noFill/>
        </p:spPr>
        <p:txBody>
          <a:bodyPr wrap="square">
            <a:spAutoFit/>
          </a:bodyPr>
          <a:lstStyle/>
          <a:p>
            <a:r>
              <a:rPr lang="en-US" sz="3200" dirty="0">
                <a:solidFill>
                  <a:srgbClr val="FFFFFF"/>
                </a:solidFill>
                <a:latin typeface="Slate Pro" panose="02000506040000020004" pitchFamily="2" charset="0"/>
                <a:sym typeface="Slate Pro" panose="02000506040000020004" pitchFamily="2" charset="0"/>
              </a:rPr>
              <a:t>Table of Contents</a:t>
            </a:r>
            <a:endParaRPr lang="en-US" sz="3200" dirty="0">
              <a:latin typeface="Slate Pro" panose="02000506040000020004" pitchFamily="2" charset="0"/>
              <a:sym typeface="Slate Pro" panose="02000506040000020004" pitchFamily="2" charset="0"/>
            </a:endParaRPr>
          </a:p>
        </p:txBody>
      </p:sp>
      <p:grpSp>
        <p:nvGrpSpPr>
          <p:cNvPr id="50" name="Group 49">
            <a:extLst>
              <a:ext uri="{FF2B5EF4-FFF2-40B4-BE49-F238E27FC236}">
                <a16:creationId xmlns:a16="http://schemas.microsoft.com/office/drawing/2014/main" id="{4BEDFBFA-EA88-A0AE-9CAA-C2A8E37F1FD1}"/>
              </a:ext>
            </a:extLst>
          </p:cNvPr>
          <p:cNvGrpSpPr/>
          <p:nvPr/>
        </p:nvGrpSpPr>
        <p:grpSpPr>
          <a:xfrm>
            <a:off x="5071114" y="2854876"/>
            <a:ext cx="4885494" cy="3252514"/>
            <a:chOff x="5069956" y="3090030"/>
            <a:chExt cx="5363932" cy="3571031"/>
          </a:xfrm>
        </p:grpSpPr>
        <p:sp>
          <p:nvSpPr>
            <p:cNvPr id="26" name="TextBox 25">
              <a:extLst>
                <a:ext uri="{FF2B5EF4-FFF2-40B4-BE49-F238E27FC236}">
                  <a16:creationId xmlns:a16="http://schemas.microsoft.com/office/drawing/2014/main" id="{CADABF5F-7B4B-EBA4-F552-3621C2856397}"/>
                </a:ext>
              </a:extLst>
            </p:cNvPr>
            <p:cNvSpPr txBox="1"/>
            <p:nvPr/>
          </p:nvSpPr>
          <p:spPr>
            <a:xfrm>
              <a:off x="5082955" y="3090030"/>
              <a:ext cx="5350933" cy="337919"/>
            </a:xfrm>
            <a:prstGeom prst="rect">
              <a:avLst/>
            </a:prstGeom>
            <a:noFill/>
          </p:spPr>
          <p:txBody>
            <a:bodyPr wrap="square">
              <a:spAutoFit/>
            </a:bodyPr>
            <a:lstStyle/>
            <a:p>
              <a:pPr algn="l"/>
              <a:r>
                <a:rPr lang="en-US" sz="1400">
                  <a:solidFill>
                    <a:schemeClr val="bg1"/>
                  </a:solidFill>
                  <a:latin typeface="Slate Pro" panose="02000506040000020004" pitchFamily="2" charset="0"/>
                  <a:sym typeface="Slate Pro" panose="02000506040000020004" pitchFamily="2" charset="0"/>
                </a:rPr>
                <a:t>3	</a:t>
              </a:r>
            </a:p>
          </p:txBody>
        </p:sp>
        <p:sp>
          <p:nvSpPr>
            <p:cNvPr id="35" name="TextBox 34">
              <a:extLst>
                <a:ext uri="{FF2B5EF4-FFF2-40B4-BE49-F238E27FC236}">
                  <a16:creationId xmlns:a16="http://schemas.microsoft.com/office/drawing/2014/main" id="{AC5AA51C-0AFB-4E20-0A80-33A72FC2FFE2}"/>
                </a:ext>
              </a:extLst>
            </p:cNvPr>
            <p:cNvSpPr txBox="1"/>
            <p:nvPr/>
          </p:nvSpPr>
          <p:spPr>
            <a:xfrm>
              <a:off x="5082955" y="3445916"/>
              <a:ext cx="5350933" cy="337919"/>
            </a:xfrm>
            <a:prstGeom prst="rect">
              <a:avLst/>
            </a:prstGeom>
            <a:noFill/>
          </p:spPr>
          <p:txBody>
            <a:bodyPr wrap="square">
              <a:spAutoFit/>
            </a:bodyPr>
            <a:lstStyle/>
            <a:p>
              <a:pPr algn="l"/>
              <a:r>
                <a:rPr lang="en-US" sz="1400">
                  <a:solidFill>
                    <a:schemeClr val="bg1"/>
                  </a:solidFill>
                  <a:latin typeface="Slate Pro" panose="02000506040000020004" pitchFamily="2" charset="0"/>
                  <a:sym typeface="Slate Pro" panose="02000506040000020004" pitchFamily="2" charset="0"/>
                </a:rPr>
                <a:t>4	</a:t>
              </a:r>
            </a:p>
          </p:txBody>
        </p:sp>
        <p:sp>
          <p:nvSpPr>
            <p:cNvPr id="36" name="TextBox 35">
              <a:extLst>
                <a:ext uri="{FF2B5EF4-FFF2-40B4-BE49-F238E27FC236}">
                  <a16:creationId xmlns:a16="http://schemas.microsoft.com/office/drawing/2014/main" id="{88FD6AEA-3E69-A240-83D8-94C90ACAC1FB}"/>
                </a:ext>
              </a:extLst>
            </p:cNvPr>
            <p:cNvSpPr txBox="1"/>
            <p:nvPr/>
          </p:nvSpPr>
          <p:spPr>
            <a:xfrm>
              <a:off x="5082955" y="3801802"/>
              <a:ext cx="5350933" cy="337919"/>
            </a:xfrm>
            <a:prstGeom prst="rect">
              <a:avLst/>
            </a:prstGeom>
            <a:noFill/>
          </p:spPr>
          <p:txBody>
            <a:bodyPr wrap="square">
              <a:spAutoFit/>
            </a:bodyPr>
            <a:lstStyle/>
            <a:p>
              <a:pPr algn="l"/>
              <a:r>
                <a:rPr lang="en-US" sz="1400">
                  <a:solidFill>
                    <a:schemeClr val="bg1"/>
                  </a:solidFill>
                  <a:latin typeface="Slate Pro" panose="02000506040000020004" pitchFamily="2" charset="0"/>
                  <a:sym typeface="Slate Pro" panose="02000506040000020004" pitchFamily="2" charset="0"/>
                </a:rPr>
                <a:t>5	</a:t>
              </a:r>
            </a:p>
          </p:txBody>
        </p:sp>
        <p:sp>
          <p:nvSpPr>
            <p:cNvPr id="37" name="TextBox 36">
              <a:extLst>
                <a:ext uri="{FF2B5EF4-FFF2-40B4-BE49-F238E27FC236}">
                  <a16:creationId xmlns:a16="http://schemas.microsoft.com/office/drawing/2014/main" id="{B7F65384-A458-2C57-3454-AF5E4BC4B234}"/>
                </a:ext>
              </a:extLst>
            </p:cNvPr>
            <p:cNvSpPr txBox="1"/>
            <p:nvPr/>
          </p:nvSpPr>
          <p:spPr>
            <a:xfrm>
              <a:off x="5082955" y="4157688"/>
              <a:ext cx="5350933" cy="337919"/>
            </a:xfrm>
            <a:prstGeom prst="rect">
              <a:avLst/>
            </a:prstGeom>
            <a:noFill/>
          </p:spPr>
          <p:txBody>
            <a:bodyPr wrap="square">
              <a:spAutoFit/>
            </a:bodyPr>
            <a:lstStyle/>
            <a:p>
              <a:pPr algn="l"/>
              <a:r>
                <a:rPr lang="en-US" sz="1400">
                  <a:solidFill>
                    <a:schemeClr val="bg1"/>
                  </a:solidFill>
                  <a:latin typeface="Slate Pro" panose="02000506040000020004" pitchFamily="2" charset="0"/>
                  <a:sym typeface="Slate Pro" panose="02000506040000020004" pitchFamily="2" charset="0"/>
                </a:rPr>
                <a:t>6	</a:t>
              </a:r>
            </a:p>
          </p:txBody>
        </p:sp>
        <p:sp>
          <p:nvSpPr>
            <p:cNvPr id="38" name="TextBox 37">
              <a:extLst>
                <a:ext uri="{FF2B5EF4-FFF2-40B4-BE49-F238E27FC236}">
                  <a16:creationId xmlns:a16="http://schemas.microsoft.com/office/drawing/2014/main" id="{4FA3F7EB-D861-FD0C-C5A6-233ED0D9322E}"/>
                </a:ext>
              </a:extLst>
            </p:cNvPr>
            <p:cNvSpPr txBox="1"/>
            <p:nvPr/>
          </p:nvSpPr>
          <p:spPr>
            <a:xfrm>
              <a:off x="5082955" y="4513574"/>
              <a:ext cx="5350933" cy="337919"/>
            </a:xfrm>
            <a:prstGeom prst="rect">
              <a:avLst/>
            </a:prstGeom>
            <a:noFill/>
          </p:spPr>
          <p:txBody>
            <a:bodyPr wrap="square">
              <a:spAutoFit/>
            </a:bodyPr>
            <a:lstStyle/>
            <a:p>
              <a:pPr algn="l"/>
              <a:r>
                <a:rPr lang="en-US" sz="1400">
                  <a:solidFill>
                    <a:schemeClr val="bg1"/>
                  </a:solidFill>
                  <a:latin typeface="Slate Pro" panose="02000506040000020004" pitchFamily="2" charset="0"/>
                  <a:sym typeface="Slate Pro" panose="02000506040000020004" pitchFamily="2" charset="0"/>
                </a:rPr>
                <a:t>7	</a:t>
              </a:r>
            </a:p>
          </p:txBody>
        </p:sp>
        <p:sp>
          <p:nvSpPr>
            <p:cNvPr id="41" name="TextBox 40">
              <a:extLst>
                <a:ext uri="{FF2B5EF4-FFF2-40B4-BE49-F238E27FC236}">
                  <a16:creationId xmlns:a16="http://schemas.microsoft.com/office/drawing/2014/main" id="{7265BDED-AE52-47C8-2ECF-A327BB9F3A2D}"/>
                </a:ext>
              </a:extLst>
            </p:cNvPr>
            <p:cNvSpPr txBox="1"/>
            <p:nvPr/>
          </p:nvSpPr>
          <p:spPr>
            <a:xfrm>
              <a:off x="5069956" y="4893399"/>
              <a:ext cx="5350933" cy="337919"/>
            </a:xfrm>
            <a:prstGeom prst="rect">
              <a:avLst/>
            </a:prstGeom>
            <a:noFill/>
          </p:spPr>
          <p:txBody>
            <a:bodyPr wrap="square">
              <a:spAutoFit/>
            </a:bodyPr>
            <a:lstStyle/>
            <a:p>
              <a:pPr algn="l"/>
              <a:r>
                <a:rPr lang="en-US" sz="1400">
                  <a:solidFill>
                    <a:schemeClr val="bg1"/>
                  </a:solidFill>
                  <a:latin typeface="Slate Pro" panose="02000506040000020004" pitchFamily="2" charset="0"/>
                  <a:sym typeface="Slate Pro" panose="02000506040000020004" pitchFamily="2" charset="0"/>
                </a:rPr>
                <a:t>13	</a:t>
              </a:r>
            </a:p>
          </p:txBody>
        </p:sp>
        <p:sp>
          <p:nvSpPr>
            <p:cNvPr id="43" name="TextBox 42">
              <a:extLst>
                <a:ext uri="{FF2B5EF4-FFF2-40B4-BE49-F238E27FC236}">
                  <a16:creationId xmlns:a16="http://schemas.microsoft.com/office/drawing/2014/main" id="{DEB5AE17-9BE8-804B-6A69-FA3B0C308DCC}"/>
                </a:ext>
              </a:extLst>
            </p:cNvPr>
            <p:cNvSpPr txBox="1"/>
            <p:nvPr/>
          </p:nvSpPr>
          <p:spPr>
            <a:xfrm>
              <a:off x="5082955" y="5267231"/>
              <a:ext cx="5350933" cy="337917"/>
            </a:xfrm>
            <a:prstGeom prst="rect">
              <a:avLst/>
            </a:prstGeom>
            <a:noFill/>
          </p:spPr>
          <p:txBody>
            <a:bodyPr wrap="square">
              <a:spAutoFit/>
            </a:bodyPr>
            <a:lstStyle/>
            <a:p>
              <a:pPr algn="l"/>
              <a:r>
                <a:rPr lang="en-US" sz="1400">
                  <a:solidFill>
                    <a:schemeClr val="bg1"/>
                  </a:solidFill>
                  <a:latin typeface="Slate Pro" panose="02000506040000020004" pitchFamily="2" charset="0"/>
                  <a:sym typeface="Slate Pro" panose="02000506040000020004" pitchFamily="2" charset="0"/>
                </a:rPr>
                <a:t>14	</a:t>
              </a:r>
            </a:p>
          </p:txBody>
        </p:sp>
        <p:sp>
          <p:nvSpPr>
            <p:cNvPr id="54" name="TextBox 53">
              <a:extLst>
                <a:ext uri="{FF2B5EF4-FFF2-40B4-BE49-F238E27FC236}">
                  <a16:creationId xmlns:a16="http://schemas.microsoft.com/office/drawing/2014/main" id="{76ABDDFF-87F5-B4E0-B011-7DE8314E5286}"/>
                </a:ext>
              </a:extLst>
            </p:cNvPr>
            <p:cNvSpPr txBox="1"/>
            <p:nvPr/>
          </p:nvSpPr>
          <p:spPr>
            <a:xfrm>
              <a:off x="5082955" y="5623113"/>
              <a:ext cx="5350933" cy="337917"/>
            </a:xfrm>
            <a:prstGeom prst="rect">
              <a:avLst/>
            </a:prstGeom>
            <a:noFill/>
          </p:spPr>
          <p:txBody>
            <a:bodyPr wrap="square">
              <a:spAutoFit/>
            </a:bodyPr>
            <a:lstStyle/>
            <a:p>
              <a:pPr algn="l"/>
              <a:r>
                <a:rPr lang="en-US" sz="1400">
                  <a:solidFill>
                    <a:schemeClr val="bg1"/>
                  </a:solidFill>
                  <a:latin typeface="Slate Pro" panose="02000506040000020004" pitchFamily="2" charset="0"/>
                  <a:sym typeface="Slate Pro" panose="02000506040000020004" pitchFamily="2" charset="0"/>
                </a:rPr>
                <a:t>17	</a:t>
              </a:r>
            </a:p>
          </p:txBody>
        </p:sp>
        <p:sp>
          <p:nvSpPr>
            <p:cNvPr id="14" name="TextBox 13">
              <a:extLst>
                <a:ext uri="{FF2B5EF4-FFF2-40B4-BE49-F238E27FC236}">
                  <a16:creationId xmlns:a16="http://schemas.microsoft.com/office/drawing/2014/main" id="{30F6EB52-82B5-8BC6-4322-9EAEE3FE9EF6}"/>
                </a:ext>
              </a:extLst>
            </p:cNvPr>
            <p:cNvSpPr txBox="1"/>
            <p:nvPr/>
          </p:nvSpPr>
          <p:spPr>
            <a:xfrm>
              <a:off x="5069956" y="5973986"/>
              <a:ext cx="5350933" cy="337917"/>
            </a:xfrm>
            <a:prstGeom prst="rect">
              <a:avLst/>
            </a:prstGeom>
            <a:noFill/>
          </p:spPr>
          <p:txBody>
            <a:bodyPr wrap="square">
              <a:spAutoFit/>
            </a:bodyPr>
            <a:lstStyle/>
            <a:p>
              <a:pPr algn="l"/>
              <a:r>
                <a:rPr lang="en-US" sz="1400">
                  <a:solidFill>
                    <a:schemeClr val="bg1"/>
                  </a:solidFill>
                  <a:latin typeface="Slate Pro" panose="02000506040000020004" pitchFamily="2" charset="0"/>
                  <a:sym typeface="Slate Pro" panose="02000506040000020004" pitchFamily="2" charset="0"/>
                </a:rPr>
                <a:t>21</a:t>
              </a:r>
            </a:p>
          </p:txBody>
        </p:sp>
        <p:sp>
          <p:nvSpPr>
            <p:cNvPr id="15" name="TextBox 14">
              <a:extLst>
                <a:ext uri="{FF2B5EF4-FFF2-40B4-BE49-F238E27FC236}">
                  <a16:creationId xmlns:a16="http://schemas.microsoft.com/office/drawing/2014/main" id="{1A4337C6-5752-443C-6A45-3761031665E8}"/>
                </a:ext>
              </a:extLst>
            </p:cNvPr>
            <p:cNvSpPr txBox="1"/>
            <p:nvPr/>
          </p:nvSpPr>
          <p:spPr>
            <a:xfrm>
              <a:off x="5069956" y="6323144"/>
              <a:ext cx="5350933" cy="337917"/>
            </a:xfrm>
            <a:prstGeom prst="rect">
              <a:avLst/>
            </a:prstGeom>
            <a:noFill/>
          </p:spPr>
          <p:txBody>
            <a:bodyPr wrap="square">
              <a:spAutoFit/>
            </a:bodyPr>
            <a:lstStyle/>
            <a:p>
              <a:pPr algn="l"/>
              <a:r>
                <a:rPr lang="en-US" sz="1400">
                  <a:solidFill>
                    <a:schemeClr val="bg1"/>
                  </a:solidFill>
                  <a:latin typeface="Slate Pro" panose="02000506040000020004" pitchFamily="2" charset="0"/>
                  <a:sym typeface="Slate Pro" panose="02000506040000020004" pitchFamily="2" charset="0"/>
                </a:rPr>
                <a:t>23</a:t>
              </a:r>
            </a:p>
          </p:txBody>
        </p:sp>
      </p:grpSp>
      <p:grpSp>
        <p:nvGrpSpPr>
          <p:cNvPr id="49" name="Group 48">
            <a:extLst>
              <a:ext uri="{FF2B5EF4-FFF2-40B4-BE49-F238E27FC236}">
                <a16:creationId xmlns:a16="http://schemas.microsoft.com/office/drawing/2014/main" id="{F4E3AA2C-0265-0FB2-9502-E19A55EA631D}"/>
              </a:ext>
            </a:extLst>
          </p:cNvPr>
          <p:cNvGrpSpPr/>
          <p:nvPr/>
        </p:nvGrpSpPr>
        <p:grpSpPr>
          <a:xfrm>
            <a:off x="5651552" y="2872902"/>
            <a:ext cx="4880677" cy="3236498"/>
            <a:chOff x="-1892560" y="2193592"/>
            <a:chExt cx="5350934" cy="3548337"/>
          </a:xfrm>
        </p:grpSpPr>
        <p:sp>
          <p:nvSpPr>
            <p:cNvPr id="2" name="TextBox 1">
              <a:extLst>
                <a:ext uri="{FF2B5EF4-FFF2-40B4-BE49-F238E27FC236}">
                  <a16:creationId xmlns:a16="http://schemas.microsoft.com/office/drawing/2014/main" id="{72B0C202-313F-B951-7B3A-C2342964957D}"/>
                </a:ext>
              </a:extLst>
            </p:cNvPr>
            <p:cNvSpPr txBox="1"/>
            <p:nvPr/>
          </p:nvSpPr>
          <p:spPr>
            <a:xfrm>
              <a:off x="-1892558" y="2193592"/>
              <a:ext cx="5350932" cy="337432"/>
            </a:xfrm>
            <a:prstGeom prst="rect">
              <a:avLst/>
            </a:prstGeom>
            <a:noFill/>
          </p:spPr>
          <p:txBody>
            <a:bodyPr wrap="square">
              <a:spAutoFit/>
            </a:bodyPr>
            <a:lstStyle/>
            <a:p>
              <a:pPr algn="l"/>
              <a:r>
                <a:rPr lang="en-US" sz="1400" u="sng">
                  <a:solidFill>
                    <a:schemeClr val="bg1"/>
                  </a:solidFill>
                  <a:latin typeface="Slate Pro" panose="02000506040000020004" pitchFamily="2" charset="0"/>
                  <a:sym typeface="Slate Pro" panose="02000506040000020004" pitchFamily="2" charset="0"/>
                  <a:hlinkClick r:id="rId6" action="ppaction://hlinksldjump">
                    <a:extLst>
                      <a:ext uri="{A12FA001-AC4F-418D-AE19-62706E023703}">
                        <ahyp:hlinkClr xmlns:ahyp="http://schemas.microsoft.com/office/drawing/2018/hyperlinkcolor" val="tx"/>
                      </a:ext>
                    </a:extLst>
                  </a:hlinkClick>
                </a:rPr>
                <a:t>Welcome to the ACME Partner Program</a:t>
              </a:r>
              <a:endParaRPr lang="en-US" sz="1400" u="sng">
                <a:solidFill>
                  <a:schemeClr val="bg1"/>
                </a:solidFill>
                <a:latin typeface="Slate Pro" panose="02000506040000020004" pitchFamily="2" charset="0"/>
                <a:sym typeface="Slate Pro" panose="02000506040000020004" pitchFamily="2" charset="0"/>
              </a:endParaRPr>
            </a:p>
          </p:txBody>
        </p:sp>
        <p:sp>
          <p:nvSpPr>
            <p:cNvPr id="4" name="TextBox 3">
              <a:extLst>
                <a:ext uri="{FF2B5EF4-FFF2-40B4-BE49-F238E27FC236}">
                  <a16:creationId xmlns:a16="http://schemas.microsoft.com/office/drawing/2014/main" id="{12369951-705D-9135-8071-096C239073B6}"/>
                </a:ext>
              </a:extLst>
            </p:cNvPr>
            <p:cNvSpPr txBox="1"/>
            <p:nvPr/>
          </p:nvSpPr>
          <p:spPr>
            <a:xfrm>
              <a:off x="-1892559" y="2550268"/>
              <a:ext cx="5350932" cy="337432"/>
            </a:xfrm>
            <a:prstGeom prst="rect">
              <a:avLst/>
            </a:prstGeom>
            <a:noFill/>
          </p:spPr>
          <p:txBody>
            <a:bodyPr wrap="square">
              <a:spAutoFit/>
            </a:bodyPr>
            <a:lstStyle/>
            <a:p>
              <a:pPr algn="l"/>
              <a:r>
                <a:rPr lang="en-US" sz="1400">
                  <a:solidFill>
                    <a:schemeClr val="bg1"/>
                  </a:solidFill>
                  <a:latin typeface="Slate Pro" panose="02000506040000020004" pitchFamily="2" charset="0"/>
                  <a:sym typeface="Slate Pro" panose="02000506040000020004" pitchFamily="2" charset="0"/>
                  <a:hlinkClick r:id="rId7" action="ppaction://hlinksldjump">
                    <a:extLst>
                      <a:ext uri="{A12FA001-AC4F-418D-AE19-62706E023703}">
                        <ahyp:hlinkClr xmlns:ahyp="http://schemas.microsoft.com/office/drawing/2018/hyperlinkcolor" val="tx"/>
                      </a:ext>
                    </a:extLst>
                  </a:hlinkClick>
                </a:rPr>
                <a:t>Partner Portal</a:t>
              </a:r>
              <a:endParaRPr lang="en-US" sz="1400">
                <a:solidFill>
                  <a:schemeClr val="bg1"/>
                </a:solidFill>
                <a:latin typeface="Slate Pro" panose="02000506040000020004" pitchFamily="2" charset="0"/>
                <a:sym typeface="Slate Pro" panose="02000506040000020004" pitchFamily="2" charset="0"/>
              </a:endParaRPr>
            </a:p>
          </p:txBody>
        </p:sp>
        <p:sp>
          <p:nvSpPr>
            <p:cNvPr id="5" name="TextBox 4">
              <a:extLst>
                <a:ext uri="{FF2B5EF4-FFF2-40B4-BE49-F238E27FC236}">
                  <a16:creationId xmlns:a16="http://schemas.microsoft.com/office/drawing/2014/main" id="{4557458E-22DE-AFE2-CF0C-DC6AC5067400}"/>
                </a:ext>
              </a:extLst>
            </p:cNvPr>
            <p:cNvSpPr txBox="1"/>
            <p:nvPr/>
          </p:nvSpPr>
          <p:spPr>
            <a:xfrm>
              <a:off x="-1892559" y="2906944"/>
              <a:ext cx="5350932" cy="337432"/>
            </a:xfrm>
            <a:prstGeom prst="rect">
              <a:avLst/>
            </a:prstGeom>
            <a:noFill/>
          </p:spPr>
          <p:txBody>
            <a:bodyPr wrap="square">
              <a:spAutoFit/>
            </a:bodyPr>
            <a:lstStyle/>
            <a:p>
              <a:pPr algn="l"/>
              <a:r>
                <a:rPr lang="en-US" sz="1400">
                  <a:solidFill>
                    <a:schemeClr val="bg1"/>
                  </a:solidFill>
                  <a:latin typeface="Slate Pro" panose="02000506040000020004" pitchFamily="2" charset="0"/>
                  <a:sym typeface="Slate Pro" panose="02000506040000020004" pitchFamily="2" charset="0"/>
                  <a:hlinkClick r:id="rId8" action="ppaction://hlinksldjump">
                    <a:extLst>
                      <a:ext uri="{A12FA001-AC4F-418D-AE19-62706E023703}">
                        <ahyp:hlinkClr xmlns:ahyp="http://schemas.microsoft.com/office/drawing/2018/hyperlinkcolor" val="tx"/>
                      </a:ext>
                    </a:extLst>
                  </a:hlinkClick>
                </a:rPr>
                <a:t>Partner Types</a:t>
              </a:r>
              <a:endParaRPr lang="en-US" sz="1400">
                <a:solidFill>
                  <a:schemeClr val="bg1"/>
                </a:solidFill>
                <a:latin typeface="Slate Pro" panose="02000506040000020004" pitchFamily="2" charset="0"/>
                <a:sym typeface="Slate Pro" panose="02000506040000020004" pitchFamily="2" charset="0"/>
              </a:endParaRPr>
            </a:p>
          </p:txBody>
        </p:sp>
        <p:sp>
          <p:nvSpPr>
            <p:cNvPr id="6" name="TextBox 5">
              <a:extLst>
                <a:ext uri="{FF2B5EF4-FFF2-40B4-BE49-F238E27FC236}">
                  <a16:creationId xmlns:a16="http://schemas.microsoft.com/office/drawing/2014/main" id="{4ABFD85D-6E08-28A6-6BC3-541AA530E6EC}"/>
                </a:ext>
              </a:extLst>
            </p:cNvPr>
            <p:cNvSpPr txBox="1"/>
            <p:nvPr/>
          </p:nvSpPr>
          <p:spPr>
            <a:xfrm>
              <a:off x="-1892559" y="3263619"/>
              <a:ext cx="5350932" cy="337432"/>
            </a:xfrm>
            <a:prstGeom prst="rect">
              <a:avLst/>
            </a:prstGeom>
            <a:noFill/>
          </p:spPr>
          <p:txBody>
            <a:bodyPr wrap="square">
              <a:spAutoFit/>
            </a:bodyPr>
            <a:lstStyle/>
            <a:p>
              <a:pPr algn="l"/>
              <a:r>
                <a:rPr lang="en-US" sz="1400">
                  <a:solidFill>
                    <a:schemeClr val="bg1"/>
                  </a:solidFill>
                  <a:latin typeface="Slate Pro" panose="02000506040000020004" pitchFamily="2" charset="0"/>
                  <a:sym typeface="Slate Pro" panose="02000506040000020004" pitchFamily="2" charset="0"/>
                  <a:hlinkClick r:id="rId9" action="ppaction://hlinksldjump">
                    <a:extLst>
                      <a:ext uri="{A12FA001-AC4F-418D-AE19-62706E023703}">
                        <ahyp:hlinkClr xmlns:ahyp="http://schemas.microsoft.com/office/drawing/2018/hyperlinkcolor" val="tx"/>
                      </a:ext>
                    </a:extLst>
                  </a:hlinkClick>
                </a:rPr>
                <a:t>Path to Partnership</a:t>
              </a:r>
              <a:endParaRPr lang="en-US" sz="1400">
                <a:solidFill>
                  <a:schemeClr val="bg1"/>
                </a:solidFill>
                <a:latin typeface="Slate Pro" panose="02000506040000020004" pitchFamily="2" charset="0"/>
                <a:sym typeface="Slate Pro" panose="02000506040000020004" pitchFamily="2" charset="0"/>
              </a:endParaRPr>
            </a:p>
          </p:txBody>
        </p:sp>
        <p:sp>
          <p:nvSpPr>
            <p:cNvPr id="20" name="TextBox 19">
              <a:extLst>
                <a:ext uri="{FF2B5EF4-FFF2-40B4-BE49-F238E27FC236}">
                  <a16:creationId xmlns:a16="http://schemas.microsoft.com/office/drawing/2014/main" id="{4CB8D633-4D31-0A30-DD1F-3A382B865AD4}"/>
                </a:ext>
              </a:extLst>
            </p:cNvPr>
            <p:cNvSpPr txBox="1"/>
            <p:nvPr/>
          </p:nvSpPr>
          <p:spPr>
            <a:xfrm>
              <a:off x="-1892559" y="3620295"/>
              <a:ext cx="5350932" cy="337432"/>
            </a:xfrm>
            <a:prstGeom prst="rect">
              <a:avLst/>
            </a:prstGeom>
            <a:noFill/>
          </p:spPr>
          <p:txBody>
            <a:bodyPr wrap="square">
              <a:spAutoFit/>
            </a:bodyPr>
            <a:lstStyle/>
            <a:p>
              <a:pPr algn="l"/>
              <a:r>
                <a:rPr lang="en-US" sz="1400" dirty="0">
                  <a:solidFill>
                    <a:schemeClr val="bg1"/>
                  </a:solidFill>
                  <a:latin typeface="Slate Pro" panose="02000506040000020004" pitchFamily="2" charset="0"/>
                  <a:sym typeface="Slate Pro" panose="02000506040000020004" pitchFamily="2" charset="0"/>
                  <a:hlinkClick r:id="rId10" action="ppaction://hlinksldjump">
                    <a:extLst>
                      <a:ext uri="{A12FA001-AC4F-418D-AE19-62706E023703}">
                        <ahyp:hlinkClr xmlns:ahyp="http://schemas.microsoft.com/office/drawing/2018/hyperlinkcolor" val="tx"/>
                      </a:ext>
                    </a:extLst>
                  </a:hlinkClick>
                </a:rPr>
                <a:t>Program </a:t>
              </a:r>
              <a:r>
                <a:rPr lang="en-US" sz="1400" u="sng" dirty="0">
                  <a:solidFill>
                    <a:schemeClr val="bg1"/>
                  </a:solidFill>
                  <a:latin typeface="Slate Pro" panose="02000506040000020004" pitchFamily="2" charset="0"/>
                  <a:sym typeface="Slate Pro" panose="02000506040000020004" pitchFamily="2" charset="0"/>
                  <a:hlinkClick r:id="rId10" action="ppaction://hlinksldjump">
                    <a:extLst>
                      <a:ext uri="{A12FA001-AC4F-418D-AE19-62706E023703}">
                        <ahyp:hlinkClr xmlns:ahyp="http://schemas.microsoft.com/office/drawing/2018/hyperlinkcolor" val="tx"/>
                      </a:ext>
                    </a:extLst>
                  </a:hlinkClick>
                </a:rPr>
                <a:t>Benefits &amp; Requirements</a:t>
              </a:r>
              <a:endParaRPr lang="en-US" sz="1400" u="sng" dirty="0">
                <a:solidFill>
                  <a:schemeClr val="bg1"/>
                </a:solidFill>
                <a:latin typeface="Slate Pro" panose="02000506040000020004" pitchFamily="2" charset="0"/>
                <a:sym typeface="Slate Pro" panose="02000506040000020004" pitchFamily="2" charset="0"/>
              </a:endParaRPr>
            </a:p>
          </p:txBody>
        </p:sp>
        <p:sp>
          <p:nvSpPr>
            <p:cNvPr id="47" name="TextBox 46">
              <a:extLst>
                <a:ext uri="{FF2B5EF4-FFF2-40B4-BE49-F238E27FC236}">
                  <a16:creationId xmlns:a16="http://schemas.microsoft.com/office/drawing/2014/main" id="{31AEFBA5-C62C-39BA-3817-E06ACF09B794}"/>
                </a:ext>
              </a:extLst>
            </p:cNvPr>
            <p:cNvSpPr txBox="1"/>
            <p:nvPr/>
          </p:nvSpPr>
          <p:spPr>
            <a:xfrm>
              <a:off x="-1892559" y="4333647"/>
              <a:ext cx="5350932" cy="337432"/>
            </a:xfrm>
            <a:prstGeom prst="rect">
              <a:avLst/>
            </a:prstGeom>
            <a:noFill/>
          </p:spPr>
          <p:txBody>
            <a:bodyPr wrap="square">
              <a:spAutoFit/>
            </a:bodyPr>
            <a:lstStyle/>
            <a:p>
              <a:pPr algn="l"/>
              <a:r>
                <a:rPr lang="en-US" sz="1400" u="sng">
                  <a:solidFill>
                    <a:schemeClr val="bg1"/>
                  </a:solidFill>
                  <a:latin typeface="Slate Pro" panose="02000506040000020004" pitchFamily="2" charset="0"/>
                  <a:sym typeface="Slate Pro" panose="02000506040000020004" pitchFamily="2" charset="0"/>
                  <a:hlinkClick r:id="rId11" action="ppaction://hlinksldjump">
                    <a:extLst>
                      <a:ext uri="{A12FA001-AC4F-418D-AE19-62706E023703}">
                        <ahyp:hlinkClr xmlns:ahyp="http://schemas.microsoft.com/office/drawing/2018/hyperlinkcolor" val="tx"/>
                      </a:ext>
                    </a:extLst>
                  </a:hlinkClick>
                </a:rPr>
                <a:t>Resources for Partners</a:t>
              </a:r>
              <a:endParaRPr lang="en-US" sz="1400" u="sng">
                <a:solidFill>
                  <a:schemeClr val="bg1"/>
                </a:solidFill>
                <a:latin typeface="Slate Pro" panose="02000506040000020004" pitchFamily="2" charset="0"/>
                <a:sym typeface="Slate Pro" panose="02000506040000020004" pitchFamily="2" charset="0"/>
              </a:endParaRPr>
            </a:p>
          </p:txBody>
        </p:sp>
        <p:sp>
          <p:nvSpPr>
            <p:cNvPr id="48" name="TextBox 47">
              <a:extLst>
                <a:ext uri="{FF2B5EF4-FFF2-40B4-BE49-F238E27FC236}">
                  <a16:creationId xmlns:a16="http://schemas.microsoft.com/office/drawing/2014/main" id="{39DF1762-7C1D-729F-D248-27B0916B551F}"/>
                </a:ext>
              </a:extLst>
            </p:cNvPr>
            <p:cNvSpPr txBox="1"/>
            <p:nvPr/>
          </p:nvSpPr>
          <p:spPr>
            <a:xfrm>
              <a:off x="-1892560" y="4690323"/>
              <a:ext cx="5350932" cy="337432"/>
            </a:xfrm>
            <a:prstGeom prst="rect">
              <a:avLst/>
            </a:prstGeom>
            <a:noFill/>
          </p:spPr>
          <p:txBody>
            <a:bodyPr wrap="square">
              <a:spAutoFit/>
            </a:bodyPr>
            <a:lstStyle/>
            <a:p>
              <a:pPr algn="l"/>
              <a:r>
                <a:rPr lang="en-US" sz="1400">
                  <a:solidFill>
                    <a:schemeClr val="bg1"/>
                  </a:solidFill>
                  <a:latin typeface="Slate Pro" panose="02000506040000020004" pitchFamily="2" charset="0"/>
                  <a:sym typeface="Slate Pro" panose="02000506040000020004" pitchFamily="2" charset="0"/>
                  <a:hlinkClick r:id="rId12" action="ppaction://hlinksldjump">
                    <a:extLst>
                      <a:ext uri="{A12FA001-AC4F-418D-AE19-62706E023703}">
                        <ahyp:hlinkClr xmlns:ahyp="http://schemas.microsoft.com/office/drawing/2018/hyperlinkcolor" val="tx"/>
                      </a:ext>
                    </a:extLst>
                  </a:hlinkClick>
                </a:rPr>
                <a:t>Sales Training &amp; Enablement</a:t>
              </a:r>
              <a:endParaRPr lang="en-US" sz="1400">
                <a:solidFill>
                  <a:schemeClr val="bg1"/>
                </a:solidFill>
                <a:latin typeface="Slate Pro" panose="02000506040000020004" pitchFamily="2" charset="0"/>
                <a:sym typeface="Slate Pro" panose="02000506040000020004" pitchFamily="2" charset="0"/>
              </a:endParaRPr>
            </a:p>
          </p:txBody>
        </p:sp>
        <p:sp>
          <p:nvSpPr>
            <p:cNvPr id="12" name="TextBox 11">
              <a:extLst>
                <a:ext uri="{FF2B5EF4-FFF2-40B4-BE49-F238E27FC236}">
                  <a16:creationId xmlns:a16="http://schemas.microsoft.com/office/drawing/2014/main" id="{1917D10A-69CC-AFE7-322D-20294EAE25D5}"/>
                </a:ext>
              </a:extLst>
            </p:cNvPr>
            <p:cNvSpPr txBox="1"/>
            <p:nvPr/>
          </p:nvSpPr>
          <p:spPr>
            <a:xfrm>
              <a:off x="-1892560" y="5046996"/>
              <a:ext cx="5350932" cy="337432"/>
            </a:xfrm>
            <a:prstGeom prst="rect">
              <a:avLst/>
            </a:prstGeom>
            <a:noFill/>
          </p:spPr>
          <p:txBody>
            <a:bodyPr wrap="square">
              <a:spAutoFit/>
            </a:bodyPr>
            <a:lstStyle/>
            <a:p>
              <a:pPr algn="l"/>
              <a:r>
                <a:rPr lang="en-US" sz="1400" u="sng">
                  <a:solidFill>
                    <a:schemeClr val="bg1"/>
                  </a:solidFill>
                  <a:latin typeface="Slate Pro" panose="02000506040000020004" pitchFamily="2" charset="0"/>
                  <a:sym typeface="Slate Pro" panose="02000506040000020004" pitchFamily="2" charset="0"/>
                  <a:hlinkClick r:id="rId13" action="ppaction://hlinksldjump">
                    <a:extLst>
                      <a:ext uri="{A12FA001-AC4F-418D-AE19-62706E023703}">
                        <ahyp:hlinkClr xmlns:ahyp="http://schemas.microsoft.com/office/drawing/2018/hyperlinkcolor" val="tx"/>
                      </a:ext>
                    </a:extLst>
                  </a:hlinkClick>
                </a:rPr>
                <a:t>Technical Certifications</a:t>
              </a:r>
              <a:endParaRPr lang="en-US" sz="1400" u="sng">
                <a:solidFill>
                  <a:schemeClr val="bg1"/>
                </a:solidFill>
                <a:latin typeface="Slate Pro" panose="02000506040000020004" pitchFamily="2" charset="0"/>
                <a:sym typeface="Slate Pro" panose="02000506040000020004" pitchFamily="2" charset="0"/>
              </a:endParaRPr>
            </a:p>
          </p:txBody>
        </p:sp>
        <p:sp>
          <p:nvSpPr>
            <p:cNvPr id="13" name="TextBox 12">
              <a:extLst>
                <a:ext uri="{FF2B5EF4-FFF2-40B4-BE49-F238E27FC236}">
                  <a16:creationId xmlns:a16="http://schemas.microsoft.com/office/drawing/2014/main" id="{AAD4FB45-FCA4-1F51-7874-9D25CA151CF4}"/>
                </a:ext>
              </a:extLst>
            </p:cNvPr>
            <p:cNvSpPr txBox="1"/>
            <p:nvPr/>
          </p:nvSpPr>
          <p:spPr>
            <a:xfrm>
              <a:off x="-1892559" y="3976971"/>
              <a:ext cx="5350932" cy="337432"/>
            </a:xfrm>
            <a:prstGeom prst="rect">
              <a:avLst/>
            </a:prstGeom>
            <a:noFill/>
          </p:spPr>
          <p:txBody>
            <a:bodyPr wrap="square">
              <a:spAutoFit/>
            </a:bodyPr>
            <a:lstStyle/>
            <a:p>
              <a:pPr algn="l"/>
              <a:r>
                <a:rPr lang="en-US" sz="1400">
                  <a:solidFill>
                    <a:schemeClr val="bg1"/>
                  </a:solidFill>
                  <a:latin typeface="Slate Pro" panose="02000506040000020004" pitchFamily="2" charset="0"/>
                  <a:sym typeface="Slate Pro" panose="02000506040000020004" pitchFamily="2" charset="0"/>
                  <a:hlinkClick r:id="rId14" action="ppaction://hlinksldjump">
                    <a:extLst>
                      <a:ext uri="{A12FA001-AC4F-418D-AE19-62706E023703}">
                        <ahyp:hlinkClr xmlns:ahyp="http://schemas.microsoft.com/office/drawing/2018/hyperlinkcolor" val="tx"/>
                      </a:ext>
                    </a:extLst>
                  </a:hlinkClick>
                </a:rPr>
                <a:t>Deal Registration</a:t>
              </a:r>
              <a:endParaRPr lang="en-US" sz="1400">
                <a:solidFill>
                  <a:schemeClr val="bg1"/>
                </a:solidFill>
                <a:latin typeface="Slate Pro" panose="02000506040000020004" pitchFamily="2" charset="0"/>
                <a:sym typeface="Slate Pro" panose="02000506040000020004" pitchFamily="2" charset="0"/>
              </a:endParaRPr>
            </a:p>
          </p:txBody>
        </p:sp>
        <p:sp>
          <p:nvSpPr>
            <p:cNvPr id="17" name="TextBox 16">
              <a:hlinkClick r:id="rId15" action="ppaction://hlinksldjump"/>
              <a:extLst>
                <a:ext uri="{FF2B5EF4-FFF2-40B4-BE49-F238E27FC236}">
                  <a16:creationId xmlns:a16="http://schemas.microsoft.com/office/drawing/2014/main" id="{E5B1ADF0-252B-A05D-C0CC-1026FE16CC5D}"/>
                </a:ext>
              </a:extLst>
            </p:cNvPr>
            <p:cNvSpPr txBox="1"/>
            <p:nvPr/>
          </p:nvSpPr>
          <p:spPr>
            <a:xfrm>
              <a:off x="-1892560" y="5404498"/>
              <a:ext cx="5350932" cy="337431"/>
            </a:xfrm>
            <a:prstGeom prst="rect">
              <a:avLst/>
            </a:prstGeom>
            <a:noFill/>
          </p:spPr>
          <p:txBody>
            <a:bodyPr wrap="square">
              <a:spAutoFit/>
            </a:bodyPr>
            <a:lstStyle/>
            <a:p>
              <a:pPr algn="l"/>
              <a:r>
                <a:rPr lang="en-US" sz="1400" u="sng">
                  <a:solidFill>
                    <a:schemeClr val="bg1"/>
                  </a:solidFill>
                  <a:latin typeface="Slate Pro" panose="02000506040000020004" pitchFamily="2" charset="0"/>
                  <a:sym typeface="Slate Pro" panose="02000506040000020004" pitchFamily="2" charset="0"/>
                  <a:hlinkClick r:id="rId15" action="ppaction://hlinksldjump">
                    <a:extLst>
                      <a:ext uri="{A12FA001-AC4F-418D-AE19-62706E023703}">
                        <ahyp:hlinkClr xmlns:ahyp="http://schemas.microsoft.com/office/drawing/2018/hyperlinkcolor" val="tx"/>
                      </a:ext>
                    </a:extLst>
                  </a:hlinkClick>
                </a:rPr>
                <a:t>Getting in Touch</a:t>
              </a:r>
              <a:endParaRPr lang="en-US" sz="1400" u="sng">
                <a:solidFill>
                  <a:schemeClr val="bg1"/>
                </a:solidFill>
                <a:latin typeface="Slate Pro" panose="02000506040000020004" pitchFamily="2" charset="0"/>
                <a:sym typeface="Slate Pro" panose="02000506040000020004" pitchFamily="2" charset="0"/>
              </a:endParaRPr>
            </a:p>
          </p:txBody>
        </p:sp>
      </p:grpSp>
      <p:sp>
        <p:nvSpPr>
          <p:cNvPr id="8" name="Holder 4">
            <a:extLst>
              <a:ext uri="{FF2B5EF4-FFF2-40B4-BE49-F238E27FC236}">
                <a16:creationId xmlns:a16="http://schemas.microsoft.com/office/drawing/2014/main" id="{18EA9597-5707-A383-601B-281D7BD7CC1B}"/>
              </a:ext>
            </a:extLst>
          </p:cNvPr>
          <p:cNvSpPr>
            <a:spLocks noGrp="1"/>
          </p:cNvSpPr>
          <p:nvPr>
            <p:ph type="ftr" sz="quarter" idx="5"/>
          </p:nvPr>
        </p:nvSpPr>
        <p:spPr>
          <a:xfrm>
            <a:off x="7167026" y="7274483"/>
            <a:ext cx="2647950" cy="115416"/>
          </a:xfrm>
        </p:spPr>
        <p:txBody>
          <a:bodyPr lIns="0" tIns="0" rIns="0" bIns="0"/>
          <a:lstStyle>
            <a:lvl1pPr algn="r">
              <a:defRPr sz="900" b="0" i="0">
                <a:solidFill>
                  <a:schemeClr val="bg1"/>
                </a:solidFill>
                <a:latin typeface="Arial"/>
                <a:cs typeface="Arial"/>
              </a:defRPr>
            </a:lvl1pPr>
          </a:lstStyle>
          <a:p>
            <a:pPr marL="12700">
              <a:lnSpc>
                <a:spcPts val="930"/>
              </a:lnSpc>
            </a:pPr>
            <a:r>
              <a:rPr lang="en-US">
                <a:latin typeface="Slate Pro" panose="02000506040000020004" pitchFamily="2" charset="0"/>
                <a:sym typeface="Slate Pro" panose="02000506040000020004" pitchFamily="2" charset="0"/>
              </a:rPr>
              <a:t>ACME </a:t>
            </a:r>
            <a:r>
              <a:rPr lang="en-US" spc="-40">
                <a:latin typeface="Slate Pro" panose="02000506040000020004" pitchFamily="2" charset="0"/>
                <a:sym typeface="Slate Pro" panose="02000506040000020004" pitchFamily="2" charset="0"/>
              </a:rPr>
              <a:t>PARTNER PROGRAM GUIDE</a:t>
            </a:r>
            <a:endParaRPr lang="en-US" spc="-10">
              <a:latin typeface="Slate Pro" panose="02000506040000020004" pitchFamily="2" charset="0"/>
              <a:sym typeface="Slate Pro" panose="02000506040000020004" pitchFamily="2" charset="0"/>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AF1EB62F-774B-A065-2173-834690E9B5B4}"/>
              </a:ext>
            </a:extLst>
          </p:cNvPr>
          <p:cNvGraphicFramePr>
            <a:graphicFrameLocks noChangeAspect="1"/>
          </p:cNvGraphicFramePr>
          <p:nvPr>
            <p:custDataLst>
              <p:tags r:id="rId1"/>
            </p:custDataLst>
            <p:extLst>
              <p:ext uri="{D42A27DB-BD31-4B8C-83A1-F6EECF244321}">
                <p14:modId xmlns:p14="http://schemas.microsoft.com/office/powerpoint/2010/main" val="30892686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12" name="Object 11" hidden="1">
                        <a:extLst>
                          <a:ext uri="{FF2B5EF4-FFF2-40B4-BE49-F238E27FC236}">
                            <a16:creationId xmlns:a16="http://schemas.microsoft.com/office/drawing/2014/main" id="{AF1EB62F-774B-A065-2173-834690E9B5B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2" name="object 2"/>
          <p:cNvGrpSpPr/>
          <p:nvPr/>
        </p:nvGrpSpPr>
        <p:grpSpPr>
          <a:xfrm>
            <a:off x="201554" y="3914"/>
            <a:ext cx="10490436" cy="7068312"/>
            <a:chOff x="201554" y="3914"/>
            <a:chExt cx="10490436" cy="7068312"/>
          </a:xfrm>
        </p:grpSpPr>
        <p:pic>
          <p:nvPicPr>
            <p:cNvPr id="3" name="object 3"/>
            <p:cNvPicPr/>
            <p:nvPr/>
          </p:nvPicPr>
          <p:blipFill>
            <a:blip r:embed="rId6" cstate="print"/>
            <a:stretch>
              <a:fillRect/>
            </a:stretch>
          </p:blipFill>
          <p:spPr>
            <a:xfrm>
              <a:off x="4990503" y="3914"/>
              <a:ext cx="5701487" cy="7068312"/>
            </a:xfrm>
            <a:prstGeom prst="rect">
              <a:avLst/>
            </a:prstGeom>
          </p:spPr>
        </p:pic>
        <p:sp>
          <p:nvSpPr>
            <p:cNvPr id="5" name="object 5"/>
            <p:cNvSpPr/>
            <p:nvPr/>
          </p:nvSpPr>
          <p:spPr>
            <a:xfrm>
              <a:off x="201554" y="190947"/>
              <a:ext cx="130810" cy="0"/>
            </a:xfrm>
            <a:custGeom>
              <a:avLst/>
              <a:gdLst/>
              <a:ahLst/>
              <a:cxnLst/>
              <a:rect l="l" t="t" r="r" b="b"/>
              <a:pathLst>
                <a:path w="130810">
                  <a:moveTo>
                    <a:pt x="0" y="0"/>
                  </a:moveTo>
                  <a:lnTo>
                    <a:pt x="130225" y="0"/>
                  </a:lnTo>
                </a:path>
              </a:pathLst>
            </a:custGeom>
            <a:ln w="16509">
              <a:solidFill>
                <a:srgbClr val="FFFFFF"/>
              </a:solidFill>
            </a:ln>
          </p:spPr>
          <p:txBody>
            <a:bodyPr wrap="square" lIns="0" tIns="0" rIns="0" bIns="0" rtlCol="0"/>
            <a:lstStyle/>
            <a:p>
              <a:endParaRPr>
                <a:latin typeface="Slate Pro" panose="02000506040000020004" pitchFamily="2" charset="0"/>
                <a:sym typeface="Slate Pro" panose="02000506040000020004" pitchFamily="2" charset="0"/>
              </a:endParaRPr>
            </a:p>
          </p:txBody>
        </p:sp>
        <p:sp>
          <p:nvSpPr>
            <p:cNvPr id="6" name="object 6"/>
            <p:cNvSpPr/>
            <p:nvPr/>
          </p:nvSpPr>
          <p:spPr>
            <a:xfrm>
              <a:off x="201554" y="265113"/>
              <a:ext cx="130810" cy="0"/>
            </a:xfrm>
            <a:custGeom>
              <a:avLst/>
              <a:gdLst/>
              <a:ahLst/>
              <a:cxnLst/>
              <a:rect l="l" t="t" r="r" b="b"/>
              <a:pathLst>
                <a:path w="130810">
                  <a:moveTo>
                    <a:pt x="0" y="0"/>
                  </a:moveTo>
                  <a:lnTo>
                    <a:pt x="130225" y="0"/>
                  </a:lnTo>
                </a:path>
              </a:pathLst>
            </a:custGeom>
            <a:ln w="16509">
              <a:solidFill>
                <a:srgbClr val="FFFFFF"/>
              </a:solidFill>
            </a:ln>
          </p:spPr>
          <p:txBody>
            <a:bodyPr wrap="square" lIns="0" tIns="0" rIns="0" bIns="0" rtlCol="0"/>
            <a:lstStyle/>
            <a:p>
              <a:endParaRPr>
                <a:latin typeface="Slate Pro" panose="02000506040000020004" pitchFamily="2" charset="0"/>
                <a:sym typeface="Slate Pro" panose="02000506040000020004" pitchFamily="2" charset="0"/>
              </a:endParaRPr>
            </a:p>
          </p:txBody>
        </p:sp>
        <p:sp>
          <p:nvSpPr>
            <p:cNvPr id="7" name="object 7"/>
            <p:cNvSpPr/>
            <p:nvPr/>
          </p:nvSpPr>
          <p:spPr>
            <a:xfrm>
              <a:off x="201554" y="343640"/>
              <a:ext cx="130810" cy="0"/>
            </a:xfrm>
            <a:custGeom>
              <a:avLst/>
              <a:gdLst/>
              <a:ahLst/>
              <a:cxnLst/>
              <a:rect l="l" t="t" r="r" b="b"/>
              <a:pathLst>
                <a:path w="130810">
                  <a:moveTo>
                    <a:pt x="0" y="0"/>
                  </a:moveTo>
                  <a:lnTo>
                    <a:pt x="130225" y="0"/>
                  </a:lnTo>
                </a:path>
              </a:pathLst>
            </a:custGeom>
            <a:ln w="16509">
              <a:solidFill>
                <a:srgbClr val="FFFFFF"/>
              </a:solidFill>
            </a:ln>
          </p:spPr>
          <p:txBody>
            <a:bodyPr wrap="square" lIns="0" tIns="0" rIns="0" bIns="0" rtlCol="0"/>
            <a:lstStyle/>
            <a:p>
              <a:endParaRPr>
                <a:latin typeface="Slate Pro" panose="02000506040000020004" pitchFamily="2" charset="0"/>
                <a:sym typeface="Slate Pro" panose="02000506040000020004" pitchFamily="2" charset="0"/>
              </a:endParaRPr>
            </a:p>
          </p:txBody>
        </p:sp>
      </p:grpSp>
      <p:sp>
        <p:nvSpPr>
          <p:cNvPr id="8" name="object 8"/>
          <p:cNvSpPr txBox="1">
            <a:spLocks noGrp="1"/>
          </p:cNvSpPr>
          <p:nvPr>
            <p:ph type="title"/>
          </p:nvPr>
        </p:nvSpPr>
        <p:spPr>
          <a:xfrm>
            <a:off x="502101" y="402872"/>
            <a:ext cx="4117665" cy="1011815"/>
          </a:xfrm>
          <a:prstGeom prst="rect">
            <a:avLst/>
          </a:prstGeom>
        </p:spPr>
        <p:txBody>
          <a:bodyPr vert="horz" wrap="square" lIns="0" tIns="113030" rIns="0" bIns="0" rtlCol="0">
            <a:spAutoFit/>
          </a:bodyPr>
          <a:lstStyle/>
          <a:p>
            <a:pPr marL="12700" marR="5080">
              <a:lnSpc>
                <a:spcPts val="3450"/>
              </a:lnSpc>
              <a:spcBef>
                <a:spcPts val="890"/>
              </a:spcBef>
            </a:pPr>
            <a:r>
              <a:rPr lang="en-US" sz="3200" dirty="0">
                <a:solidFill>
                  <a:srgbClr val="5A87C5"/>
                </a:solidFill>
              </a:rPr>
              <a:t>Welcome to the ACME Partner Program</a:t>
            </a:r>
          </a:p>
        </p:txBody>
      </p:sp>
      <p:sp>
        <p:nvSpPr>
          <p:cNvPr id="10" name="object 10"/>
          <p:cNvSpPr txBox="1">
            <a:spLocks noGrp="1"/>
          </p:cNvSpPr>
          <p:nvPr>
            <p:ph type="sldNum" sz="quarter" idx="7"/>
          </p:nvPr>
        </p:nvSpPr>
        <p:spPr>
          <a:xfrm>
            <a:off x="9956610" y="7265289"/>
            <a:ext cx="243204" cy="143052"/>
          </a:xfrm>
          <a:prstGeom prst="rect">
            <a:avLst/>
          </a:prstGeom>
        </p:spPr>
        <p:txBody>
          <a:bodyPr vert="horz" wrap="square" lIns="0" tIns="0" rIns="0" bIns="0" rtlCol="0">
            <a:spAutoFit/>
          </a:bodyPr>
          <a:lstStyle/>
          <a:p>
            <a:pPr marL="38100">
              <a:lnSpc>
                <a:spcPts val="1115"/>
              </a:lnSpc>
            </a:pPr>
            <a:fld id="{81D60167-4931-47E6-BA6A-407CBD079E47}" type="slidenum">
              <a:rPr spc="-25"/>
              <a:pPr marL="38100">
                <a:lnSpc>
                  <a:spcPts val="1115"/>
                </a:lnSpc>
              </a:pPr>
              <a:t>5</a:t>
            </a:fld>
            <a:endParaRPr spc="-25"/>
          </a:p>
        </p:txBody>
      </p:sp>
      <p:sp>
        <p:nvSpPr>
          <p:cNvPr id="9" name="object 9"/>
          <p:cNvSpPr txBox="1"/>
          <p:nvPr/>
        </p:nvSpPr>
        <p:spPr>
          <a:xfrm>
            <a:off x="518301" y="2175223"/>
            <a:ext cx="4101465" cy="3865161"/>
          </a:xfrm>
          <a:prstGeom prst="rect">
            <a:avLst/>
          </a:prstGeom>
        </p:spPr>
        <p:txBody>
          <a:bodyPr vert="horz" wrap="square" lIns="0" tIns="12700" rIns="0" bIns="0" rtlCol="0">
            <a:spAutoFit/>
          </a:bodyPr>
          <a:lstStyle/>
          <a:p>
            <a:pPr marL="12700" algn="l">
              <a:spcBef>
                <a:spcPts val="100"/>
              </a:spcBef>
            </a:pPr>
            <a:r>
              <a:rPr sz="1600" b="1" spc="-40" dirty="0">
                <a:solidFill>
                  <a:srgbClr val="5A87C5"/>
                </a:solidFill>
                <a:latin typeface="Slate Pro" panose="02000506040000020004" pitchFamily="2" charset="0"/>
                <a:cs typeface="Arial"/>
                <a:sym typeface="Slate Pro" panose="02000506040000020004" pitchFamily="2" charset="0"/>
              </a:rPr>
              <a:t>Dear</a:t>
            </a:r>
            <a:r>
              <a:rPr sz="1600" b="1" spc="-70" dirty="0">
                <a:solidFill>
                  <a:srgbClr val="5A87C5"/>
                </a:solidFill>
                <a:latin typeface="Slate Pro" panose="02000506040000020004" pitchFamily="2" charset="0"/>
                <a:cs typeface="Arial"/>
                <a:sym typeface="Slate Pro" panose="02000506040000020004" pitchFamily="2" charset="0"/>
              </a:rPr>
              <a:t> </a:t>
            </a:r>
            <a:r>
              <a:rPr lang="en-US" sz="1600" b="1" spc="-25" dirty="0">
                <a:solidFill>
                  <a:srgbClr val="5A87C5"/>
                </a:solidFill>
                <a:latin typeface="Slate Pro" panose="02000506040000020004" pitchFamily="2" charset="0"/>
                <a:cs typeface="Arial"/>
                <a:sym typeface="Slate Pro" panose="02000506040000020004" pitchFamily="2" charset="0"/>
              </a:rPr>
              <a:t>ACME </a:t>
            </a:r>
            <a:r>
              <a:rPr lang="en-US" sz="1600" b="1" spc="-10" dirty="0">
                <a:solidFill>
                  <a:srgbClr val="5A87C5"/>
                </a:solidFill>
                <a:latin typeface="Slate Pro" panose="02000506040000020004" pitchFamily="2" charset="0"/>
                <a:cs typeface="Arial"/>
                <a:sym typeface="Slate Pro" panose="02000506040000020004" pitchFamily="2" charset="0"/>
              </a:rPr>
              <a:t>Partner</a:t>
            </a:r>
            <a:r>
              <a:rPr sz="1600" b="1" spc="-10" dirty="0">
                <a:solidFill>
                  <a:srgbClr val="5A87C5"/>
                </a:solidFill>
                <a:latin typeface="Slate Pro" panose="02000506040000020004" pitchFamily="2" charset="0"/>
                <a:cs typeface="Arial"/>
                <a:sym typeface="Slate Pro" panose="02000506040000020004" pitchFamily="2" charset="0"/>
              </a:rPr>
              <a:t>,</a:t>
            </a:r>
            <a:endParaRPr lang="en-US" sz="1600" dirty="0">
              <a:solidFill>
                <a:srgbClr val="5A87C5"/>
              </a:solidFill>
              <a:latin typeface="Slate Pro" panose="02000506040000020004" pitchFamily="2" charset="0"/>
              <a:cs typeface="Arial"/>
              <a:sym typeface="Slate Pro" panose="02000506040000020004" pitchFamily="2" charset="0"/>
            </a:endParaRPr>
          </a:p>
          <a:p>
            <a:pPr marL="12700" marR="5080" algn="l">
              <a:lnSpc>
                <a:spcPct val="117400"/>
              </a:lnSpc>
              <a:spcBef>
                <a:spcPts val="1315"/>
              </a:spcBef>
            </a:pPr>
            <a:r>
              <a:rPr lang="en-US" sz="1200" spc="-15" dirty="0">
                <a:latin typeface="Slate Pro" panose="02000506040000020004" pitchFamily="2" charset="0"/>
                <a:cs typeface="Trebuchet MS"/>
                <a:sym typeface="Slate Pro" panose="02000506040000020004" pitchFamily="2" charset="0"/>
              </a:rPr>
              <a:t>The ACME Partner Program engages Partners across the globe, enabling them to help thousands of organizations solve their most pressing [Product A] and industry challenges. We see you — our Partner — as not only an expert in providing a consistent, user-centric experience for customers, but also as critical to our success. That’s why we will do all we can to consistently provide world-class products and solutions to you and our customers.</a:t>
            </a:r>
          </a:p>
          <a:p>
            <a:pPr marL="12700" marR="5080" algn="l">
              <a:lnSpc>
                <a:spcPct val="117400"/>
              </a:lnSpc>
              <a:spcBef>
                <a:spcPts val="1315"/>
              </a:spcBef>
            </a:pPr>
            <a:r>
              <a:rPr lang="en-US" sz="1200" spc="-15" dirty="0">
                <a:latin typeface="Slate Pro" panose="02000506040000020004" pitchFamily="2" charset="0"/>
                <a:cs typeface="Trebuchet MS"/>
                <a:sym typeface="Slate Pro" panose="02000506040000020004" pitchFamily="2" charset="0"/>
              </a:rPr>
              <a:t>We are very excited to have you as a valued Partner within our program. Our Partners will always be a priority for us here at ACME. For that reason, this program has been designed specifically for mutual growth and success. We hope our relationship with you will last for many years to come.</a:t>
            </a:r>
          </a:p>
          <a:p>
            <a:pPr algn="l">
              <a:spcBef>
                <a:spcPts val="30"/>
              </a:spcBef>
            </a:pPr>
            <a:endParaRPr lang="en-US" sz="1450" dirty="0">
              <a:latin typeface="Slate Pro" panose="02000506040000020004" pitchFamily="2" charset="0"/>
              <a:cs typeface="Arial"/>
              <a:sym typeface="Slate Pro" panose="02000506040000020004" pitchFamily="2" charset="0"/>
            </a:endParaRPr>
          </a:p>
          <a:p>
            <a:pPr marL="12700" algn="l"/>
            <a:r>
              <a:rPr sz="1400" b="1" spc="-40" dirty="0">
                <a:latin typeface="Slate Pro" panose="02000506040000020004" pitchFamily="2" charset="0"/>
                <a:cs typeface="Arial"/>
                <a:sym typeface="Slate Pro" panose="02000506040000020004" pitchFamily="2" charset="0"/>
              </a:rPr>
              <a:t>Best</a:t>
            </a:r>
            <a:r>
              <a:rPr sz="1400" b="1" spc="-70" dirty="0">
                <a:latin typeface="Slate Pro" panose="02000506040000020004" pitchFamily="2" charset="0"/>
                <a:cs typeface="Arial"/>
                <a:sym typeface="Slate Pro" panose="02000506040000020004" pitchFamily="2" charset="0"/>
              </a:rPr>
              <a:t> </a:t>
            </a:r>
            <a:r>
              <a:rPr sz="1400" b="1" spc="-10" dirty="0">
                <a:latin typeface="Slate Pro" panose="02000506040000020004" pitchFamily="2" charset="0"/>
                <a:cs typeface="Arial"/>
                <a:sym typeface="Slate Pro" panose="02000506040000020004" pitchFamily="2" charset="0"/>
              </a:rPr>
              <a:t>regards,</a:t>
            </a:r>
            <a:endParaRPr lang="en-US" sz="1400" dirty="0">
              <a:latin typeface="Slate Pro" panose="02000506040000020004" pitchFamily="2" charset="0"/>
              <a:cs typeface="Arial"/>
              <a:sym typeface="Slate Pro" panose="02000506040000020004" pitchFamily="2" charset="0"/>
            </a:endParaRPr>
          </a:p>
          <a:p>
            <a:pPr marL="12700" algn="l">
              <a:spcBef>
                <a:spcPts val="220"/>
              </a:spcBef>
            </a:pPr>
            <a:r>
              <a:rPr sz="1400" b="1" spc="-30" dirty="0">
                <a:latin typeface="Slate Pro" panose="02000506040000020004" pitchFamily="2" charset="0"/>
                <a:cs typeface="Arial"/>
                <a:sym typeface="Slate Pro" panose="02000506040000020004" pitchFamily="2" charset="0"/>
              </a:rPr>
              <a:t>The</a:t>
            </a:r>
            <a:r>
              <a:rPr sz="1400" b="1" spc="-50" dirty="0">
                <a:latin typeface="Slate Pro" panose="02000506040000020004" pitchFamily="2" charset="0"/>
                <a:cs typeface="Arial"/>
                <a:sym typeface="Slate Pro" panose="02000506040000020004" pitchFamily="2" charset="0"/>
              </a:rPr>
              <a:t> </a:t>
            </a:r>
            <a:r>
              <a:rPr lang="en-US" sz="1400" b="1" spc="-25" dirty="0">
                <a:latin typeface="Slate Pro" panose="02000506040000020004" pitchFamily="2" charset="0"/>
                <a:cs typeface="Arial"/>
                <a:sym typeface="Slate Pro" panose="02000506040000020004" pitchFamily="2" charset="0"/>
              </a:rPr>
              <a:t>ACME </a:t>
            </a:r>
            <a:r>
              <a:rPr lang="en-US" sz="1400" b="1" spc="-45" dirty="0">
                <a:latin typeface="Slate Pro" panose="02000506040000020004" pitchFamily="2" charset="0"/>
                <a:cs typeface="Arial"/>
                <a:sym typeface="Slate Pro" panose="02000506040000020004" pitchFamily="2" charset="0"/>
              </a:rPr>
              <a:t>Partner Team</a:t>
            </a:r>
            <a:endParaRPr lang="en-US" sz="1400" dirty="0">
              <a:latin typeface="Slate Pro" panose="02000506040000020004" pitchFamily="2" charset="0"/>
              <a:cs typeface="Arial"/>
              <a:sym typeface="Slate Pro" panose="02000506040000020004" pitchFamily="2" charset="0"/>
            </a:endParaRPr>
          </a:p>
        </p:txBody>
      </p:sp>
      <p:sp>
        <p:nvSpPr>
          <p:cNvPr id="13" name="Holder 4">
            <a:extLst>
              <a:ext uri="{FF2B5EF4-FFF2-40B4-BE49-F238E27FC236}">
                <a16:creationId xmlns:a16="http://schemas.microsoft.com/office/drawing/2014/main" id="{F3B516AD-45AC-374B-9F20-E4132CD94D38}"/>
              </a:ext>
            </a:extLst>
          </p:cNvPr>
          <p:cNvSpPr>
            <a:spLocks noGrp="1"/>
          </p:cNvSpPr>
          <p:nvPr>
            <p:ph type="ftr" sz="quarter" idx="5"/>
          </p:nvPr>
        </p:nvSpPr>
        <p:spPr>
          <a:xfrm>
            <a:off x="7167026" y="7274483"/>
            <a:ext cx="2647950" cy="115416"/>
          </a:xfrm>
        </p:spPr>
        <p:txBody>
          <a:bodyPr lIns="0" tIns="0" rIns="0" bIns="0"/>
          <a:lstStyle>
            <a:lvl1pPr algn="r">
              <a:defRPr sz="900" b="0" i="0">
                <a:solidFill>
                  <a:schemeClr val="bg1"/>
                </a:solidFill>
                <a:latin typeface="Arial"/>
                <a:cs typeface="Arial"/>
              </a:defRPr>
            </a:lvl1pPr>
          </a:lstStyle>
          <a:p>
            <a:pPr marL="12700">
              <a:lnSpc>
                <a:spcPts val="930"/>
              </a:lnSpc>
            </a:pPr>
            <a:r>
              <a:rPr lang="en-US">
                <a:latin typeface="Slate Pro" panose="02000506040000020004" pitchFamily="2" charset="0"/>
                <a:sym typeface="Slate Pro" panose="02000506040000020004" pitchFamily="2" charset="0"/>
              </a:rPr>
              <a:t>ACME </a:t>
            </a:r>
            <a:r>
              <a:rPr lang="en-US" spc="-40">
                <a:latin typeface="Slate Pro" panose="02000506040000020004" pitchFamily="2" charset="0"/>
                <a:sym typeface="Slate Pro" panose="02000506040000020004" pitchFamily="2" charset="0"/>
              </a:rPr>
              <a:t>PARTNER PROGRAM GUIDE</a:t>
            </a:r>
            <a:endParaRPr lang="en-US" spc="-10">
              <a:latin typeface="Slate Pro" panose="02000506040000020004" pitchFamily="2" charset="0"/>
              <a:sym typeface="Slate Pro" panose="02000506040000020004" pitchFamily="2" charset="0"/>
            </a:endParaRPr>
          </a:p>
        </p:txBody>
      </p:sp>
      <p:grpSp>
        <p:nvGrpSpPr>
          <p:cNvPr id="16" name="Group 15">
            <a:extLst>
              <a:ext uri="{FF2B5EF4-FFF2-40B4-BE49-F238E27FC236}">
                <a16:creationId xmlns:a16="http://schemas.microsoft.com/office/drawing/2014/main" id="{CD1A77FF-B32B-3C5A-04C3-70F1493EF406}"/>
              </a:ext>
            </a:extLst>
          </p:cNvPr>
          <p:cNvGrpSpPr/>
          <p:nvPr/>
        </p:nvGrpSpPr>
        <p:grpSpPr>
          <a:xfrm>
            <a:off x="157427" y="7205390"/>
            <a:ext cx="2416310" cy="276999"/>
            <a:chOff x="157428" y="7205390"/>
            <a:chExt cx="2132373" cy="276999"/>
          </a:xfrm>
        </p:grpSpPr>
        <p:sp>
          <p:nvSpPr>
            <p:cNvPr id="14" name="TextBox 13">
              <a:hlinkClick r:id="rId7" action="ppaction://hlinksldjump"/>
              <a:extLst>
                <a:ext uri="{FF2B5EF4-FFF2-40B4-BE49-F238E27FC236}">
                  <a16:creationId xmlns:a16="http://schemas.microsoft.com/office/drawing/2014/main" id="{0470CC4B-BDF7-B4AB-0CEB-5ED31FC5D012}"/>
                </a:ext>
              </a:extLst>
            </p:cNvPr>
            <p:cNvSpPr txBox="1"/>
            <p:nvPr/>
          </p:nvSpPr>
          <p:spPr>
            <a:xfrm>
              <a:off x="502099" y="7205390"/>
              <a:ext cx="1787702" cy="276999"/>
            </a:xfrm>
            <a:prstGeom prst="rect">
              <a:avLst/>
            </a:prstGeom>
            <a:noFill/>
          </p:spPr>
          <p:txBody>
            <a:bodyPr wrap="square">
              <a:spAutoFit/>
            </a:bodyPr>
            <a:lstStyle/>
            <a:p>
              <a:r>
                <a:rPr lang="en-US" sz="1200" dirty="0">
                  <a:solidFill>
                    <a:srgbClr val="FFFFFF"/>
                  </a:solidFill>
                  <a:latin typeface="Slate Pro" panose="02000506040000020004" pitchFamily="2" charset="0"/>
                  <a:sym typeface="Slate Pro" panose="02000506040000020004" pitchFamily="2" charset="0"/>
                </a:rPr>
                <a:t>TABLE OF CONTENTS</a:t>
              </a:r>
              <a:endParaRPr lang="en-US" sz="1200" dirty="0">
                <a:latin typeface="Slate Pro" panose="02000506040000020004" pitchFamily="2" charset="0"/>
                <a:sym typeface="Slate Pro" panose="02000506040000020004" pitchFamily="2" charset="0"/>
              </a:endParaRPr>
            </a:p>
          </p:txBody>
        </p:sp>
        <p:sp>
          <p:nvSpPr>
            <p:cNvPr id="15" name="Arrow: Right 14">
              <a:extLst>
                <a:ext uri="{FF2B5EF4-FFF2-40B4-BE49-F238E27FC236}">
                  <a16:creationId xmlns:a16="http://schemas.microsoft.com/office/drawing/2014/main" id="{DCB50CAE-5D95-E5A9-8191-643CBA8D3150}"/>
                </a:ext>
              </a:extLst>
            </p:cNvPr>
            <p:cNvSpPr/>
            <p:nvPr/>
          </p:nvSpPr>
          <p:spPr>
            <a:xfrm rot="10800000">
              <a:off x="157428" y="7214817"/>
              <a:ext cx="318468" cy="244332"/>
            </a:xfrm>
            <a:prstGeom prst="rightArrow">
              <a:avLst>
                <a:gd name="adj1" fmla="val 50000"/>
                <a:gd name="adj2" fmla="val 78076"/>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gr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a:extLst>
              <a:ext uri="{FF2B5EF4-FFF2-40B4-BE49-F238E27FC236}">
                <a16:creationId xmlns:a16="http://schemas.microsoft.com/office/drawing/2014/main" id="{B179B6E9-5760-21B9-4ABA-BE5561BADBBB}"/>
              </a:ext>
            </a:extLst>
          </p:cNvPr>
          <p:cNvGraphicFramePr>
            <a:graphicFrameLocks noChangeAspect="1"/>
          </p:cNvGraphicFramePr>
          <p:nvPr>
            <p:custDataLst>
              <p:tags r:id="rId1"/>
            </p:custDataLst>
            <p:extLst>
              <p:ext uri="{D42A27DB-BD31-4B8C-83A1-F6EECF244321}">
                <p14:modId xmlns:p14="http://schemas.microsoft.com/office/powerpoint/2010/main" val="11764065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19" name="Object 18" hidden="1">
                        <a:extLst>
                          <a:ext uri="{FF2B5EF4-FFF2-40B4-BE49-F238E27FC236}">
                            <a16:creationId xmlns:a16="http://schemas.microsoft.com/office/drawing/2014/main" id="{B179B6E9-5760-21B9-4ABA-BE5561BADBB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object 4"/>
          <p:cNvSpPr/>
          <p:nvPr/>
        </p:nvSpPr>
        <p:spPr>
          <a:xfrm>
            <a:off x="574898" y="3122956"/>
            <a:ext cx="3924300" cy="0"/>
          </a:xfrm>
          <a:custGeom>
            <a:avLst/>
            <a:gdLst/>
            <a:ahLst/>
            <a:cxnLst/>
            <a:rect l="l" t="t" r="r" b="b"/>
            <a:pathLst>
              <a:path w="3924300">
                <a:moveTo>
                  <a:pt x="0" y="0"/>
                </a:moveTo>
                <a:lnTo>
                  <a:pt x="3923995" y="0"/>
                </a:lnTo>
              </a:path>
            </a:pathLst>
          </a:custGeom>
          <a:ln w="6350">
            <a:solidFill>
              <a:srgbClr val="A69E96"/>
            </a:solidFill>
          </a:ln>
        </p:spPr>
        <p:txBody>
          <a:bodyPr wrap="square" lIns="0" tIns="0" rIns="0" bIns="0" rtlCol="0"/>
          <a:lstStyle/>
          <a:p>
            <a:endParaRPr sz="1600">
              <a:latin typeface="Slate Pro" panose="02000506040000020004" pitchFamily="2" charset="0"/>
              <a:sym typeface="Slate Pro" panose="02000506040000020004" pitchFamily="2" charset="0"/>
            </a:endParaRPr>
          </a:p>
        </p:txBody>
      </p:sp>
      <p:sp>
        <p:nvSpPr>
          <p:cNvPr id="5" name="object 5"/>
          <p:cNvSpPr/>
          <p:nvPr/>
        </p:nvSpPr>
        <p:spPr>
          <a:xfrm>
            <a:off x="574898" y="1754952"/>
            <a:ext cx="3924300" cy="0"/>
          </a:xfrm>
          <a:custGeom>
            <a:avLst/>
            <a:gdLst/>
            <a:ahLst/>
            <a:cxnLst/>
            <a:rect l="l" t="t" r="r" b="b"/>
            <a:pathLst>
              <a:path w="3924300">
                <a:moveTo>
                  <a:pt x="0" y="0"/>
                </a:moveTo>
                <a:lnTo>
                  <a:pt x="3923995" y="0"/>
                </a:lnTo>
              </a:path>
            </a:pathLst>
          </a:custGeom>
          <a:ln w="6350">
            <a:solidFill>
              <a:srgbClr val="A69E96"/>
            </a:solidFill>
          </a:ln>
        </p:spPr>
        <p:txBody>
          <a:bodyPr wrap="square" lIns="0" tIns="0" rIns="0" bIns="0" rtlCol="0"/>
          <a:lstStyle/>
          <a:p>
            <a:endParaRPr sz="1600">
              <a:latin typeface="Slate Pro" panose="02000506040000020004" pitchFamily="2" charset="0"/>
              <a:sym typeface="Slate Pro" panose="02000506040000020004" pitchFamily="2" charset="0"/>
            </a:endParaRPr>
          </a:p>
        </p:txBody>
      </p:sp>
      <p:sp>
        <p:nvSpPr>
          <p:cNvPr id="7" name="object 7"/>
          <p:cNvSpPr txBox="1">
            <a:spLocks noGrp="1"/>
          </p:cNvSpPr>
          <p:nvPr>
            <p:ph type="title"/>
          </p:nvPr>
        </p:nvSpPr>
        <p:spPr>
          <a:xfrm>
            <a:off x="506301" y="402336"/>
            <a:ext cx="3164205" cy="1011815"/>
          </a:xfrm>
          <a:prstGeom prst="rect">
            <a:avLst/>
          </a:prstGeom>
        </p:spPr>
        <p:txBody>
          <a:bodyPr vert="horz" wrap="square" lIns="0" tIns="113030" rIns="0" bIns="0" rtlCol="0">
            <a:spAutoFit/>
          </a:bodyPr>
          <a:lstStyle/>
          <a:p>
            <a:pPr marL="12700" marR="5080">
              <a:lnSpc>
                <a:spcPts val="3450"/>
              </a:lnSpc>
              <a:spcBef>
                <a:spcPts val="890"/>
              </a:spcBef>
            </a:pPr>
            <a:r>
              <a:rPr lang="en-US" sz="3200" dirty="0">
                <a:solidFill>
                  <a:srgbClr val="5A87C5"/>
                </a:solidFill>
              </a:rPr>
              <a:t>Your Portal For Success</a:t>
            </a:r>
          </a:p>
        </p:txBody>
      </p:sp>
      <p:sp>
        <p:nvSpPr>
          <p:cNvPr id="8" name="object 8"/>
          <p:cNvSpPr txBox="1"/>
          <p:nvPr/>
        </p:nvSpPr>
        <p:spPr>
          <a:xfrm>
            <a:off x="881123" y="2675948"/>
            <a:ext cx="2926080" cy="197490"/>
          </a:xfrm>
          <a:prstGeom prst="rect">
            <a:avLst/>
          </a:prstGeom>
        </p:spPr>
        <p:txBody>
          <a:bodyPr vert="horz" wrap="none" lIns="0" tIns="12700" rIns="0" bIns="0" rtlCol="0" anchor="ctr">
            <a:noAutofit/>
          </a:bodyPr>
          <a:lstStyle/>
          <a:p>
            <a:pPr marL="12700" algn="l">
              <a:spcBef>
                <a:spcPts val="100"/>
              </a:spcBef>
            </a:pPr>
            <a:r>
              <a:rPr lang="en-US" sz="1600" b="1" dirty="0">
                <a:latin typeface="Slate Pro" panose="02000506040000020004" pitchFamily="2" charset="0"/>
                <a:cs typeface="Arial"/>
                <a:sym typeface="Slate Pro" panose="02000506040000020004" pitchFamily="2" charset="0"/>
              </a:rPr>
              <a:t>Access All ACME Partner Resources</a:t>
            </a:r>
            <a:endParaRPr lang="en-US" sz="1600" dirty="0">
              <a:latin typeface="Slate Pro" panose="02000506040000020004" pitchFamily="2" charset="0"/>
              <a:cs typeface="Arial"/>
              <a:sym typeface="Slate Pro" panose="02000506040000020004" pitchFamily="2" charset="0"/>
            </a:endParaRPr>
          </a:p>
        </p:txBody>
      </p:sp>
      <p:sp>
        <p:nvSpPr>
          <p:cNvPr id="10" name="object 10"/>
          <p:cNvSpPr txBox="1"/>
          <p:nvPr/>
        </p:nvSpPr>
        <p:spPr>
          <a:xfrm>
            <a:off x="881123" y="1970028"/>
            <a:ext cx="2926080" cy="197490"/>
          </a:xfrm>
          <a:prstGeom prst="rect">
            <a:avLst/>
          </a:prstGeom>
        </p:spPr>
        <p:txBody>
          <a:bodyPr vert="horz" wrap="none" lIns="0" tIns="12700" rIns="0" bIns="0" rtlCol="0" anchor="ctr">
            <a:noAutofit/>
          </a:bodyPr>
          <a:lstStyle/>
          <a:p>
            <a:pPr marL="12066" algn="l">
              <a:spcBef>
                <a:spcPts val="100"/>
              </a:spcBef>
              <a:buClr>
                <a:srgbClr val="FFFFFF"/>
              </a:buClr>
              <a:tabLst>
                <a:tab pos="220345" algn="l"/>
                <a:tab pos="220979" algn="l"/>
              </a:tabLst>
            </a:pPr>
            <a:r>
              <a:rPr lang="en-US" sz="1600" b="1" dirty="0">
                <a:latin typeface="Slate Pro" panose="02000506040000020004" pitchFamily="2" charset="0"/>
                <a:cs typeface="Arial"/>
                <a:sym typeface="Slate Pro" panose="02000506040000020004" pitchFamily="2" charset="0"/>
              </a:rPr>
              <a:t>Register and Track Deals</a:t>
            </a:r>
            <a:endParaRPr lang="en-US" sz="1600" dirty="0">
              <a:latin typeface="Slate Pro" panose="02000506040000020004" pitchFamily="2" charset="0"/>
              <a:cs typeface="Arial"/>
              <a:sym typeface="Slate Pro" panose="02000506040000020004" pitchFamily="2" charset="0"/>
            </a:endParaRPr>
          </a:p>
        </p:txBody>
      </p:sp>
      <p:sp>
        <p:nvSpPr>
          <p:cNvPr id="17" name="object 17"/>
          <p:cNvSpPr txBox="1">
            <a:spLocks noGrp="1"/>
          </p:cNvSpPr>
          <p:nvPr>
            <p:ph type="sldNum" sz="quarter" idx="7"/>
          </p:nvPr>
        </p:nvSpPr>
        <p:spPr>
          <a:xfrm>
            <a:off x="9956610" y="7265289"/>
            <a:ext cx="243204" cy="143052"/>
          </a:xfrm>
          <a:prstGeom prst="rect">
            <a:avLst/>
          </a:prstGeom>
        </p:spPr>
        <p:txBody>
          <a:bodyPr vert="horz" wrap="square" lIns="0" tIns="0" rIns="0" bIns="0" rtlCol="0">
            <a:spAutoFit/>
          </a:bodyPr>
          <a:lstStyle/>
          <a:p>
            <a:pPr marL="38100">
              <a:lnSpc>
                <a:spcPts val="1115"/>
              </a:lnSpc>
            </a:pPr>
            <a:fld id="{81D60167-4931-47E6-BA6A-407CBD079E47}" type="slidenum">
              <a:rPr spc="-25"/>
              <a:pPr marL="38100">
                <a:lnSpc>
                  <a:spcPts val="1115"/>
                </a:lnSpc>
              </a:pPr>
              <a:t>6</a:t>
            </a:fld>
            <a:endParaRPr spc="-25"/>
          </a:p>
        </p:txBody>
      </p:sp>
      <p:sp>
        <p:nvSpPr>
          <p:cNvPr id="22" name="object 12">
            <a:extLst>
              <a:ext uri="{FF2B5EF4-FFF2-40B4-BE49-F238E27FC236}">
                <a16:creationId xmlns:a16="http://schemas.microsoft.com/office/drawing/2014/main" id="{B611568D-C751-4127-51CC-F1169782A48A}"/>
              </a:ext>
            </a:extLst>
          </p:cNvPr>
          <p:cNvSpPr/>
          <p:nvPr/>
        </p:nvSpPr>
        <p:spPr>
          <a:xfrm>
            <a:off x="201554" y="190947"/>
            <a:ext cx="130810" cy="0"/>
          </a:xfrm>
          <a:custGeom>
            <a:avLst/>
            <a:gdLst/>
            <a:ahLst/>
            <a:cxnLst/>
            <a:rect l="l" t="t" r="r" b="b"/>
            <a:pathLst>
              <a:path w="130810">
                <a:moveTo>
                  <a:pt x="0" y="0"/>
                </a:moveTo>
                <a:lnTo>
                  <a:pt x="130225" y="0"/>
                </a:lnTo>
              </a:path>
            </a:pathLst>
          </a:custGeom>
          <a:solidFill>
            <a:srgbClr val="ABAEB7"/>
          </a:solidFill>
          <a:ln w="16509">
            <a:solidFill>
              <a:srgbClr val="FFFFFF"/>
            </a:solidFill>
          </a:ln>
        </p:spPr>
        <p:txBody>
          <a:bodyPr wrap="square" lIns="0" tIns="0" rIns="0" bIns="0" rtlCol="0"/>
          <a:lstStyle/>
          <a:p>
            <a:endParaRPr>
              <a:latin typeface="Slate Pro" panose="02000506040000020004" pitchFamily="2" charset="0"/>
              <a:sym typeface="Slate Pro" panose="02000506040000020004" pitchFamily="2" charset="0"/>
            </a:endParaRPr>
          </a:p>
        </p:txBody>
      </p:sp>
      <p:sp>
        <p:nvSpPr>
          <p:cNvPr id="23" name="object 13">
            <a:extLst>
              <a:ext uri="{FF2B5EF4-FFF2-40B4-BE49-F238E27FC236}">
                <a16:creationId xmlns:a16="http://schemas.microsoft.com/office/drawing/2014/main" id="{D5785A38-50A5-09E0-6F7F-A96EF77E7255}"/>
              </a:ext>
            </a:extLst>
          </p:cNvPr>
          <p:cNvSpPr/>
          <p:nvPr/>
        </p:nvSpPr>
        <p:spPr>
          <a:xfrm>
            <a:off x="201554" y="265113"/>
            <a:ext cx="130810" cy="0"/>
          </a:xfrm>
          <a:custGeom>
            <a:avLst/>
            <a:gdLst/>
            <a:ahLst/>
            <a:cxnLst/>
            <a:rect l="l" t="t" r="r" b="b"/>
            <a:pathLst>
              <a:path w="130810">
                <a:moveTo>
                  <a:pt x="0" y="0"/>
                </a:moveTo>
                <a:lnTo>
                  <a:pt x="130225" y="0"/>
                </a:lnTo>
              </a:path>
            </a:pathLst>
          </a:custGeom>
          <a:solidFill>
            <a:srgbClr val="ABAEB7"/>
          </a:solidFill>
          <a:ln w="16509">
            <a:solidFill>
              <a:srgbClr val="FFFFFF"/>
            </a:solidFill>
          </a:ln>
        </p:spPr>
        <p:txBody>
          <a:bodyPr wrap="square" lIns="0" tIns="0" rIns="0" bIns="0" rtlCol="0"/>
          <a:lstStyle/>
          <a:p>
            <a:endParaRPr>
              <a:latin typeface="Slate Pro" panose="02000506040000020004" pitchFamily="2" charset="0"/>
              <a:sym typeface="Slate Pro" panose="02000506040000020004" pitchFamily="2" charset="0"/>
            </a:endParaRPr>
          </a:p>
        </p:txBody>
      </p:sp>
      <p:sp>
        <p:nvSpPr>
          <p:cNvPr id="24" name="object 14">
            <a:extLst>
              <a:ext uri="{FF2B5EF4-FFF2-40B4-BE49-F238E27FC236}">
                <a16:creationId xmlns:a16="http://schemas.microsoft.com/office/drawing/2014/main" id="{804BB7A6-8460-F4D1-4629-9A6F1BB28B49}"/>
              </a:ext>
            </a:extLst>
          </p:cNvPr>
          <p:cNvSpPr/>
          <p:nvPr/>
        </p:nvSpPr>
        <p:spPr>
          <a:xfrm>
            <a:off x="201554" y="343640"/>
            <a:ext cx="130810" cy="0"/>
          </a:xfrm>
          <a:custGeom>
            <a:avLst/>
            <a:gdLst/>
            <a:ahLst/>
            <a:cxnLst/>
            <a:rect l="l" t="t" r="r" b="b"/>
            <a:pathLst>
              <a:path w="130810">
                <a:moveTo>
                  <a:pt x="0" y="0"/>
                </a:moveTo>
                <a:lnTo>
                  <a:pt x="130225" y="0"/>
                </a:lnTo>
              </a:path>
            </a:pathLst>
          </a:custGeom>
          <a:solidFill>
            <a:srgbClr val="ABAEB7"/>
          </a:solidFill>
          <a:ln w="16509">
            <a:solidFill>
              <a:srgbClr val="FFFFFF"/>
            </a:solidFill>
          </a:ln>
        </p:spPr>
        <p:txBody>
          <a:bodyPr wrap="square" lIns="0" tIns="0" rIns="0" bIns="0" rtlCol="0"/>
          <a:lstStyle/>
          <a:p>
            <a:endParaRPr>
              <a:latin typeface="Slate Pro" panose="02000506040000020004" pitchFamily="2" charset="0"/>
              <a:sym typeface="Slate Pro" panose="02000506040000020004" pitchFamily="2" charset="0"/>
            </a:endParaRPr>
          </a:p>
        </p:txBody>
      </p:sp>
      <p:sp>
        <p:nvSpPr>
          <p:cNvPr id="16" name="Rectangle 15">
            <a:extLst>
              <a:ext uri="{FF2B5EF4-FFF2-40B4-BE49-F238E27FC236}">
                <a16:creationId xmlns:a16="http://schemas.microsoft.com/office/drawing/2014/main" id="{5AFBFEA9-0790-431B-5361-D250416EB617}"/>
              </a:ext>
            </a:extLst>
          </p:cNvPr>
          <p:cNvSpPr/>
          <p:nvPr/>
        </p:nvSpPr>
        <p:spPr>
          <a:xfrm>
            <a:off x="560688" y="1964116"/>
            <a:ext cx="215733" cy="202592"/>
          </a:xfrm>
          <a:prstGeom prst="rect">
            <a:avLst/>
          </a:prstGeom>
          <a:solidFill>
            <a:srgbClr val="FF8800"/>
          </a:solidFill>
          <a:ln>
            <a:solidFill>
              <a:srgbClr val="FF8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Slate Pro" panose="02000506040000020004" pitchFamily="2" charset="0"/>
                <a:sym typeface="Slate Pro" panose="02000506040000020004" pitchFamily="2" charset="0"/>
              </a:rPr>
              <a:t>1</a:t>
            </a:r>
          </a:p>
        </p:txBody>
      </p:sp>
      <p:sp>
        <p:nvSpPr>
          <p:cNvPr id="25" name="Rectangle 24">
            <a:extLst>
              <a:ext uri="{FF2B5EF4-FFF2-40B4-BE49-F238E27FC236}">
                <a16:creationId xmlns:a16="http://schemas.microsoft.com/office/drawing/2014/main" id="{5A4D5301-D936-968B-EDD8-47E1012F5A40}"/>
              </a:ext>
            </a:extLst>
          </p:cNvPr>
          <p:cNvSpPr/>
          <p:nvPr/>
        </p:nvSpPr>
        <p:spPr>
          <a:xfrm>
            <a:off x="560688" y="2316610"/>
            <a:ext cx="215733" cy="202592"/>
          </a:xfrm>
          <a:prstGeom prst="rect">
            <a:avLst/>
          </a:prstGeom>
          <a:solidFill>
            <a:srgbClr val="5987C6"/>
          </a:solidFill>
          <a:ln>
            <a:solidFill>
              <a:srgbClr val="5987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Slate Pro" panose="02000506040000020004" pitchFamily="2" charset="0"/>
                <a:sym typeface="Slate Pro" panose="02000506040000020004" pitchFamily="2" charset="0"/>
              </a:rPr>
              <a:t>2</a:t>
            </a:r>
          </a:p>
        </p:txBody>
      </p:sp>
      <p:sp>
        <p:nvSpPr>
          <p:cNvPr id="26" name="Rectangle 25">
            <a:extLst>
              <a:ext uri="{FF2B5EF4-FFF2-40B4-BE49-F238E27FC236}">
                <a16:creationId xmlns:a16="http://schemas.microsoft.com/office/drawing/2014/main" id="{45408F73-E9A3-E11D-57BB-C49DFEBC6B17}"/>
              </a:ext>
            </a:extLst>
          </p:cNvPr>
          <p:cNvSpPr/>
          <p:nvPr/>
        </p:nvSpPr>
        <p:spPr>
          <a:xfrm>
            <a:off x="560688" y="2669105"/>
            <a:ext cx="215733" cy="202592"/>
          </a:xfrm>
          <a:prstGeom prst="rect">
            <a:avLst/>
          </a:prstGeom>
          <a:solidFill>
            <a:srgbClr val="38639F"/>
          </a:solidFill>
          <a:ln>
            <a:solidFill>
              <a:srgbClr val="3863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Slate Pro" panose="02000506040000020004" pitchFamily="2" charset="0"/>
                <a:sym typeface="Slate Pro" panose="02000506040000020004" pitchFamily="2" charset="0"/>
              </a:rPr>
              <a:t>3</a:t>
            </a:r>
          </a:p>
        </p:txBody>
      </p:sp>
      <p:sp>
        <p:nvSpPr>
          <p:cNvPr id="28" name="TextBox 27">
            <a:extLst>
              <a:ext uri="{FF2B5EF4-FFF2-40B4-BE49-F238E27FC236}">
                <a16:creationId xmlns:a16="http://schemas.microsoft.com/office/drawing/2014/main" id="{9A9546F1-8EA9-1915-1AF0-18D2500675A1}"/>
              </a:ext>
            </a:extLst>
          </p:cNvPr>
          <p:cNvSpPr txBox="1"/>
          <p:nvPr/>
        </p:nvSpPr>
        <p:spPr>
          <a:xfrm>
            <a:off x="881123" y="2326076"/>
            <a:ext cx="2926080" cy="197490"/>
          </a:xfrm>
          <a:prstGeom prst="rect">
            <a:avLst/>
          </a:prstGeom>
        </p:spPr>
        <p:txBody>
          <a:bodyPr vert="horz" wrap="none" lIns="0" tIns="12700" rIns="0" bIns="0" rtlCol="0" anchor="ctr">
            <a:noAutofit/>
          </a:bodyPr>
          <a:lstStyle>
            <a:defPPr>
              <a:defRPr kern="0"/>
            </a:defPPr>
            <a:lvl1pPr marL="12700">
              <a:lnSpc>
                <a:spcPct val="100000"/>
              </a:lnSpc>
              <a:spcBef>
                <a:spcPts val="100"/>
              </a:spcBef>
              <a:defRPr sz="1100" b="1" spc="-85">
                <a:latin typeface="Proxima Nova Rg" panose="02000506030000020004" pitchFamily="50" charset="0"/>
                <a:cs typeface="Arial"/>
              </a:defRPr>
            </a:lvl1pPr>
          </a:lstStyle>
          <a:p>
            <a:pPr algn="l"/>
            <a:r>
              <a:rPr lang="en-US" sz="1600" spc="0">
                <a:latin typeface="Slate Pro" panose="02000506040000020004" pitchFamily="2" charset="0"/>
                <a:sym typeface="Slate Pro" panose="02000506040000020004" pitchFamily="2" charset="0"/>
              </a:rPr>
              <a:t>Share Referrals</a:t>
            </a:r>
          </a:p>
        </p:txBody>
      </p:sp>
      <p:pic>
        <p:nvPicPr>
          <p:cNvPr id="3" name="Picture 2" descr="People standing around man working on laptop">
            <a:extLst>
              <a:ext uri="{FF2B5EF4-FFF2-40B4-BE49-F238E27FC236}">
                <a16:creationId xmlns:a16="http://schemas.microsoft.com/office/drawing/2014/main" id="{BD2C0D57-D6F1-CF43-0F7A-8A3549876D8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979627" y="0"/>
            <a:ext cx="5713775" cy="7068312"/>
          </a:xfrm>
          <a:prstGeom prst="rect">
            <a:avLst/>
          </a:prstGeom>
        </p:spPr>
      </p:pic>
      <p:sp>
        <p:nvSpPr>
          <p:cNvPr id="6" name="Holder 4">
            <a:extLst>
              <a:ext uri="{FF2B5EF4-FFF2-40B4-BE49-F238E27FC236}">
                <a16:creationId xmlns:a16="http://schemas.microsoft.com/office/drawing/2014/main" id="{913265F6-B574-3A5E-2B59-A857A131815D}"/>
              </a:ext>
            </a:extLst>
          </p:cNvPr>
          <p:cNvSpPr>
            <a:spLocks noGrp="1"/>
          </p:cNvSpPr>
          <p:nvPr>
            <p:ph type="ftr" sz="quarter" idx="5"/>
          </p:nvPr>
        </p:nvSpPr>
        <p:spPr>
          <a:xfrm>
            <a:off x="7167026" y="7274483"/>
            <a:ext cx="2647950" cy="115416"/>
          </a:xfrm>
        </p:spPr>
        <p:txBody>
          <a:bodyPr lIns="0" tIns="0" rIns="0" bIns="0"/>
          <a:lstStyle>
            <a:lvl1pPr algn="r">
              <a:defRPr sz="900" b="0" i="0">
                <a:solidFill>
                  <a:schemeClr val="bg1"/>
                </a:solidFill>
                <a:latin typeface="Arial"/>
                <a:cs typeface="Arial"/>
              </a:defRPr>
            </a:lvl1pPr>
          </a:lstStyle>
          <a:p>
            <a:pPr marL="12700">
              <a:lnSpc>
                <a:spcPts val="930"/>
              </a:lnSpc>
            </a:pPr>
            <a:r>
              <a:rPr lang="en-US">
                <a:latin typeface="Slate Pro" panose="02000506040000020004" pitchFamily="2" charset="0"/>
                <a:sym typeface="Slate Pro" panose="02000506040000020004" pitchFamily="2" charset="0"/>
              </a:rPr>
              <a:t>ACME </a:t>
            </a:r>
            <a:r>
              <a:rPr lang="en-US" spc="-40">
                <a:latin typeface="Slate Pro" panose="02000506040000020004" pitchFamily="2" charset="0"/>
                <a:sym typeface="Slate Pro" panose="02000506040000020004" pitchFamily="2" charset="0"/>
              </a:rPr>
              <a:t>PARTNER PROGRAM GUIDE</a:t>
            </a:r>
            <a:endParaRPr lang="en-US" spc="-10">
              <a:latin typeface="Slate Pro" panose="02000506040000020004" pitchFamily="2" charset="0"/>
              <a:sym typeface="Slate Pro" panose="02000506040000020004" pitchFamily="2" charset="0"/>
            </a:endParaRPr>
          </a:p>
        </p:txBody>
      </p:sp>
      <p:sp>
        <p:nvSpPr>
          <p:cNvPr id="12" name="TextBox 11">
            <a:extLst>
              <a:ext uri="{FF2B5EF4-FFF2-40B4-BE49-F238E27FC236}">
                <a16:creationId xmlns:a16="http://schemas.microsoft.com/office/drawing/2014/main" id="{B0E14226-308F-DAB3-4617-937752D3621A}"/>
              </a:ext>
            </a:extLst>
          </p:cNvPr>
          <p:cNvSpPr txBox="1"/>
          <p:nvPr/>
        </p:nvSpPr>
        <p:spPr>
          <a:xfrm>
            <a:off x="506299" y="3254956"/>
            <a:ext cx="4188682" cy="2369880"/>
          </a:xfrm>
          <a:prstGeom prst="rect">
            <a:avLst/>
          </a:prstGeom>
          <a:noFill/>
        </p:spPr>
        <p:txBody>
          <a:bodyPr wrap="square">
            <a:spAutoFit/>
          </a:bodyPr>
          <a:lstStyle/>
          <a:p>
            <a:r>
              <a:rPr lang="en-US" b="1" dirty="0">
                <a:latin typeface="Slate Pro" panose="02000506040000020004" pitchFamily="2" charset="0"/>
                <a:sym typeface="Slate Pro" panose="02000506040000020004" pitchFamily="2" charset="0"/>
              </a:rPr>
              <a:t>The ACME Partner Portal is your most valuable resource.</a:t>
            </a:r>
          </a:p>
          <a:p>
            <a:endParaRPr lang="en-US" sz="1400" dirty="0">
              <a:latin typeface="Slate Pro" panose="02000506040000020004" pitchFamily="2" charset="0"/>
              <a:sym typeface="Slate Pro" panose="02000506040000020004" pitchFamily="2" charset="0"/>
            </a:endParaRPr>
          </a:p>
          <a:p>
            <a:r>
              <a:rPr lang="en-US" sz="1400" dirty="0">
                <a:latin typeface="Slate Pro" panose="02000506040000020004" pitchFamily="2" charset="0"/>
                <a:sym typeface="Slate Pro" panose="02000506040000020004" pitchFamily="2" charset="0"/>
              </a:rPr>
              <a:t>Through the portal you can gain access to marketing materials, trainings, deal registration, and much more. Information about, and access to these resources, can all be found on the ACME Partner Portal. </a:t>
            </a:r>
          </a:p>
          <a:p>
            <a:endParaRPr lang="en-US" sz="1400" dirty="0">
              <a:latin typeface="Slate Pro" panose="02000506040000020004" pitchFamily="2" charset="0"/>
              <a:sym typeface="Slate Pro" panose="02000506040000020004" pitchFamily="2" charset="0"/>
            </a:endParaRPr>
          </a:p>
          <a:p>
            <a:r>
              <a:rPr lang="en-US" sz="1400" dirty="0">
                <a:latin typeface="Slate Pro" panose="02000506040000020004" pitchFamily="2" charset="0"/>
                <a:sym typeface="Slate Pro" panose="02000506040000020004" pitchFamily="2" charset="0"/>
              </a:rPr>
              <a:t>If you have questions regarding the ACME Partner Portal, please review the ACME Partner Portal FAQ. </a:t>
            </a:r>
          </a:p>
        </p:txBody>
      </p:sp>
      <p:grpSp>
        <p:nvGrpSpPr>
          <p:cNvPr id="18" name="Group 17">
            <a:extLst>
              <a:ext uri="{FF2B5EF4-FFF2-40B4-BE49-F238E27FC236}">
                <a16:creationId xmlns:a16="http://schemas.microsoft.com/office/drawing/2014/main" id="{64FE603C-F6BF-35D6-27AA-AEBF420388F1}"/>
              </a:ext>
            </a:extLst>
          </p:cNvPr>
          <p:cNvGrpSpPr/>
          <p:nvPr/>
        </p:nvGrpSpPr>
        <p:grpSpPr>
          <a:xfrm>
            <a:off x="157427" y="7205390"/>
            <a:ext cx="2416310" cy="276999"/>
            <a:chOff x="157428" y="7205390"/>
            <a:chExt cx="2132373" cy="276999"/>
          </a:xfrm>
        </p:grpSpPr>
        <p:sp>
          <p:nvSpPr>
            <p:cNvPr id="20" name="TextBox 19">
              <a:hlinkClick r:id="rId7" action="ppaction://hlinksldjump"/>
              <a:extLst>
                <a:ext uri="{FF2B5EF4-FFF2-40B4-BE49-F238E27FC236}">
                  <a16:creationId xmlns:a16="http://schemas.microsoft.com/office/drawing/2014/main" id="{4394A466-8DCA-CD48-D0EB-9D56B6B3A5CC}"/>
                </a:ext>
              </a:extLst>
            </p:cNvPr>
            <p:cNvSpPr txBox="1"/>
            <p:nvPr/>
          </p:nvSpPr>
          <p:spPr>
            <a:xfrm>
              <a:off x="502099" y="7205390"/>
              <a:ext cx="1787702" cy="276999"/>
            </a:xfrm>
            <a:prstGeom prst="rect">
              <a:avLst/>
            </a:prstGeom>
            <a:noFill/>
          </p:spPr>
          <p:txBody>
            <a:bodyPr wrap="square">
              <a:spAutoFit/>
            </a:bodyPr>
            <a:lstStyle/>
            <a:p>
              <a:r>
                <a:rPr lang="en-US" sz="1200" dirty="0">
                  <a:solidFill>
                    <a:srgbClr val="FFFFFF"/>
                  </a:solidFill>
                  <a:latin typeface="Slate Pro" panose="02000506040000020004" pitchFamily="2" charset="0"/>
                  <a:sym typeface="Slate Pro" panose="02000506040000020004" pitchFamily="2" charset="0"/>
                </a:rPr>
                <a:t>TABLE OF CONTENTS</a:t>
              </a:r>
              <a:endParaRPr lang="en-US" sz="1200" dirty="0">
                <a:latin typeface="Slate Pro" panose="02000506040000020004" pitchFamily="2" charset="0"/>
                <a:sym typeface="Slate Pro" panose="02000506040000020004" pitchFamily="2" charset="0"/>
              </a:endParaRPr>
            </a:p>
          </p:txBody>
        </p:sp>
        <p:sp>
          <p:nvSpPr>
            <p:cNvPr id="21" name="Arrow: Right 20">
              <a:extLst>
                <a:ext uri="{FF2B5EF4-FFF2-40B4-BE49-F238E27FC236}">
                  <a16:creationId xmlns:a16="http://schemas.microsoft.com/office/drawing/2014/main" id="{2BC30176-FEC8-70FB-E2BC-D37BE074F58E}"/>
                </a:ext>
              </a:extLst>
            </p:cNvPr>
            <p:cNvSpPr/>
            <p:nvPr/>
          </p:nvSpPr>
          <p:spPr>
            <a:xfrm rot="10800000">
              <a:off x="157428" y="7214817"/>
              <a:ext cx="318468" cy="244332"/>
            </a:xfrm>
            <a:prstGeom prst="rightArrow">
              <a:avLst>
                <a:gd name="adj1" fmla="val 50000"/>
                <a:gd name="adj2" fmla="val 78076"/>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gr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Object 36" hidden="1">
            <a:extLst>
              <a:ext uri="{FF2B5EF4-FFF2-40B4-BE49-F238E27FC236}">
                <a16:creationId xmlns:a16="http://schemas.microsoft.com/office/drawing/2014/main" id="{7111D37B-ECDF-BF64-C0B4-E9CEC508D2FA}"/>
              </a:ext>
            </a:extLst>
          </p:cNvPr>
          <p:cNvGraphicFramePr>
            <a:graphicFrameLocks noChangeAspect="1"/>
          </p:cNvGraphicFramePr>
          <p:nvPr>
            <p:custDataLst>
              <p:tags r:id="rId1"/>
            </p:custDataLst>
            <p:extLst>
              <p:ext uri="{D42A27DB-BD31-4B8C-83A1-F6EECF244321}">
                <p14:modId xmlns:p14="http://schemas.microsoft.com/office/powerpoint/2010/main" val="9397118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37" name="Object 36" hidden="1">
                        <a:extLst>
                          <a:ext uri="{FF2B5EF4-FFF2-40B4-BE49-F238E27FC236}">
                            <a16:creationId xmlns:a16="http://schemas.microsoft.com/office/drawing/2014/main" id="{7111D37B-ECDF-BF64-C0B4-E9CEC508D2F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object 2"/>
          <p:cNvSpPr txBox="1">
            <a:spLocks noGrp="1"/>
          </p:cNvSpPr>
          <p:nvPr>
            <p:ph type="title"/>
          </p:nvPr>
        </p:nvSpPr>
        <p:spPr>
          <a:xfrm>
            <a:off x="502920" y="402336"/>
            <a:ext cx="10233102" cy="505267"/>
          </a:xfrm>
          <a:prstGeom prst="rect">
            <a:avLst/>
          </a:prstGeom>
        </p:spPr>
        <p:txBody>
          <a:bodyPr vert="horz" wrap="square" lIns="0" tIns="12700" rIns="0" bIns="0" rtlCol="0">
            <a:spAutoFit/>
          </a:bodyPr>
          <a:lstStyle/>
          <a:p>
            <a:pPr marL="9525">
              <a:spcBef>
                <a:spcPts val="100"/>
              </a:spcBef>
            </a:pPr>
            <a:r>
              <a:rPr lang="en-US" sz="3200" dirty="0">
                <a:solidFill>
                  <a:srgbClr val="5A87C5"/>
                </a:solidFill>
              </a:rPr>
              <a:t>Partner Types</a:t>
            </a:r>
            <a:r>
              <a:rPr sz="3200" dirty="0">
                <a:solidFill>
                  <a:srgbClr val="5A87C5"/>
                </a:solidFill>
              </a:rPr>
              <a:t> </a:t>
            </a:r>
            <a:r>
              <a:rPr lang="en-US" sz="3200" dirty="0">
                <a:solidFill>
                  <a:srgbClr val="5A87C5"/>
                </a:solidFill>
              </a:rPr>
              <a:t>— Who Do We Work With </a:t>
            </a:r>
            <a:endParaRPr sz="3200" dirty="0">
              <a:solidFill>
                <a:srgbClr val="5A87C5"/>
              </a:solidFill>
            </a:endParaRPr>
          </a:p>
        </p:txBody>
      </p:sp>
      <p:sp>
        <p:nvSpPr>
          <p:cNvPr id="35" name="object 35"/>
          <p:cNvSpPr txBox="1">
            <a:spLocks noGrp="1"/>
          </p:cNvSpPr>
          <p:nvPr>
            <p:ph type="sldNum" sz="quarter" idx="7"/>
          </p:nvPr>
        </p:nvSpPr>
        <p:spPr>
          <a:xfrm>
            <a:off x="9956610" y="7265289"/>
            <a:ext cx="243204" cy="143052"/>
          </a:xfrm>
          <a:prstGeom prst="rect">
            <a:avLst/>
          </a:prstGeom>
        </p:spPr>
        <p:txBody>
          <a:bodyPr vert="horz" wrap="square" lIns="0" tIns="0" rIns="0" bIns="0" rtlCol="0">
            <a:spAutoFit/>
          </a:bodyPr>
          <a:lstStyle/>
          <a:p>
            <a:pPr marL="38100">
              <a:lnSpc>
                <a:spcPts val="1115"/>
              </a:lnSpc>
            </a:pPr>
            <a:fld id="{81D60167-4931-47E6-BA6A-407CBD079E47}" type="slidenum">
              <a:rPr spc="-25"/>
              <a:pPr marL="38100">
                <a:lnSpc>
                  <a:spcPts val="1115"/>
                </a:lnSpc>
              </a:pPr>
              <a:t>7</a:t>
            </a:fld>
            <a:endParaRPr spc="-25"/>
          </a:p>
        </p:txBody>
      </p:sp>
      <p:grpSp>
        <p:nvGrpSpPr>
          <p:cNvPr id="11" name="Group 10">
            <a:extLst>
              <a:ext uri="{FF2B5EF4-FFF2-40B4-BE49-F238E27FC236}">
                <a16:creationId xmlns:a16="http://schemas.microsoft.com/office/drawing/2014/main" id="{9F182451-12CD-9DB2-7143-0B7C56477F4D}"/>
              </a:ext>
            </a:extLst>
          </p:cNvPr>
          <p:cNvGrpSpPr/>
          <p:nvPr/>
        </p:nvGrpSpPr>
        <p:grpSpPr>
          <a:xfrm>
            <a:off x="201473" y="2174072"/>
            <a:ext cx="10327244" cy="4794357"/>
            <a:chOff x="144636" y="2151645"/>
            <a:chExt cx="10327244" cy="4794357"/>
          </a:xfrm>
        </p:grpSpPr>
        <p:grpSp>
          <p:nvGrpSpPr>
            <p:cNvPr id="30" name="Group 29">
              <a:extLst>
                <a:ext uri="{FF2B5EF4-FFF2-40B4-BE49-F238E27FC236}">
                  <a16:creationId xmlns:a16="http://schemas.microsoft.com/office/drawing/2014/main" id="{EEBBF629-8064-F06B-DD8F-459666BEB3A3}"/>
                </a:ext>
              </a:extLst>
            </p:cNvPr>
            <p:cNvGrpSpPr/>
            <p:nvPr/>
          </p:nvGrpSpPr>
          <p:grpSpPr>
            <a:xfrm>
              <a:off x="3281893" y="2151648"/>
              <a:ext cx="1280160" cy="1280160"/>
              <a:chOff x="4061409" y="1175852"/>
              <a:chExt cx="1280160" cy="1280160"/>
            </a:xfrm>
          </p:grpSpPr>
          <p:sp>
            <p:nvSpPr>
              <p:cNvPr id="47" name="Oval 46">
                <a:extLst>
                  <a:ext uri="{FF2B5EF4-FFF2-40B4-BE49-F238E27FC236}">
                    <a16:creationId xmlns:a16="http://schemas.microsoft.com/office/drawing/2014/main" id="{1202857B-1069-CF74-4E7A-B45E4AF21467}"/>
                  </a:ext>
                </a:extLst>
              </p:cNvPr>
              <p:cNvSpPr/>
              <p:nvPr/>
            </p:nvSpPr>
            <p:spPr>
              <a:xfrm>
                <a:off x="4061409" y="1175852"/>
                <a:ext cx="1280160" cy="1280160"/>
              </a:xfrm>
              <a:prstGeom prst="ellipse">
                <a:avLst/>
              </a:prstGeom>
              <a:solidFill>
                <a:srgbClr val="3863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pic>
            <p:nvPicPr>
              <p:cNvPr id="48" name="Google Shape;8738;p20" descr="Gears with solid fill">
                <a:extLst>
                  <a:ext uri="{FF2B5EF4-FFF2-40B4-BE49-F238E27FC236}">
                    <a16:creationId xmlns:a16="http://schemas.microsoft.com/office/drawing/2014/main" id="{C5235104-6C7F-D18C-7158-FEC6B40B711A}"/>
                  </a:ext>
                </a:extLst>
              </p:cNvPr>
              <p:cNvPicPr preferRelativeResize="0"/>
              <p:nvPr/>
            </p:nvPicPr>
            <p:blipFill>
              <a:blip r:embed="rId6">
                <a:extLst>
                  <a:ext uri="{96DAC541-7B7A-43D3-8B79-37D633B846F1}">
                    <asvg:svgBlip xmlns:asvg="http://schemas.microsoft.com/office/drawing/2016/SVG/main" r:embed="rId7"/>
                  </a:ext>
                </a:extLst>
              </a:blip>
              <a:srcRect/>
              <a:stretch/>
            </p:blipFill>
            <p:spPr>
              <a:xfrm>
                <a:off x="4243023" y="1357463"/>
                <a:ext cx="916933" cy="916933"/>
              </a:xfrm>
              <a:prstGeom prst="rect">
                <a:avLst/>
              </a:prstGeom>
              <a:noFill/>
              <a:ln>
                <a:noFill/>
              </a:ln>
            </p:spPr>
          </p:pic>
        </p:grpSp>
        <p:sp>
          <p:nvSpPr>
            <p:cNvPr id="49" name="Google Shape;8739;p20">
              <a:extLst>
                <a:ext uri="{FF2B5EF4-FFF2-40B4-BE49-F238E27FC236}">
                  <a16:creationId xmlns:a16="http://schemas.microsoft.com/office/drawing/2014/main" id="{C2745317-D613-7F62-1E0B-9CEFD9CBA1B6}"/>
                </a:ext>
              </a:extLst>
            </p:cNvPr>
            <p:cNvSpPr txBox="1"/>
            <p:nvPr/>
          </p:nvSpPr>
          <p:spPr>
            <a:xfrm>
              <a:off x="2977372" y="3617124"/>
              <a:ext cx="1889203" cy="584735"/>
            </a:xfrm>
            <a:prstGeom prst="rect">
              <a:avLst/>
            </a:prstGeom>
            <a:noFill/>
            <a:ln>
              <a:noFill/>
            </a:ln>
          </p:spPr>
          <p:txBody>
            <a:bodyPr spcFirstLastPara="1" wrap="square" lIns="91425" tIns="45700" rIns="91425" bIns="45700" anchor="t" anchorCtr="0">
              <a:spAutoFit/>
            </a:bodyPr>
            <a:lstStyle/>
            <a:p>
              <a:pPr algn="ctr" rtl="0">
                <a:buClr>
                  <a:srgbClr val="000000"/>
                </a:buClr>
                <a:buSzPts val="1400"/>
              </a:pPr>
              <a:r>
                <a:rPr lang="en-US" sz="1600" b="1" dirty="0">
                  <a:solidFill>
                    <a:schemeClr val="tx1"/>
                  </a:solidFill>
                  <a:latin typeface="Slate Pro" panose="02000506040000020004" pitchFamily="2" charset="0"/>
                  <a:sym typeface="Slate Pro" panose="02000506040000020004" pitchFamily="2" charset="0"/>
                </a:rPr>
                <a:t>Implementation Partners</a:t>
              </a:r>
            </a:p>
          </p:txBody>
        </p:sp>
        <p:sp>
          <p:nvSpPr>
            <p:cNvPr id="51" name="Google Shape;8743;p20">
              <a:extLst>
                <a:ext uri="{FF2B5EF4-FFF2-40B4-BE49-F238E27FC236}">
                  <a16:creationId xmlns:a16="http://schemas.microsoft.com/office/drawing/2014/main" id="{C8289831-4339-C828-9531-D820177C60BC}"/>
                </a:ext>
              </a:extLst>
            </p:cNvPr>
            <p:cNvSpPr txBox="1"/>
            <p:nvPr/>
          </p:nvSpPr>
          <p:spPr>
            <a:xfrm>
              <a:off x="144636" y="3617124"/>
              <a:ext cx="2171589" cy="338514"/>
            </a:xfrm>
            <a:prstGeom prst="rect">
              <a:avLst/>
            </a:prstGeom>
            <a:noFill/>
            <a:ln>
              <a:noFill/>
            </a:ln>
          </p:spPr>
          <p:txBody>
            <a:bodyPr spcFirstLastPara="1" wrap="square" lIns="91425" tIns="45700" rIns="91425" bIns="45700" anchor="t" anchorCtr="0">
              <a:spAutoFit/>
            </a:bodyPr>
            <a:lstStyle/>
            <a:p>
              <a:pPr algn="ctr" rtl="0">
                <a:buClr>
                  <a:srgbClr val="000000"/>
                </a:buClr>
                <a:buSzPts val="1400"/>
              </a:pPr>
              <a:r>
                <a:rPr lang="en-US" sz="1600" b="1" dirty="0">
                  <a:solidFill>
                    <a:schemeClr val="tx1"/>
                  </a:solidFill>
                  <a:latin typeface="Slate Pro" panose="02000506040000020004" pitchFamily="2" charset="0"/>
                  <a:sym typeface="Slate Pro" panose="02000506040000020004" pitchFamily="2" charset="0"/>
                </a:rPr>
                <a:t>Resellers</a:t>
              </a:r>
              <a:endParaRPr lang="en-US" sz="1600" dirty="0">
                <a:solidFill>
                  <a:schemeClr val="tx1"/>
                </a:solidFill>
                <a:latin typeface="Slate Pro" panose="02000506040000020004" pitchFamily="2" charset="0"/>
                <a:sym typeface="Slate Pro" panose="02000506040000020004" pitchFamily="2" charset="0"/>
              </a:endParaRPr>
            </a:p>
          </p:txBody>
        </p:sp>
        <p:grpSp>
          <p:nvGrpSpPr>
            <p:cNvPr id="53" name="Group 52">
              <a:extLst>
                <a:ext uri="{FF2B5EF4-FFF2-40B4-BE49-F238E27FC236}">
                  <a16:creationId xmlns:a16="http://schemas.microsoft.com/office/drawing/2014/main" id="{C6EC1A67-CC78-6891-C04D-B3089CEB022C}"/>
                </a:ext>
              </a:extLst>
            </p:cNvPr>
            <p:cNvGrpSpPr/>
            <p:nvPr/>
          </p:nvGrpSpPr>
          <p:grpSpPr>
            <a:xfrm>
              <a:off x="6010792" y="2151648"/>
              <a:ext cx="1280160" cy="1280160"/>
              <a:chOff x="6887700" y="1175852"/>
              <a:chExt cx="1280160" cy="1280160"/>
            </a:xfrm>
          </p:grpSpPr>
          <p:sp>
            <p:nvSpPr>
              <p:cNvPr id="54" name="Oval 53">
                <a:extLst>
                  <a:ext uri="{FF2B5EF4-FFF2-40B4-BE49-F238E27FC236}">
                    <a16:creationId xmlns:a16="http://schemas.microsoft.com/office/drawing/2014/main" id="{12B60B82-1D43-3502-2ACA-4834DB137110}"/>
                  </a:ext>
                </a:extLst>
              </p:cNvPr>
              <p:cNvSpPr/>
              <p:nvPr/>
            </p:nvSpPr>
            <p:spPr>
              <a:xfrm>
                <a:off x="6887700" y="1175852"/>
                <a:ext cx="1280160" cy="1280160"/>
              </a:xfrm>
              <a:prstGeom prst="ellipse">
                <a:avLst/>
              </a:prstGeom>
              <a:solidFill>
                <a:srgbClr val="FF8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pic>
            <p:nvPicPr>
              <p:cNvPr id="55" name="Google Shape;8750;p20" descr="Care with solid fill">
                <a:extLst>
                  <a:ext uri="{FF2B5EF4-FFF2-40B4-BE49-F238E27FC236}">
                    <a16:creationId xmlns:a16="http://schemas.microsoft.com/office/drawing/2014/main" id="{A2A37056-352A-8993-A5F9-474F67BD780E}"/>
                  </a:ext>
                </a:extLst>
              </p:cNvPr>
              <p:cNvPicPr preferRelativeResize="0"/>
              <p:nvPr/>
            </p:nvPicPr>
            <p:blipFill>
              <a:blip r:embed="rId8">
                <a:extLst>
                  <a:ext uri="{96DAC541-7B7A-43D3-8B79-37D633B846F1}">
                    <asvg:svgBlip xmlns:asvg="http://schemas.microsoft.com/office/drawing/2016/SVG/main" r:embed="rId9"/>
                  </a:ext>
                </a:extLst>
              </a:blip>
              <a:srcRect/>
              <a:stretch/>
            </p:blipFill>
            <p:spPr>
              <a:xfrm>
                <a:off x="7116265" y="1434483"/>
                <a:ext cx="823030" cy="762895"/>
              </a:xfrm>
              <a:prstGeom prst="rect">
                <a:avLst/>
              </a:prstGeom>
              <a:noFill/>
              <a:ln>
                <a:noFill/>
              </a:ln>
            </p:spPr>
          </p:pic>
        </p:grpSp>
        <p:sp>
          <p:nvSpPr>
            <p:cNvPr id="56" name="Google Shape;8751;p20">
              <a:extLst>
                <a:ext uri="{FF2B5EF4-FFF2-40B4-BE49-F238E27FC236}">
                  <a16:creationId xmlns:a16="http://schemas.microsoft.com/office/drawing/2014/main" id="{40102BA5-4B81-681B-F978-C61F4F8E0D0A}"/>
                </a:ext>
              </a:extLst>
            </p:cNvPr>
            <p:cNvSpPr txBox="1"/>
            <p:nvPr/>
          </p:nvSpPr>
          <p:spPr>
            <a:xfrm>
              <a:off x="5706271" y="3617124"/>
              <a:ext cx="1889203" cy="338514"/>
            </a:xfrm>
            <a:prstGeom prst="rect">
              <a:avLst/>
            </a:prstGeom>
            <a:noFill/>
            <a:ln>
              <a:noFill/>
            </a:ln>
          </p:spPr>
          <p:txBody>
            <a:bodyPr spcFirstLastPara="1" wrap="square" lIns="91425" tIns="45700" rIns="91425" bIns="45700" anchor="t" anchorCtr="0">
              <a:spAutoFit/>
            </a:bodyPr>
            <a:lstStyle/>
            <a:p>
              <a:pPr algn="ctr">
                <a:buSzPts val="1400"/>
              </a:pPr>
              <a:r>
                <a:rPr lang="en-US" sz="1600" b="1" dirty="0">
                  <a:solidFill>
                    <a:schemeClr val="tx1"/>
                  </a:solidFill>
                  <a:latin typeface="Slate Pro" panose="02000506040000020004" pitchFamily="2" charset="0"/>
                  <a:sym typeface="Slate Pro" panose="02000506040000020004" pitchFamily="2" charset="0"/>
                </a:rPr>
                <a:t>Support Partners</a:t>
              </a:r>
            </a:p>
          </p:txBody>
        </p:sp>
        <p:grpSp>
          <p:nvGrpSpPr>
            <p:cNvPr id="58" name="Group 57">
              <a:extLst>
                <a:ext uri="{FF2B5EF4-FFF2-40B4-BE49-F238E27FC236}">
                  <a16:creationId xmlns:a16="http://schemas.microsoft.com/office/drawing/2014/main" id="{B019A29F-0FCB-4005-37B7-0220B8CEEB49}"/>
                </a:ext>
              </a:extLst>
            </p:cNvPr>
            <p:cNvGrpSpPr/>
            <p:nvPr/>
          </p:nvGrpSpPr>
          <p:grpSpPr>
            <a:xfrm>
              <a:off x="590350" y="2151645"/>
              <a:ext cx="1280160" cy="1280160"/>
              <a:chOff x="1213417" y="1175852"/>
              <a:chExt cx="1280160" cy="1280160"/>
            </a:xfrm>
          </p:grpSpPr>
          <p:sp>
            <p:nvSpPr>
              <p:cNvPr id="59" name="Oval 58">
                <a:extLst>
                  <a:ext uri="{FF2B5EF4-FFF2-40B4-BE49-F238E27FC236}">
                    <a16:creationId xmlns:a16="http://schemas.microsoft.com/office/drawing/2014/main" id="{6D0FB5EC-9556-4BEC-AA55-3F806F463228}"/>
                  </a:ext>
                </a:extLst>
              </p:cNvPr>
              <p:cNvSpPr/>
              <p:nvPr/>
            </p:nvSpPr>
            <p:spPr>
              <a:xfrm>
                <a:off x="1213417" y="1175852"/>
                <a:ext cx="1280160" cy="1280160"/>
              </a:xfrm>
              <a:prstGeom prst="ellipse">
                <a:avLst/>
              </a:prstGeom>
              <a:solidFill>
                <a:srgbClr val="ABAE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pic>
            <p:nvPicPr>
              <p:cNvPr id="60" name="Google Shape;8742;p20" descr="Ui Ux with solid fill">
                <a:extLst>
                  <a:ext uri="{FF2B5EF4-FFF2-40B4-BE49-F238E27FC236}">
                    <a16:creationId xmlns:a16="http://schemas.microsoft.com/office/drawing/2014/main" id="{8251BF2C-336D-0A78-7362-904666D06975}"/>
                  </a:ext>
                </a:extLst>
              </p:cNvPr>
              <p:cNvPicPr preferRelativeResize="0"/>
              <p:nvPr/>
            </p:nvPicPr>
            <p:blipFill>
              <a:blip r:embed="rId10">
                <a:extLst>
                  <a:ext uri="{96DAC541-7B7A-43D3-8B79-37D633B846F1}">
                    <asvg:svgBlip xmlns:asvg="http://schemas.microsoft.com/office/drawing/2016/SVG/main" r:embed="rId11"/>
                  </a:ext>
                </a:extLst>
              </a:blip>
              <a:srcRect/>
              <a:stretch/>
            </p:blipFill>
            <p:spPr>
              <a:xfrm>
                <a:off x="1395033" y="1365059"/>
                <a:ext cx="916929" cy="916929"/>
              </a:xfrm>
              <a:prstGeom prst="rect">
                <a:avLst/>
              </a:prstGeom>
              <a:noFill/>
              <a:ln>
                <a:noFill/>
              </a:ln>
            </p:spPr>
          </p:pic>
        </p:grpSp>
        <p:grpSp>
          <p:nvGrpSpPr>
            <p:cNvPr id="61" name="Group 60">
              <a:extLst>
                <a:ext uri="{FF2B5EF4-FFF2-40B4-BE49-F238E27FC236}">
                  <a16:creationId xmlns:a16="http://schemas.microsoft.com/office/drawing/2014/main" id="{500DD72B-72CD-0D44-9033-8DCF84B09903}"/>
                </a:ext>
              </a:extLst>
            </p:cNvPr>
            <p:cNvGrpSpPr/>
            <p:nvPr/>
          </p:nvGrpSpPr>
          <p:grpSpPr>
            <a:xfrm>
              <a:off x="8688800" y="2153963"/>
              <a:ext cx="1280160" cy="1280160"/>
              <a:chOff x="9722486" y="1175852"/>
              <a:chExt cx="1280160" cy="1280160"/>
            </a:xfrm>
          </p:grpSpPr>
          <p:sp>
            <p:nvSpPr>
              <p:cNvPr id="62" name="Oval 61">
                <a:extLst>
                  <a:ext uri="{FF2B5EF4-FFF2-40B4-BE49-F238E27FC236}">
                    <a16:creationId xmlns:a16="http://schemas.microsoft.com/office/drawing/2014/main" id="{7128FF5A-2247-1EA5-225D-FF330630ACDA}"/>
                  </a:ext>
                </a:extLst>
              </p:cNvPr>
              <p:cNvSpPr/>
              <p:nvPr/>
            </p:nvSpPr>
            <p:spPr>
              <a:xfrm>
                <a:off x="9722486" y="1175852"/>
                <a:ext cx="1280160" cy="1280160"/>
              </a:xfrm>
              <a:prstGeom prst="ellipse">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pic>
            <p:nvPicPr>
              <p:cNvPr id="63" name="Google Shape;8750;p20" descr="Qr Code with solid fill">
                <a:extLst>
                  <a:ext uri="{FF2B5EF4-FFF2-40B4-BE49-F238E27FC236}">
                    <a16:creationId xmlns:a16="http://schemas.microsoft.com/office/drawing/2014/main" id="{36DD7BD4-EC5E-AC9A-FBC7-6CCA1DA1553D}"/>
                  </a:ext>
                </a:extLst>
              </p:cNvPr>
              <p:cNvPicPr preferRelativeResize="0"/>
              <p:nvPr/>
            </p:nvPicPr>
            <p:blipFill>
              <a:blip r:embed="rId12">
                <a:extLst>
                  <a:ext uri="{96DAC541-7B7A-43D3-8B79-37D633B846F1}">
                    <asvg:svgBlip xmlns:asvg="http://schemas.microsoft.com/office/drawing/2016/SVG/main" r:embed="rId13"/>
                  </a:ext>
                </a:extLst>
              </a:blip>
              <a:srcRect/>
              <a:stretch/>
            </p:blipFill>
            <p:spPr>
              <a:xfrm>
                <a:off x="9967516" y="1403147"/>
                <a:ext cx="790101" cy="825569"/>
              </a:xfrm>
              <a:prstGeom prst="rect">
                <a:avLst/>
              </a:prstGeom>
              <a:noFill/>
              <a:ln>
                <a:noFill/>
              </a:ln>
            </p:spPr>
          </p:pic>
        </p:grpSp>
        <p:sp>
          <p:nvSpPr>
            <p:cNvPr id="64" name="Google Shape;8751;p20">
              <a:extLst>
                <a:ext uri="{FF2B5EF4-FFF2-40B4-BE49-F238E27FC236}">
                  <a16:creationId xmlns:a16="http://schemas.microsoft.com/office/drawing/2014/main" id="{9E54DF06-90ED-74EA-3482-49D9BE9FEEE7}"/>
                </a:ext>
              </a:extLst>
            </p:cNvPr>
            <p:cNvSpPr txBox="1"/>
            <p:nvPr/>
          </p:nvSpPr>
          <p:spPr>
            <a:xfrm>
              <a:off x="8185881" y="3617124"/>
              <a:ext cx="2285999" cy="584735"/>
            </a:xfrm>
            <a:prstGeom prst="rect">
              <a:avLst/>
            </a:prstGeom>
            <a:noFill/>
            <a:ln>
              <a:noFill/>
            </a:ln>
          </p:spPr>
          <p:txBody>
            <a:bodyPr spcFirstLastPara="1" wrap="square" lIns="91425" tIns="45700" rIns="91425" bIns="45700" anchor="t" anchorCtr="0">
              <a:spAutoFit/>
            </a:bodyPr>
            <a:lstStyle/>
            <a:p>
              <a:pPr algn="ctr">
                <a:buSzPts val="1400"/>
              </a:pPr>
              <a:r>
                <a:rPr lang="en-US" sz="1600" b="1" dirty="0">
                  <a:solidFill>
                    <a:schemeClr val="tx1"/>
                  </a:solidFill>
                  <a:latin typeface="Slate Pro" panose="02000506040000020004" pitchFamily="2" charset="0"/>
                  <a:sym typeface="Slate Pro" panose="02000506040000020004" pitchFamily="2" charset="0"/>
                </a:rPr>
                <a:t>Solution/Technology Partners</a:t>
              </a:r>
            </a:p>
          </p:txBody>
        </p:sp>
        <p:cxnSp>
          <p:nvCxnSpPr>
            <p:cNvPr id="66" name="Straight Connector 65">
              <a:extLst>
                <a:ext uri="{FF2B5EF4-FFF2-40B4-BE49-F238E27FC236}">
                  <a16:creationId xmlns:a16="http://schemas.microsoft.com/office/drawing/2014/main" id="{8948DB6E-011D-1C10-8DFB-A8218D69CB7E}"/>
                </a:ext>
              </a:extLst>
            </p:cNvPr>
            <p:cNvCxnSpPr>
              <a:cxnSpLocks/>
            </p:cNvCxnSpPr>
            <p:nvPr/>
          </p:nvCxnSpPr>
          <p:spPr>
            <a:xfrm>
              <a:off x="2474049" y="2410279"/>
              <a:ext cx="0" cy="3900880"/>
            </a:xfrm>
            <a:prstGeom prst="line">
              <a:avLst/>
            </a:prstGeom>
            <a:ln>
              <a:solidFill>
                <a:schemeClr val="tx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A741072-721C-BF41-E8D7-2F534D0139F0}"/>
                </a:ext>
              </a:extLst>
            </p:cNvPr>
            <p:cNvCxnSpPr>
              <a:cxnSpLocks/>
            </p:cNvCxnSpPr>
            <p:nvPr/>
          </p:nvCxnSpPr>
          <p:spPr>
            <a:xfrm>
              <a:off x="5219792" y="2443621"/>
              <a:ext cx="0" cy="3900880"/>
            </a:xfrm>
            <a:prstGeom prst="line">
              <a:avLst/>
            </a:prstGeom>
            <a:ln>
              <a:solidFill>
                <a:schemeClr val="tx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708503D-D0A4-CC03-AFF5-F79F5D000C69}"/>
                </a:ext>
              </a:extLst>
            </p:cNvPr>
            <p:cNvCxnSpPr>
              <a:cxnSpLocks/>
            </p:cNvCxnSpPr>
            <p:nvPr/>
          </p:nvCxnSpPr>
          <p:spPr>
            <a:xfrm>
              <a:off x="7932613" y="2410279"/>
              <a:ext cx="0" cy="3900880"/>
            </a:xfrm>
            <a:prstGeom prst="line">
              <a:avLst/>
            </a:prstGeom>
            <a:ln>
              <a:solidFill>
                <a:schemeClr val="tx2">
                  <a:lumMod val="90000"/>
                </a:schemeClr>
              </a:solidFill>
            </a:ln>
          </p:spPr>
          <p:style>
            <a:lnRef idx="1">
              <a:schemeClr val="accent1"/>
            </a:lnRef>
            <a:fillRef idx="0">
              <a:schemeClr val="accent1"/>
            </a:fillRef>
            <a:effectRef idx="0">
              <a:schemeClr val="accent1"/>
            </a:effectRef>
            <a:fontRef idx="minor">
              <a:schemeClr val="tx1"/>
            </a:fontRef>
          </p:style>
        </p:cxnSp>
        <p:sp>
          <p:nvSpPr>
            <p:cNvPr id="4" name="Google Shape;8740;p20">
              <a:extLst>
                <a:ext uri="{FF2B5EF4-FFF2-40B4-BE49-F238E27FC236}">
                  <a16:creationId xmlns:a16="http://schemas.microsoft.com/office/drawing/2014/main" id="{BBC12316-D9F9-62C1-9AA8-050152E5E8DF}"/>
                </a:ext>
              </a:extLst>
            </p:cNvPr>
            <p:cNvSpPr txBox="1"/>
            <p:nvPr/>
          </p:nvSpPr>
          <p:spPr>
            <a:xfrm>
              <a:off x="2870413" y="4360719"/>
              <a:ext cx="2103120" cy="1754286"/>
            </a:xfrm>
            <a:prstGeom prst="rect">
              <a:avLst/>
            </a:prstGeom>
            <a:noFill/>
            <a:ln>
              <a:noFill/>
            </a:ln>
          </p:spPr>
          <p:txBody>
            <a:bodyPr spcFirstLastPara="1" wrap="square" lIns="0" tIns="45700" rIns="0" bIns="45700" anchor="t" anchorCtr="0">
              <a:spAutoFit/>
            </a:bodyPr>
            <a:lstStyle/>
            <a:p>
              <a:pPr lvl="1" algn="l" rtl="0">
                <a:lnSpc>
                  <a:spcPct val="150000"/>
                </a:lnSpc>
                <a:buClr>
                  <a:srgbClr val="000000"/>
                </a:buClr>
                <a:buSzPts val="1200"/>
              </a:pPr>
              <a:r>
                <a:rPr lang="en-US" sz="1200" dirty="0">
                  <a:solidFill>
                    <a:schemeClr val="tx1"/>
                  </a:solidFill>
                  <a:latin typeface="Slate Pro" panose="02000506040000020004" pitchFamily="2" charset="0"/>
                  <a:sym typeface="Slate Pro" panose="02000506040000020004" pitchFamily="2" charset="0"/>
                </a:rPr>
                <a:t>This includes organizations that provide planning, design, implementation, and project management for customers that are implementing one of ACME's many products. </a:t>
              </a:r>
              <a:endParaRPr lang="en-US" sz="1200" b="1" dirty="0">
                <a:solidFill>
                  <a:schemeClr val="tx1"/>
                </a:solidFill>
                <a:latin typeface="Slate Pro" panose="02000506040000020004" pitchFamily="2" charset="0"/>
                <a:sym typeface="Slate Pro" panose="02000506040000020004" pitchFamily="2" charset="0"/>
              </a:endParaRPr>
            </a:p>
          </p:txBody>
        </p:sp>
        <p:sp>
          <p:nvSpPr>
            <p:cNvPr id="5" name="Google Shape;8744;p20">
              <a:extLst>
                <a:ext uri="{FF2B5EF4-FFF2-40B4-BE49-F238E27FC236}">
                  <a16:creationId xmlns:a16="http://schemas.microsoft.com/office/drawing/2014/main" id="{AC896350-3E9A-54FD-BB34-EC4020B8327A}"/>
                </a:ext>
              </a:extLst>
            </p:cNvPr>
            <p:cNvSpPr txBox="1"/>
            <p:nvPr/>
          </p:nvSpPr>
          <p:spPr>
            <a:xfrm>
              <a:off x="178870" y="4360719"/>
              <a:ext cx="2103120" cy="2308284"/>
            </a:xfrm>
            <a:prstGeom prst="rect">
              <a:avLst/>
            </a:prstGeom>
            <a:noFill/>
            <a:ln>
              <a:noFill/>
            </a:ln>
          </p:spPr>
          <p:txBody>
            <a:bodyPr spcFirstLastPara="1" wrap="square" lIns="0" tIns="45700" rIns="0" bIns="45700" anchor="t" anchorCtr="0">
              <a:spAutoFit/>
            </a:bodyPr>
            <a:lstStyle/>
            <a:p>
              <a:pPr lvl="1" algn="l" rtl="0">
                <a:lnSpc>
                  <a:spcPct val="150000"/>
                </a:lnSpc>
                <a:buClr>
                  <a:srgbClr val="000000"/>
                </a:buClr>
                <a:buSzPts val="1200"/>
              </a:pPr>
              <a:r>
                <a:rPr lang="en-US" sz="1200" dirty="0">
                  <a:solidFill>
                    <a:schemeClr val="tx1"/>
                  </a:solidFill>
                  <a:latin typeface="Slate Pro" panose="02000506040000020004" pitchFamily="2" charset="0"/>
                  <a:sym typeface="Slate Pro" panose="02000506040000020004" pitchFamily="2" charset="0"/>
                </a:rPr>
                <a:t>This includes organizations that sell an ACME product to indirect customers, sometimes adding customized products or services. Resellers will make money by receiving discounts off the list price, or by commission.</a:t>
              </a:r>
              <a:endParaRPr lang="en-US" sz="1200" b="1" dirty="0">
                <a:solidFill>
                  <a:schemeClr val="tx1"/>
                </a:solidFill>
                <a:latin typeface="Slate Pro" panose="02000506040000020004" pitchFamily="2" charset="0"/>
                <a:sym typeface="Slate Pro" panose="02000506040000020004" pitchFamily="2" charset="0"/>
              </a:endParaRPr>
            </a:p>
          </p:txBody>
        </p:sp>
        <p:sp>
          <p:nvSpPr>
            <p:cNvPr id="6" name="Google Shape;8752;p20">
              <a:extLst>
                <a:ext uri="{FF2B5EF4-FFF2-40B4-BE49-F238E27FC236}">
                  <a16:creationId xmlns:a16="http://schemas.microsoft.com/office/drawing/2014/main" id="{3D8E3C86-900E-12BA-887D-C492267663BD}"/>
                </a:ext>
              </a:extLst>
            </p:cNvPr>
            <p:cNvSpPr txBox="1"/>
            <p:nvPr/>
          </p:nvSpPr>
          <p:spPr>
            <a:xfrm>
              <a:off x="5599312" y="4360719"/>
              <a:ext cx="2103120" cy="2031285"/>
            </a:xfrm>
            <a:prstGeom prst="rect">
              <a:avLst/>
            </a:prstGeom>
            <a:noFill/>
            <a:ln>
              <a:noFill/>
            </a:ln>
          </p:spPr>
          <p:txBody>
            <a:bodyPr spcFirstLastPara="1" wrap="square" lIns="0" tIns="45700" rIns="0" bIns="45700" anchor="t" anchorCtr="0">
              <a:spAutoFit/>
            </a:bodyPr>
            <a:lstStyle/>
            <a:p>
              <a:pPr lvl="1" algn="l" rtl="0">
                <a:lnSpc>
                  <a:spcPct val="150000"/>
                </a:lnSpc>
                <a:buClr>
                  <a:srgbClr val="000000"/>
                </a:buClr>
                <a:buSzPts val="1200"/>
              </a:pPr>
              <a:r>
                <a:rPr lang="en-US" sz="1200" dirty="0">
                  <a:solidFill>
                    <a:schemeClr val="tx1"/>
                  </a:solidFill>
                  <a:latin typeface="Slate Pro" panose="02000506040000020004" pitchFamily="2" charset="0"/>
                  <a:sym typeface="Slate Pro" panose="02000506040000020004" pitchFamily="2" charset="0"/>
                </a:rPr>
                <a:t>This includes organizations that provide Tier 1 and sometimes Tier 2 support to ACME end customers. These Partners often receive the first call to resolve issues and maintain customer satisfaction.</a:t>
              </a:r>
            </a:p>
          </p:txBody>
        </p:sp>
        <p:sp>
          <p:nvSpPr>
            <p:cNvPr id="7" name="Google Shape;8752;p20">
              <a:extLst>
                <a:ext uri="{FF2B5EF4-FFF2-40B4-BE49-F238E27FC236}">
                  <a16:creationId xmlns:a16="http://schemas.microsoft.com/office/drawing/2014/main" id="{85A1D8AC-085C-F4EA-FF8A-23FC840843DE}"/>
                </a:ext>
              </a:extLst>
            </p:cNvPr>
            <p:cNvSpPr txBox="1"/>
            <p:nvPr/>
          </p:nvSpPr>
          <p:spPr>
            <a:xfrm>
              <a:off x="8277320" y="4360719"/>
              <a:ext cx="2103120" cy="2585283"/>
            </a:xfrm>
            <a:prstGeom prst="rect">
              <a:avLst/>
            </a:prstGeom>
            <a:noFill/>
            <a:ln>
              <a:noFill/>
            </a:ln>
          </p:spPr>
          <p:txBody>
            <a:bodyPr spcFirstLastPara="1" wrap="square" lIns="0" tIns="45700" rIns="0" bIns="45700" anchor="t" anchorCtr="0">
              <a:spAutoFit/>
            </a:bodyPr>
            <a:lstStyle/>
            <a:p>
              <a:pPr lvl="1" algn="l" rtl="0">
                <a:lnSpc>
                  <a:spcPct val="150000"/>
                </a:lnSpc>
                <a:buClr>
                  <a:srgbClr val="000000"/>
                </a:buClr>
                <a:buSzPts val="1200"/>
              </a:pPr>
              <a:r>
                <a:rPr lang="en-US" sz="1200" dirty="0">
                  <a:solidFill>
                    <a:schemeClr val="tx1"/>
                  </a:solidFill>
                  <a:latin typeface="Slate Pro" panose="02000506040000020004" pitchFamily="2" charset="0"/>
                  <a:sym typeface="Slate Pro" panose="02000506040000020004" pitchFamily="2" charset="0"/>
                </a:rPr>
                <a:t>This includes software companies that build integrations with ACME products/solutions. Often called independent software vendors, these Partners integrate their products with ACME products into full solutions that provide customers with a more comprehensive user experience. </a:t>
              </a:r>
            </a:p>
          </p:txBody>
        </p:sp>
      </p:grpSp>
      <p:sp>
        <p:nvSpPr>
          <p:cNvPr id="8" name="Holder 4">
            <a:extLst>
              <a:ext uri="{FF2B5EF4-FFF2-40B4-BE49-F238E27FC236}">
                <a16:creationId xmlns:a16="http://schemas.microsoft.com/office/drawing/2014/main" id="{6AF6BB10-D77D-9BEC-4951-3A02A37F1DDE}"/>
              </a:ext>
            </a:extLst>
          </p:cNvPr>
          <p:cNvSpPr>
            <a:spLocks noGrp="1"/>
          </p:cNvSpPr>
          <p:nvPr>
            <p:ph type="ftr" sz="quarter" idx="5"/>
          </p:nvPr>
        </p:nvSpPr>
        <p:spPr>
          <a:xfrm>
            <a:off x="7167026" y="7274483"/>
            <a:ext cx="2647950" cy="115416"/>
          </a:xfrm>
        </p:spPr>
        <p:txBody>
          <a:bodyPr lIns="0" tIns="0" rIns="0" bIns="0"/>
          <a:lstStyle>
            <a:lvl1pPr algn="r">
              <a:defRPr sz="900" b="0" i="0">
                <a:solidFill>
                  <a:schemeClr val="bg1"/>
                </a:solidFill>
                <a:latin typeface="Arial"/>
                <a:cs typeface="Arial"/>
              </a:defRPr>
            </a:lvl1pPr>
          </a:lstStyle>
          <a:p>
            <a:pPr marL="12700">
              <a:lnSpc>
                <a:spcPts val="930"/>
              </a:lnSpc>
            </a:pPr>
            <a:r>
              <a:rPr lang="en-US">
                <a:latin typeface="Slate Pro" panose="02000506040000020004" pitchFamily="2" charset="0"/>
                <a:sym typeface="Slate Pro" panose="02000506040000020004" pitchFamily="2" charset="0"/>
              </a:rPr>
              <a:t>ACME </a:t>
            </a:r>
            <a:r>
              <a:rPr lang="en-US" spc="-40">
                <a:latin typeface="Slate Pro" panose="02000506040000020004" pitchFamily="2" charset="0"/>
                <a:sym typeface="Slate Pro" panose="02000506040000020004" pitchFamily="2" charset="0"/>
              </a:rPr>
              <a:t>PARTNER PROGRAM GUIDE</a:t>
            </a:r>
            <a:endParaRPr lang="en-US" spc="-10">
              <a:latin typeface="Slate Pro" panose="02000506040000020004" pitchFamily="2" charset="0"/>
              <a:sym typeface="Slate Pro" panose="02000506040000020004" pitchFamily="2" charset="0"/>
            </a:endParaRPr>
          </a:p>
        </p:txBody>
      </p:sp>
      <p:sp>
        <p:nvSpPr>
          <p:cNvPr id="9" name="TextBox 8">
            <a:extLst>
              <a:ext uri="{FF2B5EF4-FFF2-40B4-BE49-F238E27FC236}">
                <a16:creationId xmlns:a16="http://schemas.microsoft.com/office/drawing/2014/main" id="{18AD0258-1AA9-1DBB-90A0-769DF15AE59D}"/>
              </a:ext>
            </a:extLst>
          </p:cNvPr>
          <p:cNvSpPr txBox="1"/>
          <p:nvPr/>
        </p:nvSpPr>
        <p:spPr>
          <a:xfrm>
            <a:off x="502922" y="1234191"/>
            <a:ext cx="9775769" cy="738664"/>
          </a:xfrm>
          <a:prstGeom prst="rect">
            <a:avLst/>
          </a:prstGeom>
          <a:noFill/>
        </p:spPr>
        <p:txBody>
          <a:bodyPr wrap="square" lIns="0">
            <a:spAutoFit/>
          </a:bodyPr>
          <a:lstStyle/>
          <a:p>
            <a:pPr algn="l"/>
            <a:r>
              <a:rPr lang="en-US" sz="1400" dirty="0">
                <a:latin typeface="Slate Pro" panose="02000506040000020004" pitchFamily="2" charset="0"/>
                <a:sym typeface="Slate Pro" panose="02000506040000020004" pitchFamily="2" charset="0"/>
              </a:rPr>
              <a:t>ACME's Partner Program is made up of different types of Partners, some of whom wear one hat, some multiple. The below covers the four types of Partners ACME primarily engages. Regardless of your Partner type, ACME is committed to helping you maximize your success through the Partner program.</a:t>
            </a:r>
          </a:p>
        </p:txBody>
      </p:sp>
      <p:grpSp>
        <p:nvGrpSpPr>
          <p:cNvPr id="15" name="Group 14">
            <a:extLst>
              <a:ext uri="{FF2B5EF4-FFF2-40B4-BE49-F238E27FC236}">
                <a16:creationId xmlns:a16="http://schemas.microsoft.com/office/drawing/2014/main" id="{E8AA0AF3-CB4E-EBE3-1899-27E2C2B68CC3}"/>
              </a:ext>
            </a:extLst>
          </p:cNvPr>
          <p:cNvGrpSpPr/>
          <p:nvPr/>
        </p:nvGrpSpPr>
        <p:grpSpPr>
          <a:xfrm>
            <a:off x="157427" y="7205390"/>
            <a:ext cx="2416310" cy="276999"/>
            <a:chOff x="157428" y="7205390"/>
            <a:chExt cx="2132373" cy="276999"/>
          </a:xfrm>
        </p:grpSpPr>
        <p:sp>
          <p:nvSpPr>
            <p:cNvPr id="16" name="TextBox 15">
              <a:hlinkClick r:id="rId14" action="ppaction://hlinksldjump"/>
              <a:extLst>
                <a:ext uri="{FF2B5EF4-FFF2-40B4-BE49-F238E27FC236}">
                  <a16:creationId xmlns:a16="http://schemas.microsoft.com/office/drawing/2014/main" id="{4BA40B35-217A-FBD1-A7F0-82898630F759}"/>
                </a:ext>
              </a:extLst>
            </p:cNvPr>
            <p:cNvSpPr txBox="1"/>
            <p:nvPr/>
          </p:nvSpPr>
          <p:spPr>
            <a:xfrm>
              <a:off x="502099" y="7205390"/>
              <a:ext cx="1787702" cy="276999"/>
            </a:xfrm>
            <a:prstGeom prst="rect">
              <a:avLst/>
            </a:prstGeom>
            <a:noFill/>
          </p:spPr>
          <p:txBody>
            <a:bodyPr wrap="square">
              <a:spAutoFit/>
            </a:bodyPr>
            <a:lstStyle/>
            <a:p>
              <a:r>
                <a:rPr lang="en-US" sz="1200" dirty="0">
                  <a:solidFill>
                    <a:srgbClr val="FFFFFF"/>
                  </a:solidFill>
                  <a:latin typeface="Slate Pro" panose="02000506040000020004" pitchFamily="2" charset="0"/>
                  <a:sym typeface="Slate Pro" panose="02000506040000020004" pitchFamily="2" charset="0"/>
                </a:rPr>
                <a:t>TABLE OF CONTENTS</a:t>
              </a:r>
              <a:endParaRPr lang="en-US" sz="1200" dirty="0">
                <a:latin typeface="Slate Pro" panose="02000506040000020004" pitchFamily="2" charset="0"/>
                <a:sym typeface="Slate Pro" panose="02000506040000020004" pitchFamily="2" charset="0"/>
              </a:endParaRPr>
            </a:p>
          </p:txBody>
        </p:sp>
        <p:sp>
          <p:nvSpPr>
            <p:cNvPr id="17" name="Arrow: Right 16">
              <a:extLst>
                <a:ext uri="{FF2B5EF4-FFF2-40B4-BE49-F238E27FC236}">
                  <a16:creationId xmlns:a16="http://schemas.microsoft.com/office/drawing/2014/main" id="{1049DF2D-BE16-E0FA-B534-CF2EFC680F18}"/>
                </a:ext>
              </a:extLst>
            </p:cNvPr>
            <p:cNvSpPr/>
            <p:nvPr/>
          </p:nvSpPr>
          <p:spPr>
            <a:xfrm rot="10800000">
              <a:off x="157428" y="7214817"/>
              <a:ext cx="318468" cy="244332"/>
            </a:xfrm>
            <a:prstGeom prst="rightArrow">
              <a:avLst>
                <a:gd name="adj1" fmla="val 50000"/>
                <a:gd name="adj2" fmla="val 78076"/>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grpSp>
    </p:spTree>
    <p:extLst>
      <p:ext uri="{BB962C8B-B14F-4D97-AF65-F5344CB8AC3E}">
        <p14:creationId xmlns:p14="http://schemas.microsoft.com/office/powerpoint/2010/main" val="16341328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a:extLst>
              <a:ext uri="{FF2B5EF4-FFF2-40B4-BE49-F238E27FC236}">
                <a16:creationId xmlns:a16="http://schemas.microsoft.com/office/drawing/2014/main" id="{B179B6E9-5760-21B9-4ABA-BE5561BADBBB}"/>
              </a:ext>
            </a:extLst>
          </p:cNvPr>
          <p:cNvGraphicFramePr>
            <a:graphicFrameLocks noChangeAspect="1"/>
          </p:cNvGraphicFramePr>
          <p:nvPr>
            <p:custDataLst>
              <p:tags r:id="rId1"/>
            </p:custDataLst>
            <p:extLst>
              <p:ext uri="{D42A27DB-BD31-4B8C-83A1-F6EECF244321}">
                <p14:modId xmlns:p14="http://schemas.microsoft.com/office/powerpoint/2010/main" val="2534728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19" name="Object 18" hidden="1">
                        <a:extLst>
                          <a:ext uri="{FF2B5EF4-FFF2-40B4-BE49-F238E27FC236}">
                            <a16:creationId xmlns:a16="http://schemas.microsoft.com/office/drawing/2014/main" id="{B179B6E9-5760-21B9-4ABA-BE5561BADBB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object 7"/>
          <p:cNvSpPr txBox="1">
            <a:spLocks noGrp="1"/>
          </p:cNvSpPr>
          <p:nvPr>
            <p:ph type="title"/>
          </p:nvPr>
        </p:nvSpPr>
        <p:spPr>
          <a:xfrm>
            <a:off x="506301" y="402336"/>
            <a:ext cx="3164205" cy="1011815"/>
          </a:xfrm>
          <a:prstGeom prst="rect">
            <a:avLst/>
          </a:prstGeom>
        </p:spPr>
        <p:txBody>
          <a:bodyPr vert="horz" wrap="square" lIns="0" tIns="113030" rIns="0" bIns="0" rtlCol="0">
            <a:spAutoFit/>
          </a:bodyPr>
          <a:lstStyle/>
          <a:p>
            <a:pPr marL="12700" marR="5080">
              <a:lnSpc>
                <a:spcPts val="3450"/>
              </a:lnSpc>
              <a:spcBef>
                <a:spcPts val="890"/>
              </a:spcBef>
            </a:pPr>
            <a:r>
              <a:rPr lang="en-US" sz="3200" dirty="0">
                <a:solidFill>
                  <a:srgbClr val="5A87C5"/>
                </a:solidFill>
              </a:rPr>
              <a:t>Path To Partnership </a:t>
            </a:r>
            <a:endParaRPr sz="3200" dirty="0">
              <a:solidFill>
                <a:srgbClr val="5A87C5"/>
              </a:solidFill>
            </a:endParaRPr>
          </a:p>
        </p:txBody>
      </p:sp>
      <p:sp>
        <p:nvSpPr>
          <p:cNvPr id="17" name="object 17"/>
          <p:cNvSpPr txBox="1">
            <a:spLocks noGrp="1"/>
          </p:cNvSpPr>
          <p:nvPr>
            <p:ph type="sldNum" sz="quarter" idx="7"/>
          </p:nvPr>
        </p:nvSpPr>
        <p:spPr>
          <a:xfrm>
            <a:off x="9956610" y="7265289"/>
            <a:ext cx="243204" cy="143052"/>
          </a:xfrm>
          <a:prstGeom prst="rect">
            <a:avLst/>
          </a:prstGeom>
        </p:spPr>
        <p:txBody>
          <a:bodyPr vert="horz" wrap="square" lIns="0" tIns="0" rIns="0" bIns="0" rtlCol="0">
            <a:spAutoFit/>
          </a:bodyPr>
          <a:lstStyle/>
          <a:p>
            <a:pPr marL="38100">
              <a:lnSpc>
                <a:spcPts val="1115"/>
              </a:lnSpc>
            </a:pPr>
            <a:fld id="{81D60167-4931-47E6-BA6A-407CBD079E47}" type="slidenum">
              <a:rPr spc="-25"/>
              <a:pPr marL="38100">
                <a:lnSpc>
                  <a:spcPts val="1115"/>
                </a:lnSpc>
              </a:pPr>
              <a:t>8</a:t>
            </a:fld>
            <a:endParaRPr spc="-25"/>
          </a:p>
        </p:txBody>
      </p:sp>
      <p:sp>
        <p:nvSpPr>
          <p:cNvPr id="23" name="object 13">
            <a:extLst>
              <a:ext uri="{FF2B5EF4-FFF2-40B4-BE49-F238E27FC236}">
                <a16:creationId xmlns:a16="http://schemas.microsoft.com/office/drawing/2014/main" id="{D5785A38-50A5-09E0-6F7F-A96EF77E7255}"/>
              </a:ext>
            </a:extLst>
          </p:cNvPr>
          <p:cNvSpPr/>
          <p:nvPr/>
        </p:nvSpPr>
        <p:spPr>
          <a:xfrm>
            <a:off x="201554" y="265113"/>
            <a:ext cx="130810" cy="0"/>
          </a:xfrm>
          <a:custGeom>
            <a:avLst/>
            <a:gdLst/>
            <a:ahLst/>
            <a:cxnLst/>
            <a:rect l="l" t="t" r="r" b="b"/>
            <a:pathLst>
              <a:path w="130810">
                <a:moveTo>
                  <a:pt x="0" y="0"/>
                </a:moveTo>
                <a:lnTo>
                  <a:pt x="130225" y="0"/>
                </a:lnTo>
              </a:path>
            </a:pathLst>
          </a:custGeom>
          <a:solidFill>
            <a:srgbClr val="ABAEB7"/>
          </a:solidFill>
          <a:ln w="16509">
            <a:solidFill>
              <a:srgbClr val="FFFFFF"/>
            </a:solidFill>
          </a:ln>
        </p:spPr>
        <p:txBody>
          <a:bodyPr wrap="square" lIns="0" tIns="0" rIns="0" bIns="0" rtlCol="0"/>
          <a:lstStyle/>
          <a:p>
            <a:endParaRPr>
              <a:latin typeface="Slate Pro" panose="02000506040000020004" pitchFamily="2" charset="0"/>
              <a:sym typeface="Slate Pro" panose="02000506040000020004" pitchFamily="2" charset="0"/>
            </a:endParaRPr>
          </a:p>
        </p:txBody>
      </p:sp>
      <p:sp>
        <p:nvSpPr>
          <p:cNvPr id="24" name="object 14">
            <a:extLst>
              <a:ext uri="{FF2B5EF4-FFF2-40B4-BE49-F238E27FC236}">
                <a16:creationId xmlns:a16="http://schemas.microsoft.com/office/drawing/2014/main" id="{804BB7A6-8460-F4D1-4629-9A6F1BB28B49}"/>
              </a:ext>
            </a:extLst>
          </p:cNvPr>
          <p:cNvSpPr/>
          <p:nvPr/>
        </p:nvSpPr>
        <p:spPr>
          <a:xfrm>
            <a:off x="201554" y="343640"/>
            <a:ext cx="130810" cy="0"/>
          </a:xfrm>
          <a:custGeom>
            <a:avLst/>
            <a:gdLst/>
            <a:ahLst/>
            <a:cxnLst/>
            <a:rect l="l" t="t" r="r" b="b"/>
            <a:pathLst>
              <a:path w="130810">
                <a:moveTo>
                  <a:pt x="0" y="0"/>
                </a:moveTo>
                <a:lnTo>
                  <a:pt x="130225" y="0"/>
                </a:lnTo>
              </a:path>
            </a:pathLst>
          </a:custGeom>
          <a:solidFill>
            <a:srgbClr val="ABAEB7"/>
          </a:solidFill>
          <a:ln w="16509">
            <a:solidFill>
              <a:srgbClr val="FFFFFF"/>
            </a:solidFill>
          </a:ln>
        </p:spPr>
        <p:txBody>
          <a:bodyPr wrap="square" lIns="0" tIns="0" rIns="0" bIns="0" rtlCol="0"/>
          <a:lstStyle/>
          <a:p>
            <a:endParaRPr>
              <a:latin typeface="Slate Pro" panose="02000506040000020004" pitchFamily="2" charset="0"/>
              <a:sym typeface="Slate Pro" panose="02000506040000020004" pitchFamily="2" charset="0"/>
            </a:endParaRPr>
          </a:p>
        </p:txBody>
      </p:sp>
      <p:sp>
        <p:nvSpPr>
          <p:cNvPr id="2" name="object 9">
            <a:extLst>
              <a:ext uri="{FF2B5EF4-FFF2-40B4-BE49-F238E27FC236}">
                <a16:creationId xmlns:a16="http://schemas.microsoft.com/office/drawing/2014/main" id="{58503AA5-26F6-585F-D8F0-1F4B96F4BDEA}"/>
              </a:ext>
            </a:extLst>
          </p:cNvPr>
          <p:cNvSpPr txBox="1"/>
          <p:nvPr/>
        </p:nvSpPr>
        <p:spPr>
          <a:xfrm>
            <a:off x="506301" y="2067343"/>
            <a:ext cx="3659301" cy="3878754"/>
          </a:xfrm>
          <a:prstGeom prst="rect">
            <a:avLst/>
          </a:prstGeom>
        </p:spPr>
        <p:txBody>
          <a:bodyPr vert="horz" wrap="square" lIns="0" tIns="20320" rIns="0" bIns="0" rtlCol="0">
            <a:spAutoFit/>
          </a:bodyPr>
          <a:lstStyle/>
          <a:p>
            <a:pPr marL="12700" marR="5080" algn="l">
              <a:lnSpc>
                <a:spcPct val="117400"/>
              </a:lnSpc>
              <a:spcBef>
                <a:spcPts val="760"/>
              </a:spcBef>
            </a:pPr>
            <a:r>
              <a:rPr lang="en-US" sz="1200" dirty="0">
                <a:latin typeface="Slate Pro" panose="02000506040000020004" pitchFamily="2" charset="0"/>
                <a:cs typeface="Arial"/>
                <a:sym typeface="Slate Pro" panose="02000506040000020004" pitchFamily="2" charset="0"/>
              </a:rPr>
              <a:t>ACME is in the process of building out a world-class Partner program over the next few years. As part of this journey, we will be assigning Partners to different tiers and markets based on past performance and geographic location. Partners will have different requirements and expectations based on those tiers. These requirements include training, certifications, and sales targets.</a:t>
            </a:r>
          </a:p>
          <a:p>
            <a:pPr marL="12700" marR="5080" algn="l">
              <a:lnSpc>
                <a:spcPct val="117400"/>
              </a:lnSpc>
              <a:spcBef>
                <a:spcPts val="760"/>
              </a:spcBef>
            </a:pPr>
            <a:r>
              <a:rPr lang="en-US" sz="1200" dirty="0">
                <a:latin typeface="Slate Pro" panose="02000506040000020004" pitchFamily="2" charset="0"/>
                <a:cs typeface="Arial"/>
                <a:sym typeface="Slate Pro" panose="02000506040000020004" pitchFamily="2" charset="0"/>
              </a:rPr>
              <a:t>Over the next 12 months, ACME will be launching its new Partner program. It will consistently refine and enhance this program to help Partners sell to and serve customers more effectively. </a:t>
            </a:r>
          </a:p>
          <a:p>
            <a:pPr marL="12700" marR="5080" algn="l">
              <a:lnSpc>
                <a:spcPct val="117400"/>
              </a:lnSpc>
              <a:spcBef>
                <a:spcPts val="760"/>
              </a:spcBef>
            </a:pPr>
            <a:r>
              <a:rPr lang="en-US" sz="1200" dirty="0">
                <a:latin typeface="Slate Pro" panose="02000506040000020004" pitchFamily="2" charset="0"/>
                <a:cs typeface="Arial"/>
                <a:sym typeface="Slate Pro" panose="02000506040000020004" pitchFamily="2" charset="0"/>
              </a:rPr>
              <a:t>This iterative approach will facilitate a smoother rollout of the program. It also means that following the initial year of the program, ACME will alter components of the program, incorporating your feedback, to provide a more robust and productive Partner experience for you and others in the years to come.</a:t>
            </a:r>
          </a:p>
        </p:txBody>
      </p:sp>
      <p:pic>
        <p:nvPicPr>
          <p:cNvPr id="13" name="Picture 12" descr="Men on video conference call in office">
            <a:extLst>
              <a:ext uri="{FF2B5EF4-FFF2-40B4-BE49-F238E27FC236}">
                <a16:creationId xmlns:a16="http://schemas.microsoft.com/office/drawing/2014/main" id="{22FEBC9B-542F-6122-87FC-F2D52AE8855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922876" y="0"/>
            <a:ext cx="5761125" cy="7068312"/>
          </a:xfrm>
          <a:prstGeom prst="rect">
            <a:avLst/>
          </a:prstGeom>
        </p:spPr>
      </p:pic>
      <p:sp>
        <p:nvSpPr>
          <p:cNvPr id="5" name="TextBox 4">
            <a:extLst>
              <a:ext uri="{FF2B5EF4-FFF2-40B4-BE49-F238E27FC236}">
                <a16:creationId xmlns:a16="http://schemas.microsoft.com/office/drawing/2014/main" id="{37FE71BE-6BB1-4976-7DAC-3A6424B4CD98}"/>
              </a:ext>
            </a:extLst>
          </p:cNvPr>
          <p:cNvSpPr txBox="1"/>
          <p:nvPr/>
        </p:nvSpPr>
        <p:spPr>
          <a:xfrm>
            <a:off x="419541" y="1675455"/>
            <a:ext cx="4102765" cy="311695"/>
          </a:xfrm>
          <a:prstGeom prst="rect">
            <a:avLst/>
          </a:prstGeom>
          <a:noFill/>
        </p:spPr>
        <p:txBody>
          <a:bodyPr wrap="none" rIns="0">
            <a:noAutofit/>
          </a:bodyPr>
          <a:lstStyle/>
          <a:p>
            <a:pPr marL="12700" marR="1223645" algn="l">
              <a:lnSpc>
                <a:spcPts val="1550"/>
              </a:lnSpc>
              <a:spcBef>
                <a:spcPts val="160"/>
              </a:spcBef>
            </a:pPr>
            <a:r>
              <a:rPr lang="en-US" b="1" spc="-30" dirty="0">
                <a:latin typeface="Slate Pro" panose="02000506040000020004" pitchFamily="2" charset="0"/>
                <a:cs typeface="Arial"/>
                <a:sym typeface="Slate Pro" panose="02000506040000020004" pitchFamily="2" charset="0"/>
              </a:rPr>
              <a:t>What does Partnership look like?</a:t>
            </a:r>
            <a:endParaRPr lang="en-US" dirty="0">
              <a:latin typeface="Slate Pro" panose="02000506040000020004" pitchFamily="2" charset="0"/>
              <a:cs typeface="Arial"/>
              <a:sym typeface="Slate Pro" panose="02000506040000020004" pitchFamily="2" charset="0"/>
            </a:endParaRPr>
          </a:p>
        </p:txBody>
      </p:sp>
      <p:sp>
        <p:nvSpPr>
          <p:cNvPr id="4" name="Holder 4">
            <a:extLst>
              <a:ext uri="{FF2B5EF4-FFF2-40B4-BE49-F238E27FC236}">
                <a16:creationId xmlns:a16="http://schemas.microsoft.com/office/drawing/2014/main" id="{29F2AE6C-D52D-C869-37B3-1AE5B71B7D21}"/>
              </a:ext>
            </a:extLst>
          </p:cNvPr>
          <p:cNvSpPr>
            <a:spLocks noGrp="1"/>
          </p:cNvSpPr>
          <p:nvPr>
            <p:ph type="ftr" sz="quarter" idx="5"/>
          </p:nvPr>
        </p:nvSpPr>
        <p:spPr>
          <a:xfrm>
            <a:off x="7167026" y="7274483"/>
            <a:ext cx="2647950" cy="115416"/>
          </a:xfrm>
        </p:spPr>
        <p:txBody>
          <a:bodyPr lIns="0" tIns="0" rIns="0" bIns="0"/>
          <a:lstStyle>
            <a:lvl1pPr algn="r">
              <a:defRPr sz="900" b="0" i="0">
                <a:solidFill>
                  <a:schemeClr val="bg1"/>
                </a:solidFill>
                <a:latin typeface="Arial"/>
                <a:cs typeface="Arial"/>
              </a:defRPr>
            </a:lvl1pPr>
          </a:lstStyle>
          <a:p>
            <a:pPr marL="12700">
              <a:lnSpc>
                <a:spcPts val="930"/>
              </a:lnSpc>
            </a:pPr>
            <a:r>
              <a:rPr lang="en-US">
                <a:latin typeface="Slate Pro" panose="02000506040000020004" pitchFamily="2" charset="0"/>
                <a:sym typeface="Slate Pro" panose="02000506040000020004" pitchFamily="2" charset="0"/>
              </a:rPr>
              <a:t>ACME </a:t>
            </a:r>
            <a:r>
              <a:rPr lang="en-US" spc="-40">
                <a:latin typeface="Slate Pro" panose="02000506040000020004" pitchFamily="2" charset="0"/>
                <a:sym typeface="Slate Pro" panose="02000506040000020004" pitchFamily="2" charset="0"/>
              </a:rPr>
              <a:t>PARTNER PROGRAM GUIDE</a:t>
            </a:r>
            <a:endParaRPr lang="en-US" spc="-10">
              <a:latin typeface="Slate Pro" panose="02000506040000020004" pitchFamily="2" charset="0"/>
              <a:sym typeface="Slate Pro" panose="02000506040000020004" pitchFamily="2" charset="0"/>
            </a:endParaRPr>
          </a:p>
        </p:txBody>
      </p:sp>
      <p:grpSp>
        <p:nvGrpSpPr>
          <p:cNvPr id="10" name="Group 9">
            <a:extLst>
              <a:ext uri="{FF2B5EF4-FFF2-40B4-BE49-F238E27FC236}">
                <a16:creationId xmlns:a16="http://schemas.microsoft.com/office/drawing/2014/main" id="{2D5CBDCB-720C-368F-F97E-80B5142C477E}"/>
              </a:ext>
            </a:extLst>
          </p:cNvPr>
          <p:cNvGrpSpPr/>
          <p:nvPr/>
        </p:nvGrpSpPr>
        <p:grpSpPr>
          <a:xfrm>
            <a:off x="157427" y="7205390"/>
            <a:ext cx="2416310" cy="276999"/>
            <a:chOff x="157428" y="7205390"/>
            <a:chExt cx="2132373" cy="276999"/>
          </a:xfrm>
        </p:grpSpPr>
        <p:sp>
          <p:nvSpPr>
            <p:cNvPr id="11" name="TextBox 10">
              <a:hlinkClick r:id="rId7" action="ppaction://hlinksldjump"/>
              <a:extLst>
                <a:ext uri="{FF2B5EF4-FFF2-40B4-BE49-F238E27FC236}">
                  <a16:creationId xmlns:a16="http://schemas.microsoft.com/office/drawing/2014/main" id="{C2FC0839-B5D1-AF29-DF04-32E68B95EDE1}"/>
                </a:ext>
              </a:extLst>
            </p:cNvPr>
            <p:cNvSpPr txBox="1"/>
            <p:nvPr/>
          </p:nvSpPr>
          <p:spPr>
            <a:xfrm>
              <a:off x="502099" y="7205390"/>
              <a:ext cx="1787702" cy="276999"/>
            </a:xfrm>
            <a:prstGeom prst="rect">
              <a:avLst/>
            </a:prstGeom>
            <a:noFill/>
          </p:spPr>
          <p:txBody>
            <a:bodyPr wrap="square">
              <a:spAutoFit/>
            </a:bodyPr>
            <a:lstStyle/>
            <a:p>
              <a:r>
                <a:rPr lang="en-US" sz="1200" dirty="0">
                  <a:solidFill>
                    <a:srgbClr val="FFFFFF"/>
                  </a:solidFill>
                  <a:latin typeface="Slate Pro" panose="02000506040000020004" pitchFamily="2" charset="0"/>
                  <a:sym typeface="Slate Pro" panose="02000506040000020004" pitchFamily="2" charset="0"/>
                </a:rPr>
                <a:t>TABLE OF CONTENTS</a:t>
              </a:r>
              <a:endParaRPr lang="en-US" sz="1200" dirty="0">
                <a:latin typeface="Slate Pro" panose="02000506040000020004" pitchFamily="2" charset="0"/>
                <a:sym typeface="Slate Pro" panose="02000506040000020004" pitchFamily="2" charset="0"/>
              </a:endParaRPr>
            </a:p>
          </p:txBody>
        </p:sp>
        <p:sp>
          <p:nvSpPr>
            <p:cNvPr id="12" name="Arrow: Right 11">
              <a:extLst>
                <a:ext uri="{FF2B5EF4-FFF2-40B4-BE49-F238E27FC236}">
                  <a16:creationId xmlns:a16="http://schemas.microsoft.com/office/drawing/2014/main" id="{52E35730-9A7F-C4D6-CF61-A3776233821B}"/>
                </a:ext>
              </a:extLst>
            </p:cNvPr>
            <p:cNvSpPr/>
            <p:nvPr/>
          </p:nvSpPr>
          <p:spPr>
            <a:xfrm rot="10800000">
              <a:off x="157428" y="7214817"/>
              <a:ext cx="318468" cy="244332"/>
            </a:xfrm>
            <a:prstGeom prst="rightArrow">
              <a:avLst>
                <a:gd name="adj1" fmla="val 50000"/>
                <a:gd name="adj2" fmla="val 78076"/>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grpSp>
    </p:spTree>
    <p:extLst>
      <p:ext uri="{BB962C8B-B14F-4D97-AF65-F5344CB8AC3E}">
        <p14:creationId xmlns:p14="http://schemas.microsoft.com/office/powerpoint/2010/main" val="86442721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5FBF9799-1637-E275-5EDB-35447EDA391D}"/>
              </a:ext>
            </a:extLst>
          </p:cNvPr>
          <p:cNvGraphicFramePr>
            <a:graphicFrameLocks noChangeAspect="1"/>
          </p:cNvGraphicFramePr>
          <p:nvPr>
            <p:custDataLst>
              <p:tags r:id="rId1"/>
            </p:custDataLst>
            <p:extLst>
              <p:ext uri="{D42A27DB-BD31-4B8C-83A1-F6EECF244321}">
                <p14:modId xmlns:p14="http://schemas.microsoft.com/office/powerpoint/2010/main" val="5219692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16" name="Object 15" hidden="1">
                        <a:extLst>
                          <a:ext uri="{FF2B5EF4-FFF2-40B4-BE49-F238E27FC236}">
                            <a16:creationId xmlns:a16="http://schemas.microsoft.com/office/drawing/2014/main" id="{5FBF9799-1637-E275-5EDB-35447EDA391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object 14"/>
          <p:cNvSpPr txBox="1">
            <a:spLocks noGrp="1"/>
          </p:cNvSpPr>
          <p:nvPr>
            <p:ph type="sldNum" sz="quarter" idx="7"/>
          </p:nvPr>
        </p:nvSpPr>
        <p:spPr>
          <a:xfrm>
            <a:off x="9956610" y="7265289"/>
            <a:ext cx="243204" cy="143052"/>
          </a:xfrm>
          <a:prstGeom prst="rect">
            <a:avLst/>
          </a:prstGeom>
        </p:spPr>
        <p:txBody>
          <a:bodyPr vert="horz" wrap="square" lIns="0" tIns="0" rIns="0" bIns="0" rtlCol="0">
            <a:spAutoFit/>
          </a:bodyPr>
          <a:lstStyle/>
          <a:p>
            <a:pPr marL="38100">
              <a:lnSpc>
                <a:spcPts val="1115"/>
              </a:lnSpc>
            </a:pPr>
            <a:fld id="{81D60167-4931-47E6-BA6A-407CBD079E47}" type="slidenum">
              <a:rPr spc="-25"/>
              <a:pPr marL="38100">
                <a:lnSpc>
                  <a:spcPts val="1115"/>
                </a:lnSpc>
              </a:pPr>
              <a:t>9</a:t>
            </a:fld>
            <a:endParaRPr spc="-25"/>
          </a:p>
        </p:txBody>
      </p:sp>
      <p:graphicFrame>
        <p:nvGraphicFramePr>
          <p:cNvPr id="22" name="Table 4">
            <a:extLst>
              <a:ext uri="{FF2B5EF4-FFF2-40B4-BE49-F238E27FC236}">
                <a16:creationId xmlns:a16="http://schemas.microsoft.com/office/drawing/2014/main" id="{D20C9A8B-8994-2F9C-ECFA-424E36DBFB8B}"/>
              </a:ext>
            </a:extLst>
          </p:cNvPr>
          <p:cNvGraphicFramePr>
            <a:graphicFrameLocks noGrp="1"/>
          </p:cNvGraphicFramePr>
          <p:nvPr>
            <p:extLst>
              <p:ext uri="{D42A27DB-BD31-4B8C-83A1-F6EECF244321}">
                <p14:modId xmlns:p14="http://schemas.microsoft.com/office/powerpoint/2010/main" val="2057808727"/>
              </p:ext>
            </p:extLst>
          </p:nvPr>
        </p:nvGraphicFramePr>
        <p:xfrm>
          <a:off x="345815" y="1353217"/>
          <a:ext cx="10001769" cy="5272122"/>
        </p:xfrm>
        <a:graphic>
          <a:graphicData uri="http://schemas.openxmlformats.org/drawingml/2006/table">
            <a:tbl>
              <a:tblPr firstRow="1" bandRow="1"/>
              <a:tblGrid>
                <a:gridCol w="3387301">
                  <a:extLst>
                    <a:ext uri="{9D8B030D-6E8A-4147-A177-3AD203B41FA5}">
                      <a16:colId xmlns:a16="http://schemas.microsoft.com/office/drawing/2014/main" val="4099658833"/>
                    </a:ext>
                  </a:extLst>
                </a:gridCol>
                <a:gridCol w="1653617">
                  <a:extLst>
                    <a:ext uri="{9D8B030D-6E8A-4147-A177-3AD203B41FA5}">
                      <a16:colId xmlns:a16="http://schemas.microsoft.com/office/drawing/2014/main" val="3272180249"/>
                    </a:ext>
                  </a:extLst>
                </a:gridCol>
                <a:gridCol w="1653617">
                  <a:extLst>
                    <a:ext uri="{9D8B030D-6E8A-4147-A177-3AD203B41FA5}">
                      <a16:colId xmlns:a16="http://schemas.microsoft.com/office/drawing/2014/main" val="3572647427"/>
                    </a:ext>
                  </a:extLst>
                </a:gridCol>
                <a:gridCol w="1653617">
                  <a:extLst>
                    <a:ext uri="{9D8B030D-6E8A-4147-A177-3AD203B41FA5}">
                      <a16:colId xmlns:a16="http://schemas.microsoft.com/office/drawing/2014/main" val="1449849690"/>
                    </a:ext>
                  </a:extLst>
                </a:gridCol>
                <a:gridCol w="1653617">
                  <a:extLst>
                    <a:ext uri="{9D8B030D-6E8A-4147-A177-3AD203B41FA5}">
                      <a16:colId xmlns:a16="http://schemas.microsoft.com/office/drawing/2014/main" val="140121183"/>
                    </a:ext>
                  </a:extLst>
                </a:gridCol>
              </a:tblGrid>
              <a:tr h="290583">
                <a:tc>
                  <a:txBody>
                    <a:bodyPr/>
                    <a:lstStyle>
                      <a:lvl1pPr marL="0">
                        <a:defRPr>
                          <a:solidFill>
                            <a:schemeClr val="tx1"/>
                          </a:solidFill>
                          <a:latin typeface="Arial"/>
                        </a:defRPr>
                      </a:lvl1pPr>
                      <a:lvl2pPr marL="457200">
                        <a:defRPr>
                          <a:solidFill>
                            <a:schemeClr val="tx1"/>
                          </a:solidFill>
                          <a:latin typeface="Arial"/>
                        </a:defRPr>
                      </a:lvl2pPr>
                      <a:lvl3pPr marL="914400">
                        <a:defRPr>
                          <a:solidFill>
                            <a:schemeClr val="tx1"/>
                          </a:solidFill>
                          <a:latin typeface="Arial"/>
                        </a:defRPr>
                      </a:lvl3pPr>
                      <a:lvl4pPr marL="1371600">
                        <a:defRPr>
                          <a:solidFill>
                            <a:schemeClr val="tx1"/>
                          </a:solidFill>
                          <a:latin typeface="Arial"/>
                        </a:defRPr>
                      </a:lvl4pPr>
                      <a:lvl5pPr marL="1828800">
                        <a:defRPr>
                          <a:solidFill>
                            <a:schemeClr val="tx1"/>
                          </a:solidFill>
                          <a:latin typeface="Arial"/>
                        </a:defRPr>
                      </a:lvl5pPr>
                      <a:lvl6pPr marL="2286000">
                        <a:defRPr>
                          <a:solidFill>
                            <a:schemeClr val="tx1"/>
                          </a:solidFill>
                          <a:latin typeface="Arial"/>
                        </a:defRPr>
                      </a:lvl6pPr>
                      <a:lvl7pPr marL="2743200">
                        <a:defRPr>
                          <a:solidFill>
                            <a:schemeClr val="tx1"/>
                          </a:solidFill>
                          <a:latin typeface="Arial"/>
                        </a:defRPr>
                      </a:lvl7pPr>
                      <a:lvl8pPr marL="3200400">
                        <a:defRPr>
                          <a:solidFill>
                            <a:schemeClr val="tx1"/>
                          </a:solidFill>
                          <a:latin typeface="Arial"/>
                        </a:defRPr>
                      </a:lvl8pPr>
                      <a:lvl9pPr marL="3657600">
                        <a:defRPr>
                          <a:solidFill>
                            <a:schemeClr val="tx1"/>
                          </a:solidFill>
                          <a:latin typeface="Arial"/>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100" dirty="0">
                          <a:latin typeface="Slate Pro" panose="02000506040000020004" pitchFamily="2" charset="0"/>
                          <a:cs typeface="Calibri" panose="020F0502020204030204" pitchFamily="34" charset="0"/>
                          <a:sym typeface="Slate Pro" panose="02000506040000020004" pitchFamily="2" charset="0"/>
                        </a:rPr>
                        <a:t>Partner Tier</a:t>
                      </a:r>
                    </a:p>
                  </a:txBody>
                  <a:tcPr>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gridSpan="2">
                  <a:txBody>
                    <a:bodyPr/>
                    <a:lstStyle/>
                    <a:p>
                      <a:pPr algn="ctr"/>
                      <a:r>
                        <a:rPr lang="en-US" sz="1100" b="1">
                          <a:solidFill>
                            <a:schemeClr val="bg1"/>
                          </a:solidFill>
                          <a:latin typeface="Slate Pro" panose="02000506040000020004" pitchFamily="2" charset="0"/>
                          <a:cs typeface="Calibri" panose="020F0502020204030204" pitchFamily="34" charset="0"/>
                          <a:sym typeface="Slate Pro" panose="02000506040000020004" pitchFamily="2" charset="0"/>
                        </a:rPr>
                        <a:t>Silver</a:t>
                      </a:r>
                      <a:endParaRPr lang="en-US" sz="1100">
                        <a:solidFill>
                          <a:schemeClr val="bg1"/>
                        </a:solidFill>
                        <a:latin typeface="Slate Pro" panose="02000506040000020004" pitchFamily="2" charset="0"/>
                        <a:sym typeface="Slate Pro" panose="0200050604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6E6">
                        <a:lumMod val="75000"/>
                      </a:srgbClr>
                    </a:solidFill>
                  </a:tcPr>
                </a:tc>
                <a:tc hMerge="1">
                  <a:txBody>
                    <a:bodyPr/>
                    <a:lstStyle/>
                    <a:p>
                      <a:endParaRPr lang="en-US"/>
                    </a:p>
                  </a:txBody>
                  <a:tcPr/>
                </a:tc>
                <a:tc gridSpan="2">
                  <a:txBody>
                    <a:bodyPr/>
                    <a:lstStyle>
                      <a:lvl1pPr marL="0">
                        <a:defRPr>
                          <a:solidFill>
                            <a:schemeClr val="tx1"/>
                          </a:solidFill>
                          <a:latin typeface="Arial"/>
                        </a:defRPr>
                      </a:lvl1pPr>
                      <a:lvl2pPr marL="457200">
                        <a:defRPr>
                          <a:solidFill>
                            <a:schemeClr val="tx1"/>
                          </a:solidFill>
                          <a:latin typeface="Arial"/>
                        </a:defRPr>
                      </a:lvl2pPr>
                      <a:lvl3pPr marL="914400">
                        <a:defRPr>
                          <a:solidFill>
                            <a:schemeClr val="tx1"/>
                          </a:solidFill>
                          <a:latin typeface="Arial"/>
                        </a:defRPr>
                      </a:lvl3pPr>
                      <a:lvl4pPr marL="1371600">
                        <a:defRPr>
                          <a:solidFill>
                            <a:schemeClr val="tx1"/>
                          </a:solidFill>
                          <a:latin typeface="Arial"/>
                        </a:defRPr>
                      </a:lvl4pPr>
                      <a:lvl5pPr marL="1828800">
                        <a:defRPr>
                          <a:solidFill>
                            <a:schemeClr val="tx1"/>
                          </a:solidFill>
                          <a:latin typeface="Arial"/>
                        </a:defRPr>
                      </a:lvl5pPr>
                      <a:lvl6pPr marL="2286000">
                        <a:defRPr>
                          <a:solidFill>
                            <a:schemeClr val="tx1"/>
                          </a:solidFill>
                          <a:latin typeface="Arial"/>
                        </a:defRPr>
                      </a:lvl6pPr>
                      <a:lvl7pPr marL="2743200">
                        <a:defRPr>
                          <a:solidFill>
                            <a:schemeClr val="tx1"/>
                          </a:solidFill>
                          <a:latin typeface="Arial"/>
                        </a:defRPr>
                      </a:lvl7pPr>
                      <a:lvl8pPr marL="3200400">
                        <a:defRPr>
                          <a:solidFill>
                            <a:schemeClr val="tx1"/>
                          </a:solidFill>
                          <a:latin typeface="Arial"/>
                        </a:defRPr>
                      </a:lvl8pPr>
                      <a:lvl9pPr marL="3657600">
                        <a:defRPr>
                          <a:solidFill>
                            <a:schemeClr val="tx1"/>
                          </a:solidFill>
                          <a:latin typeface="Arial"/>
                        </a:defRPr>
                      </a:lvl9pPr>
                    </a:lstStyle>
                    <a:p>
                      <a:pPr algn="ctr"/>
                      <a:r>
                        <a:rPr lang="en-US" sz="1100" b="1">
                          <a:solidFill>
                            <a:schemeClr val="bg1"/>
                          </a:solidFill>
                          <a:latin typeface="Slate Pro" panose="02000506040000020004" pitchFamily="2" charset="0"/>
                          <a:cs typeface="Calibri" panose="020F0502020204030204" pitchFamily="34" charset="0"/>
                          <a:sym typeface="Slate Pro" panose="02000506040000020004" pitchFamily="2" charset="0"/>
                        </a:rPr>
                        <a:t>Gold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B737"/>
                    </a:solidFill>
                  </a:tcPr>
                </a:tc>
                <a:tc hMerge="1">
                  <a:txBody>
                    <a:bodyPr/>
                    <a:lstStyle/>
                    <a:p>
                      <a:endParaRPr lang="en-US"/>
                    </a:p>
                  </a:txBody>
                  <a:tcPr/>
                </a:tc>
                <a:extLst>
                  <a:ext uri="{0D108BD9-81ED-4DB2-BD59-A6C34878D82A}">
                    <a16:rowId xmlns:a16="http://schemas.microsoft.com/office/drawing/2014/main" val="4028751440"/>
                  </a:ext>
                </a:extLst>
              </a:tr>
              <a:tr h="290583">
                <a:tc>
                  <a:txBody>
                    <a:bodyPr/>
                    <a:lstStyle>
                      <a:lvl1pPr marL="0">
                        <a:defRPr>
                          <a:solidFill>
                            <a:schemeClr val="tx1"/>
                          </a:solidFill>
                          <a:latin typeface="Arial"/>
                        </a:defRPr>
                      </a:lvl1pPr>
                      <a:lvl2pPr marL="457200">
                        <a:defRPr>
                          <a:solidFill>
                            <a:schemeClr val="tx1"/>
                          </a:solidFill>
                          <a:latin typeface="Arial"/>
                        </a:defRPr>
                      </a:lvl2pPr>
                      <a:lvl3pPr marL="914400">
                        <a:defRPr>
                          <a:solidFill>
                            <a:schemeClr val="tx1"/>
                          </a:solidFill>
                          <a:latin typeface="Arial"/>
                        </a:defRPr>
                      </a:lvl3pPr>
                      <a:lvl4pPr marL="1371600">
                        <a:defRPr>
                          <a:solidFill>
                            <a:schemeClr val="tx1"/>
                          </a:solidFill>
                          <a:latin typeface="Arial"/>
                        </a:defRPr>
                      </a:lvl4pPr>
                      <a:lvl5pPr marL="1828800">
                        <a:defRPr>
                          <a:solidFill>
                            <a:schemeClr val="tx1"/>
                          </a:solidFill>
                          <a:latin typeface="Arial"/>
                        </a:defRPr>
                      </a:lvl5pPr>
                      <a:lvl6pPr marL="2286000">
                        <a:defRPr>
                          <a:solidFill>
                            <a:schemeClr val="tx1"/>
                          </a:solidFill>
                          <a:latin typeface="Arial"/>
                        </a:defRPr>
                      </a:lvl6pPr>
                      <a:lvl7pPr marL="2743200">
                        <a:defRPr>
                          <a:solidFill>
                            <a:schemeClr val="tx1"/>
                          </a:solidFill>
                          <a:latin typeface="Arial"/>
                        </a:defRPr>
                      </a:lvl7pPr>
                      <a:lvl8pPr marL="3200400">
                        <a:defRPr>
                          <a:solidFill>
                            <a:schemeClr val="tx1"/>
                          </a:solidFill>
                          <a:latin typeface="Arial"/>
                        </a:defRPr>
                      </a:lvl8pPr>
                      <a:lvl9pPr marL="3657600">
                        <a:defRPr>
                          <a:solidFill>
                            <a:schemeClr val="tx1"/>
                          </a:solidFill>
                          <a:latin typeface="Arial"/>
                        </a:defRPr>
                      </a:lvl9pPr>
                    </a:lstStyle>
                    <a:p>
                      <a:pPr algn="r"/>
                      <a:r>
                        <a:rPr lang="en-US" sz="1100">
                          <a:latin typeface="Slate Pro" panose="02000506040000020004" pitchFamily="2" charset="0"/>
                          <a:cs typeface="Calibri" panose="020F0502020204030204" pitchFamily="34" charset="0"/>
                          <a:sym typeface="Slate Pro" panose="02000506040000020004" pitchFamily="2" charset="0"/>
                        </a:rPr>
                        <a:t>Market Size</a:t>
                      </a:r>
                    </a:p>
                  </a:txBody>
                  <a:tcPr>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a:latin typeface="Slate Pro" panose="02000506040000020004" pitchFamily="2" charset="0"/>
                          <a:cs typeface="Calibri" panose="020F0502020204030204" pitchFamily="34" charset="0"/>
                          <a:sym typeface="Slate Pro" panose="02000506040000020004" pitchFamily="2" charset="0"/>
                        </a:rPr>
                        <a:t>Small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rial"/>
                        </a:defRPr>
                      </a:lvl1pPr>
                      <a:lvl2pPr marL="457200">
                        <a:defRPr>
                          <a:solidFill>
                            <a:schemeClr val="tx1"/>
                          </a:solidFill>
                          <a:latin typeface="Arial"/>
                        </a:defRPr>
                      </a:lvl2pPr>
                      <a:lvl3pPr marL="914400">
                        <a:defRPr>
                          <a:solidFill>
                            <a:schemeClr val="tx1"/>
                          </a:solidFill>
                          <a:latin typeface="Arial"/>
                        </a:defRPr>
                      </a:lvl3pPr>
                      <a:lvl4pPr marL="1371600">
                        <a:defRPr>
                          <a:solidFill>
                            <a:schemeClr val="tx1"/>
                          </a:solidFill>
                          <a:latin typeface="Arial"/>
                        </a:defRPr>
                      </a:lvl4pPr>
                      <a:lvl5pPr marL="1828800">
                        <a:defRPr>
                          <a:solidFill>
                            <a:schemeClr val="tx1"/>
                          </a:solidFill>
                          <a:latin typeface="Arial"/>
                        </a:defRPr>
                      </a:lvl5pPr>
                      <a:lvl6pPr marL="2286000">
                        <a:defRPr>
                          <a:solidFill>
                            <a:schemeClr val="tx1"/>
                          </a:solidFill>
                          <a:latin typeface="Arial"/>
                        </a:defRPr>
                      </a:lvl6pPr>
                      <a:lvl7pPr marL="2743200">
                        <a:defRPr>
                          <a:solidFill>
                            <a:schemeClr val="tx1"/>
                          </a:solidFill>
                          <a:latin typeface="Arial"/>
                        </a:defRPr>
                      </a:lvl7pPr>
                      <a:lvl8pPr marL="3200400">
                        <a:defRPr>
                          <a:solidFill>
                            <a:schemeClr val="tx1"/>
                          </a:solidFill>
                          <a:latin typeface="Arial"/>
                        </a:defRPr>
                      </a:lvl8pPr>
                      <a:lvl9pPr marL="3657600">
                        <a:defRPr>
                          <a:solidFill>
                            <a:schemeClr val="tx1"/>
                          </a:solidFill>
                          <a:latin typeface="Arial"/>
                        </a:defRPr>
                      </a:lvl9pPr>
                    </a:lstStyle>
                    <a:p>
                      <a:pPr algn="ctr"/>
                      <a:r>
                        <a:rPr lang="en-US" sz="1100" b="1">
                          <a:latin typeface="Slate Pro" panose="02000506040000020004" pitchFamily="2" charset="0"/>
                          <a:cs typeface="Calibri" panose="020F0502020204030204" pitchFamily="34" charset="0"/>
                          <a:sym typeface="Slate Pro" panose="02000506040000020004" pitchFamily="2" charset="0"/>
                        </a:rPr>
                        <a:t>Large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rial"/>
                        </a:defRPr>
                      </a:lvl1pPr>
                      <a:lvl2pPr marL="457200">
                        <a:defRPr>
                          <a:solidFill>
                            <a:schemeClr val="tx1"/>
                          </a:solidFill>
                          <a:latin typeface="Arial"/>
                        </a:defRPr>
                      </a:lvl2pPr>
                      <a:lvl3pPr marL="914400">
                        <a:defRPr>
                          <a:solidFill>
                            <a:schemeClr val="tx1"/>
                          </a:solidFill>
                          <a:latin typeface="Arial"/>
                        </a:defRPr>
                      </a:lvl3pPr>
                      <a:lvl4pPr marL="1371600">
                        <a:defRPr>
                          <a:solidFill>
                            <a:schemeClr val="tx1"/>
                          </a:solidFill>
                          <a:latin typeface="Arial"/>
                        </a:defRPr>
                      </a:lvl4pPr>
                      <a:lvl5pPr marL="1828800">
                        <a:defRPr>
                          <a:solidFill>
                            <a:schemeClr val="tx1"/>
                          </a:solidFill>
                          <a:latin typeface="Arial"/>
                        </a:defRPr>
                      </a:lvl5pPr>
                      <a:lvl6pPr marL="2286000">
                        <a:defRPr>
                          <a:solidFill>
                            <a:schemeClr val="tx1"/>
                          </a:solidFill>
                          <a:latin typeface="Arial"/>
                        </a:defRPr>
                      </a:lvl6pPr>
                      <a:lvl7pPr marL="2743200">
                        <a:defRPr>
                          <a:solidFill>
                            <a:schemeClr val="tx1"/>
                          </a:solidFill>
                          <a:latin typeface="Arial"/>
                        </a:defRPr>
                      </a:lvl7pPr>
                      <a:lvl8pPr marL="3200400">
                        <a:defRPr>
                          <a:solidFill>
                            <a:schemeClr val="tx1"/>
                          </a:solidFill>
                          <a:latin typeface="Arial"/>
                        </a:defRPr>
                      </a:lvl8pPr>
                      <a:lvl9pPr marL="3657600">
                        <a:defRPr>
                          <a:solidFill>
                            <a:schemeClr val="tx1"/>
                          </a:solidFill>
                          <a:latin typeface="Arial"/>
                        </a:defRPr>
                      </a:lvl9pPr>
                    </a:lstStyle>
                    <a:p>
                      <a:pPr algn="ctr"/>
                      <a:r>
                        <a:rPr lang="en-US" sz="1100" b="1">
                          <a:latin typeface="Slate Pro" panose="02000506040000020004" pitchFamily="2" charset="0"/>
                          <a:cs typeface="Calibri" panose="020F0502020204030204" pitchFamily="34" charset="0"/>
                          <a:sym typeface="Slate Pro" panose="02000506040000020004" pitchFamily="2" charset="0"/>
                        </a:rPr>
                        <a:t>Small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rial"/>
                        </a:defRPr>
                      </a:lvl1pPr>
                      <a:lvl2pPr marL="457200">
                        <a:defRPr>
                          <a:solidFill>
                            <a:schemeClr val="tx1"/>
                          </a:solidFill>
                          <a:latin typeface="Arial"/>
                        </a:defRPr>
                      </a:lvl2pPr>
                      <a:lvl3pPr marL="914400">
                        <a:defRPr>
                          <a:solidFill>
                            <a:schemeClr val="tx1"/>
                          </a:solidFill>
                          <a:latin typeface="Arial"/>
                        </a:defRPr>
                      </a:lvl3pPr>
                      <a:lvl4pPr marL="1371600">
                        <a:defRPr>
                          <a:solidFill>
                            <a:schemeClr val="tx1"/>
                          </a:solidFill>
                          <a:latin typeface="Arial"/>
                        </a:defRPr>
                      </a:lvl4pPr>
                      <a:lvl5pPr marL="1828800">
                        <a:defRPr>
                          <a:solidFill>
                            <a:schemeClr val="tx1"/>
                          </a:solidFill>
                          <a:latin typeface="Arial"/>
                        </a:defRPr>
                      </a:lvl5pPr>
                      <a:lvl6pPr marL="2286000">
                        <a:defRPr>
                          <a:solidFill>
                            <a:schemeClr val="tx1"/>
                          </a:solidFill>
                          <a:latin typeface="Arial"/>
                        </a:defRPr>
                      </a:lvl6pPr>
                      <a:lvl7pPr marL="2743200">
                        <a:defRPr>
                          <a:solidFill>
                            <a:schemeClr val="tx1"/>
                          </a:solidFill>
                          <a:latin typeface="Arial"/>
                        </a:defRPr>
                      </a:lvl7pPr>
                      <a:lvl8pPr marL="3200400">
                        <a:defRPr>
                          <a:solidFill>
                            <a:schemeClr val="tx1"/>
                          </a:solidFill>
                          <a:latin typeface="Arial"/>
                        </a:defRPr>
                      </a:lvl8pPr>
                      <a:lvl9pPr marL="3657600">
                        <a:defRPr>
                          <a:solidFill>
                            <a:schemeClr val="tx1"/>
                          </a:solidFill>
                          <a:latin typeface="Arial"/>
                        </a:defRPr>
                      </a:lvl9pPr>
                    </a:lstStyle>
                    <a:p>
                      <a:pPr algn="ctr"/>
                      <a:r>
                        <a:rPr lang="en-US" sz="1100" b="1" dirty="0">
                          <a:latin typeface="Slate Pro" panose="02000506040000020004" pitchFamily="2" charset="0"/>
                          <a:cs typeface="Calibri" panose="020F0502020204030204" pitchFamily="34" charset="0"/>
                          <a:sym typeface="Slate Pro" panose="02000506040000020004" pitchFamily="2" charset="0"/>
                        </a:rPr>
                        <a:t>Large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7257932"/>
                  </a:ext>
                </a:extLst>
              </a:tr>
              <a:tr h="290583">
                <a:tc gridSpan="5">
                  <a:txBody>
                    <a:bodyPr/>
                    <a:lstStyle>
                      <a:lvl1pPr marL="0">
                        <a:defRPr>
                          <a:solidFill>
                            <a:schemeClr val="tx1"/>
                          </a:solidFill>
                          <a:latin typeface="Arial"/>
                        </a:defRPr>
                      </a:lvl1pPr>
                      <a:lvl2pPr marL="457200">
                        <a:defRPr>
                          <a:solidFill>
                            <a:schemeClr val="tx1"/>
                          </a:solidFill>
                          <a:latin typeface="Arial"/>
                        </a:defRPr>
                      </a:lvl2pPr>
                      <a:lvl3pPr marL="914400">
                        <a:defRPr>
                          <a:solidFill>
                            <a:schemeClr val="tx1"/>
                          </a:solidFill>
                          <a:latin typeface="Arial"/>
                        </a:defRPr>
                      </a:lvl3pPr>
                      <a:lvl4pPr marL="1371600">
                        <a:defRPr>
                          <a:solidFill>
                            <a:schemeClr val="tx1"/>
                          </a:solidFill>
                          <a:latin typeface="Arial"/>
                        </a:defRPr>
                      </a:lvl4pPr>
                      <a:lvl5pPr marL="1828800">
                        <a:defRPr>
                          <a:solidFill>
                            <a:schemeClr val="tx1"/>
                          </a:solidFill>
                          <a:latin typeface="Arial"/>
                        </a:defRPr>
                      </a:lvl5pPr>
                      <a:lvl6pPr marL="2286000">
                        <a:defRPr>
                          <a:solidFill>
                            <a:schemeClr val="tx1"/>
                          </a:solidFill>
                          <a:latin typeface="Arial"/>
                        </a:defRPr>
                      </a:lvl6pPr>
                      <a:lvl7pPr marL="2743200">
                        <a:defRPr>
                          <a:solidFill>
                            <a:schemeClr val="tx1"/>
                          </a:solidFill>
                          <a:latin typeface="Arial"/>
                        </a:defRPr>
                      </a:lvl7pPr>
                      <a:lvl8pPr marL="3200400">
                        <a:defRPr>
                          <a:solidFill>
                            <a:schemeClr val="tx1"/>
                          </a:solidFill>
                          <a:latin typeface="Arial"/>
                        </a:defRPr>
                      </a:lvl8pPr>
                      <a:lvl9pPr marL="3657600">
                        <a:defRPr>
                          <a:solidFill>
                            <a:schemeClr val="tx1"/>
                          </a:solidFill>
                          <a:latin typeface="Arial"/>
                        </a:defRPr>
                      </a:lvl9pPr>
                    </a:lstStyle>
                    <a:p>
                      <a:r>
                        <a:rPr lang="en-US" sz="1100" b="1" dirty="0">
                          <a:solidFill>
                            <a:schemeClr val="bg1"/>
                          </a:solidFill>
                          <a:latin typeface="Slate Pro" panose="02000506040000020004" pitchFamily="2" charset="0"/>
                          <a:cs typeface="Calibri" panose="020F0502020204030204" pitchFamily="34" charset="0"/>
                          <a:sym typeface="Slate Pro" panose="02000506040000020004" pitchFamily="2" charset="0"/>
                        </a:rPr>
                        <a:t>BENEFITS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987C6"/>
                    </a:solidFill>
                  </a:tcPr>
                </a:tc>
                <a:tc hMerge="1">
                  <a:txBody>
                    <a:bodyPr/>
                    <a:lstStyle/>
                    <a:p>
                      <a:endParaRPr lang="en-US"/>
                    </a:p>
                  </a:txBody>
                  <a:tcPr>
                    <a:lnL w="12700" cmpd="sng">
                      <a:noFill/>
                      <a:prstDash val="solid"/>
                    </a:lnL>
                    <a:lnT w="12700" cmpd="sng">
                      <a:noFill/>
                      <a:prstDash val="solid"/>
                    </a:lnT>
                  </a:tcPr>
                </a:tc>
                <a:tc hMerge="1">
                  <a:txBody>
                    <a:bodyPr/>
                    <a:lstStyle/>
                    <a:p>
                      <a:pPr algn="ctr"/>
                      <a:endParaRPr lang="en-US" sz="900">
                        <a:latin typeface="Calibri" panose="020F0502020204030204" pitchFamily="34" charset="0"/>
                        <a:cs typeface="Calibri" panose="020F0502020204030204" pitchFamily="34" charset="0"/>
                      </a:endParaRPr>
                    </a:p>
                  </a:txBody>
                  <a:tcPr/>
                </a:tc>
                <a:tc hMerge="1">
                  <a:txBody>
                    <a:bodyPr/>
                    <a:lstStyle/>
                    <a:p>
                      <a:pPr algn="ctr"/>
                      <a:endParaRPr lang="en-US" sz="900">
                        <a:latin typeface="Calibri" panose="020F0502020204030204" pitchFamily="34" charset="0"/>
                        <a:cs typeface="Calibri" panose="020F0502020204030204" pitchFamily="34" charset="0"/>
                      </a:endParaRPr>
                    </a:p>
                  </a:txBody>
                  <a:tcPr/>
                </a:tc>
                <a:tc hMerge="1">
                  <a:txBody>
                    <a:bodyPr/>
                    <a:lstStyle/>
                    <a:p>
                      <a:pPr algn="ctr"/>
                      <a:endParaRPr lang="en-US" sz="90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599291008"/>
                  </a:ext>
                </a:extLst>
              </a:tr>
              <a:tr h="290583">
                <a:tc>
                  <a:txBody>
                    <a:bodyPr/>
                    <a:lstStyle>
                      <a:lvl1pPr marL="0">
                        <a:defRPr>
                          <a:solidFill>
                            <a:schemeClr val="tx1"/>
                          </a:solidFill>
                          <a:latin typeface="Arial"/>
                        </a:defRPr>
                      </a:lvl1pPr>
                      <a:lvl2pPr marL="457200">
                        <a:defRPr>
                          <a:solidFill>
                            <a:schemeClr val="tx1"/>
                          </a:solidFill>
                          <a:latin typeface="Arial"/>
                        </a:defRPr>
                      </a:lvl2pPr>
                      <a:lvl3pPr marL="914400">
                        <a:defRPr>
                          <a:solidFill>
                            <a:schemeClr val="tx1"/>
                          </a:solidFill>
                          <a:latin typeface="Arial"/>
                        </a:defRPr>
                      </a:lvl3pPr>
                      <a:lvl4pPr marL="1371600">
                        <a:defRPr>
                          <a:solidFill>
                            <a:schemeClr val="tx1"/>
                          </a:solidFill>
                          <a:latin typeface="Arial"/>
                        </a:defRPr>
                      </a:lvl4pPr>
                      <a:lvl5pPr marL="1828800">
                        <a:defRPr>
                          <a:solidFill>
                            <a:schemeClr val="tx1"/>
                          </a:solidFill>
                          <a:latin typeface="Arial"/>
                        </a:defRPr>
                      </a:lvl5pPr>
                      <a:lvl6pPr marL="2286000">
                        <a:defRPr>
                          <a:solidFill>
                            <a:schemeClr val="tx1"/>
                          </a:solidFill>
                          <a:latin typeface="Arial"/>
                        </a:defRPr>
                      </a:lvl6pPr>
                      <a:lvl7pPr marL="2743200">
                        <a:defRPr>
                          <a:solidFill>
                            <a:schemeClr val="tx1"/>
                          </a:solidFill>
                          <a:latin typeface="Arial"/>
                        </a:defRPr>
                      </a:lvl7pPr>
                      <a:lvl8pPr marL="3200400">
                        <a:defRPr>
                          <a:solidFill>
                            <a:schemeClr val="tx1"/>
                          </a:solidFill>
                          <a:latin typeface="Arial"/>
                        </a:defRPr>
                      </a:lvl8pPr>
                      <a:lvl9pPr marL="3657600">
                        <a:defRPr>
                          <a:solidFill>
                            <a:schemeClr val="tx1"/>
                          </a:solidFill>
                          <a:latin typeface="Arial"/>
                        </a:defRPr>
                      </a:lvl9pPr>
                    </a:lstStyle>
                    <a:p>
                      <a:pPr algn="l" fontAlgn="b"/>
                      <a:r>
                        <a:rPr lang="en-US" sz="1100" b="1" i="0" u="none" strike="noStrike" dirty="0">
                          <a:solidFill>
                            <a:srgbClr val="000000"/>
                          </a:solidFill>
                          <a:effectLst/>
                          <a:latin typeface="Slate Pro" panose="02000506040000020004" pitchFamily="2" charset="0"/>
                          <a:cs typeface="Calibri" panose="020F0502020204030204" pitchFamily="34" charset="0"/>
                          <a:sym typeface="Slate Pro" panose="02000506040000020004" pitchFamily="2" charset="0"/>
                        </a:rPr>
                        <a:t>Deal Registration Program Eligibility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a:latin typeface="Slate Pro" panose="02000506040000020004" pitchFamily="2" charset="0"/>
                          <a:cs typeface="Calibri" panose="020F0502020204030204" pitchFamily="34" charset="0"/>
                          <a:sym typeface="Slate Pro" panose="02000506040000020004"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rial"/>
                        </a:defRPr>
                      </a:lvl1pPr>
                      <a:lvl2pPr marL="457200">
                        <a:defRPr>
                          <a:solidFill>
                            <a:schemeClr val="tx1"/>
                          </a:solidFill>
                          <a:latin typeface="Arial"/>
                        </a:defRPr>
                      </a:lvl2pPr>
                      <a:lvl3pPr marL="914400">
                        <a:defRPr>
                          <a:solidFill>
                            <a:schemeClr val="tx1"/>
                          </a:solidFill>
                          <a:latin typeface="Arial"/>
                        </a:defRPr>
                      </a:lvl3pPr>
                      <a:lvl4pPr marL="1371600">
                        <a:defRPr>
                          <a:solidFill>
                            <a:schemeClr val="tx1"/>
                          </a:solidFill>
                          <a:latin typeface="Arial"/>
                        </a:defRPr>
                      </a:lvl4pPr>
                      <a:lvl5pPr marL="1828800">
                        <a:defRPr>
                          <a:solidFill>
                            <a:schemeClr val="tx1"/>
                          </a:solidFill>
                          <a:latin typeface="Arial"/>
                        </a:defRPr>
                      </a:lvl5pPr>
                      <a:lvl6pPr marL="2286000">
                        <a:defRPr>
                          <a:solidFill>
                            <a:schemeClr val="tx1"/>
                          </a:solidFill>
                          <a:latin typeface="Arial"/>
                        </a:defRPr>
                      </a:lvl6pPr>
                      <a:lvl7pPr marL="2743200">
                        <a:defRPr>
                          <a:solidFill>
                            <a:schemeClr val="tx1"/>
                          </a:solidFill>
                          <a:latin typeface="Arial"/>
                        </a:defRPr>
                      </a:lvl7pPr>
                      <a:lvl8pPr marL="3200400">
                        <a:defRPr>
                          <a:solidFill>
                            <a:schemeClr val="tx1"/>
                          </a:solidFill>
                          <a:latin typeface="Arial"/>
                        </a:defRPr>
                      </a:lvl8pPr>
                      <a:lvl9pPr marL="3657600">
                        <a:defRPr>
                          <a:solidFill>
                            <a:schemeClr val="tx1"/>
                          </a:solidFill>
                          <a:latin typeface="Arial"/>
                        </a:defRPr>
                      </a:lvl9pPr>
                    </a:lstStyle>
                    <a:p>
                      <a:pPr algn="ctr"/>
                      <a:r>
                        <a:rPr lang="en-US" sz="1100">
                          <a:latin typeface="Slate Pro" panose="02000506040000020004" pitchFamily="2" charset="0"/>
                          <a:cs typeface="Calibri" panose="020F0502020204030204" pitchFamily="34" charset="0"/>
                          <a:sym typeface="Slate Pro" panose="02000506040000020004"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rial"/>
                        </a:defRPr>
                      </a:lvl1pPr>
                      <a:lvl2pPr marL="457200">
                        <a:defRPr>
                          <a:solidFill>
                            <a:schemeClr val="tx1"/>
                          </a:solidFill>
                          <a:latin typeface="Arial"/>
                        </a:defRPr>
                      </a:lvl2pPr>
                      <a:lvl3pPr marL="914400">
                        <a:defRPr>
                          <a:solidFill>
                            <a:schemeClr val="tx1"/>
                          </a:solidFill>
                          <a:latin typeface="Arial"/>
                        </a:defRPr>
                      </a:lvl3pPr>
                      <a:lvl4pPr marL="1371600">
                        <a:defRPr>
                          <a:solidFill>
                            <a:schemeClr val="tx1"/>
                          </a:solidFill>
                          <a:latin typeface="Arial"/>
                        </a:defRPr>
                      </a:lvl4pPr>
                      <a:lvl5pPr marL="1828800">
                        <a:defRPr>
                          <a:solidFill>
                            <a:schemeClr val="tx1"/>
                          </a:solidFill>
                          <a:latin typeface="Arial"/>
                        </a:defRPr>
                      </a:lvl5pPr>
                      <a:lvl6pPr marL="2286000">
                        <a:defRPr>
                          <a:solidFill>
                            <a:schemeClr val="tx1"/>
                          </a:solidFill>
                          <a:latin typeface="Arial"/>
                        </a:defRPr>
                      </a:lvl6pPr>
                      <a:lvl7pPr marL="2743200">
                        <a:defRPr>
                          <a:solidFill>
                            <a:schemeClr val="tx1"/>
                          </a:solidFill>
                          <a:latin typeface="Arial"/>
                        </a:defRPr>
                      </a:lvl7pPr>
                      <a:lvl8pPr marL="3200400">
                        <a:defRPr>
                          <a:solidFill>
                            <a:schemeClr val="tx1"/>
                          </a:solidFill>
                          <a:latin typeface="Arial"/>
                        </a:defRPr>
                      </a:lvl8pPr>
                      <a:lvl9pPr marL="3657600">
                        <a:defRPr>
                          <a:solidFill>
                            <a:schemeClr val="tx1"/>
                          </a:solidFill>
                          <a:latin typeface="Arial"/>
                        </a:defRPr>
                      </a:lvl9pPr>
                    </a:lstStyle>
                    <a:p>
                      <a:pPr algn="ctr"/>
                      <a:r>
                        <a:rPr lang="en-US" sz="1100">
                          <a:latin typeface="Slate Pro" panose="02000506040000020004" pitchFamily="2" charset="0"/>
                          <a:cs typeface="Calibri" panose="020F0502020204030204" pitchFamily="34" charset="0"/>
                          <a:sym typeface="Slate Pro" panose="02000506040000020004"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rial"/>
                        </a:defRPr>
                      </a:lvl1pPr>
                      <a:lvl2pPr marL="457200">
                        <a:defRPr>
                          <a:solidFill>
                            <a:schemeClr val="tx1"/>
                          </a:solidFill>
                          <a:latin typeface="Arial"/>
                        </a:defRPr>
                      </a:lvl2pPr>
                      <a:lvl3pPr marL="914400">
                        <a:defRPr>
                          <a:solidFill>
                            <a:schemeClr val="tx1"/>
                          </a:solidFill>
                          <a:latin typeface="Arial"/>
                        </a:defRPr>
                      </a:lvl3pPr>
                      <a:lvl4pPr marL="1371600">
                        <a:defRPr>
                          <a:solidFill>
                            <a:schemeClr val="tx1"/>
                          </a:solidFill>
                          <a:latin typeface="Arial"/>
                        </a:defRPr>
                      </a:lvl4pPr>
                      <a:lvl5pPr marL="1828800">
                        <a:defRPr>
                          <a:solidFill>
                            <a:schemeClr val="tx1"/>
                          </a:solidFill>
                          <a:latin typeface="Arial"/>
                        </a:defRPr>
                      </a:lvl5pPr>
                      <a:lvl6pPr marL="2286000">
                        <a:defRPr>
                          <a:solidFill>
                            <a:schemeClr val="tx1"/>
                          </a:solidFill>
                          <a:latin typeface="Arial"/>
                        </a:defRPr>
                      </a:lvl6pPr>
                      <a:lvl7pPr marL="2743200">
                        <a:defRPr>
                          <a:solidFill>
                            <a:schemeClr val="tx1"/>
                          </a:solidFill>
                          <a:latin typeface="Arial"/>
                        </a:defRPr>
                      </a:lvl7pPr>
                      <a:lvl8pPr marL="3200400">
                        <a:defRPr>
                          <a:solidFill>
                            <a:schemeClr val="tx1"/>
                          </a:solidFill>
                          <a:latin typeface="Arial"/>
                        </a:defRPr>
                      </a:lvl8pPr>
                      <a:lvl9pPr marL="3657600">
                        <a:defRPr>
                          <a:solidFill>
                            <a:schemeClr val="tx1"/>
                          </a:solidFill>
                          <a:latin typeface="Arial"/>
                        </a:defRPr>
                      </a:lvl9pPr>
                    </a:lstStyle>
                    <a:p>
                      <a:pPr algn="ctr"/>
                      <a:r>
                        <a:rPr lang="en-US" sz="1100">
                          <a:latin typeface="Slate Pro" panose="02000506040000020004" pitchFamily="2" charset="0"/>
                          <a:cs typeface="Calibri" panose="020F0502020204030204" pitchFamily="34" charset="0"/>
                          <a:sym typeface="Slate Pro" panose="02000506040000020004"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7999360"/>
                  </a:ext>
                </a:extLst>
              </a:tr>
              <a:tr h="290583">
                <a:tc>
                  <a:txBody>
                    <a:bodyPr/>
                    <a:lstStyle>
                      <a:lvl1pPr marL="0">
                        <a:defRPr>
                          <a:solidFill>
                            <a:schemeClr val="tx1"/>
                          </a:solidFill>
                          <a:latin typeface="Arial"/>
                        </a:defRPr>
                      </a:lvl1pPr>
                      <a:lvl2pPr marL="457200">
                        <a:defRPr>
                          <a:solidFill>
                            <a:schemeClr val="tx1"/>
                          </a:solidFill>
                          <a:latin typeface="Arial"/>
                        </a:defRPr>
                      </a:lvl2pPr>
                      <a:lvl3pPr marL="914400">
                        <a:defRPr>
                          <a:solidFill>
                            <a:schemeClr val="tx1"/>
                          </a:solidFill>
                          <a:latin typeface="Arial"/>
                        </a:defRPr>
                      </a:lvl3pPr>
                      <a:lvl4pPr marL="1371600">
                        <a:defRPr>
                          <a:solidFill>
                            <a:schemeClr val="tx1"/>
                          </a:solidFill>
                          <a:latin typeface="Arial"/>
                        </a:defRPr>
                      </a:lvl4pPr>
                      <a:lvl5pPr marL="1828800">
                        <a:defRPr>
                          <a:solidFill>
                            <a:schemeClr val="tx1"/>
                          </a:solidFill>
                          <a:latin typeface="Arial"/>
                        </a:defRPr>
                      </a:lvl5pPr>
                      <a:lvl6pPr marL="2286000">
                        <a:defRPr>
                          <a:solidFill>
                            <a:schemeClr val="tx1"/>
                          </a:solidFill>
                          <a:latin typeface="Arial"/>
                        </a:defRPr>
                      </a:lvl6pPr>
                      <a:lvl7pPr marL="2743200">
                        <a:defRPr>
                          <a:solidFill>
                            <a:schemeClr val="tx1"/>
                          </a:solidFill>
                          <a:latin typeface="Arial"/>
                        </a:defRPr>
                      </a:lvl7pPr>
                      <a:lvl8pPr marL="3200400">
                        <a:defRPr>
                          <a:solidFill>
                            <a:schemeClr val="tx1"/>
                          </a:solidFill>
                          <a:latin typeface="Arial"/>
                        </a:defRPr>
                      </a:lvl8pPr>
                      <a:lvl9pPr marL="3657600">
                        <a:defRPr>
                          <a:solidFill>
                            <a:schemeClr val="tx1"/>
                          </a:solidFill>
                          <a:latin typeface="Arial"/>
                        </a:defRPr>
                      </a:lvl9pPr>
                    </a:lstStyle>
                    <a:p>
                      <a:pPr algn="l" fontAlgn="b"/>
                      <a:r>
                        <a:rPr lang="en-US" sz="1100" b="1" i="0" u="none" strike="noStrike" dirty="0">
                          <a:solidFill>
                            <a:srgbClr val="000000"/>
                          </a:solidFill>
                          <a:effectLst/>
                          <a:latin typeface="Slate Pro" panose="02000506040000020004" pitchFamily="2" charset="0"/>
                          <a:cs typeface="Calibri" panose="020F0502020204030204" pitchFamily="34" charset="0"/>
                          <a:sym typeface="Slate Pro" panose="02000506040000020004" pitchFamily="2" charset="0"/>
                        </a:rPr>
                        <a:t>Renewals Program Eligibility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a:r>
                        <a:rPr lang="en-US" sz="1100" dirty="0">
                          <a:latin typeface="Slate Pro" panose="02000506040000020004" pitchFamily="2" charset="0"/>
                          <a:cs typeface="Calibri" panose="020F0502020204030204" pitchFamily="34" charset="0"/>
                          <a:sym typeface="Slate Pro" panose="02000506040000020004" pitchFamily="2" charset="0"/>
                        </a:rPr>
                        <a:t>Varies by Partner Type &amp; Country</a:t>
                      </a:r>
                      <a:endParaRPr lang="en-US" sz="1100" dirty="0">
                        <a:latin typeface="Slate Pro" panose="02000506040000020004" pitchFamily="2" charset="0"/>
                        <a:sym typeface="Slate Pro" panose="0200050604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a:p>
                  </a:txBody>
                  <a:tcPr/>
                </a:tc>
                <a:tc hMerge="1">
                  <a:txBody>
                    <a:bodyPr/>
                    <a:lstStyle/>
                    <a:p>
                      <a:pPr algn="ctr"/>
                      <a:endParaRPr lang="en-US" sz="900"/>
                    </a:p>
                  </a:txBody>
                  <a:tcPr/>
                </a:tc>
                <a:tc hMerge="1">
                  <a:txBody>
                    <a:bodyPr/>
                    <a:lstStyle/>
                    <a:p>
                      <a:pPr algn="ctr"/>
                      <a:endParaRPr lang="en-US" sz="900"/>
                    </a:p>
                  </a:txBody>
                  <a:tcPr/>
                </a:tc>
                <a:extLst>
                  <a:ext uri="{0D108BD9-81ED-4DB2-BD59-A6C34878D82A}">
                    <a16:rowId xmlns:a16="http://schemas.microsoft.com/office/drawing/2014/main" val="1194770789"/>
                  </a:ext>
                </a:extLst>
              </a:tr>
              <a:tr h="290583">
                <a:tc>
                  <a:txBody>
                    <a:bodyPr/>
                    <a:lstStyle>
                      <a:lvl1pPr marL="0">
                        <a:defRPr>
                          <a:solidFill>
                            <a:schemeClr val="tx1"/>
                          </a:solidFill>
                          <a:latin typeface="Arial"/>
                        </a:defRPr>
                      </a:lvl1pPr>
                      <a:lvl2pPr marL="457200">
                        <a:defRPr>
                          <a:solidFill>
                            <a:schemeClr val="tx1"/>
                          </a:solidFill>
                          <a:latin typeface="Arial"/>
                        </a:defRPr>
                      </a:lvl2pPr>
                      <a:lvl3pPr marL="914400">
                        <a:defRPr>
                          <a:solidFill>
                            <a:schemeClr val="tx1"/>
                          </a:solidFill>
                          <a:latin typeface="Arial"/>
                        </a:defRPr>
                      </a:lvl3pPr>
                      <a:lvl4pPr marL="1371600">
                        <a:defRPr>
                          <a:solidFill>
                            <a:schemeClr val="tx1"/>
                          </a:solidFill>
                          <a:latin typeface="Arial"/>
                        </a:defRPr>
                      </a:lvl4pPr>
                      <a:lvl5pPr marL="1828800">
                        <a:defRPr>
                          <a:solidFill>
                            <a:schemeClr val="tx1"/>
                          </a:solidFill>
                          <a:latin typeface="Arial"/>
                        </a:defRPr>
                      </a:lvl5pPr>
                      <a:lvl6pPr marL="2286000">
                        <a:defRPr>
                          <a:solidFill>
                            <a:schemeClr val="tx1"/>
                          </a:solidFill>
                          <a:latin typeface="Arial"/>
                        </a:defRPr>
                      </a:lvl6pPr>
                      <a:lvl7pPr marL="2743200">
                        <a:defRPr>
                          <a:solidFill>
                            <a:schemeClr val="tx1"/>
                          </a:solidFill>
                          <a:latin typeface="Arial"/>
                        </a:defRPr>
                      </a:lvl7pPr>
                      <a:lvl8pPr marL="3200400">
                        <a:defRPr>
                          <a:solidFill>
                            <a:schemeClr val="tx1"/>
                          </a:solidFill>
                          <a:latin typeface="Arial"/>
                        </a:defRPr>
                      </a:lvl8pPr>
                      <a:lvl9pPr marL="3657600">
                        <a:defRPr>
                          <a:solidFill>
                            <a:schemeClr val="tx1"/>
                          </a:solidFill>
                          <a:latin typeface="Arial"/>
                        </a:defRPr>
                      </a:lvl9pPr>
                    </a:lstStyle>
                    <a:p>
                      <a:pPr algn="l" fontAlgn="b"/>
                      <a:r>
                        <a:rPr lang="en-US" sz="1100" b="1" i="0" u="none" strike="noStrike">
                          <a:solidFill>
                            <a:srgbClr val="000000"/>
                          </a:solidFill>
                          <a:effectLst/>
                          <a:latin typeface="Slate Pro" panose="02000506040000020004" pitchFamily="2" charset="0"/>
                          <a:cs typeface="Calibri" panose="020F0502020204030204" pitchFamily="34" charset="0"/>
                          <a:sym typeface="Slate Pro" panose="02000506040000020004" pitchFamily="2" charset="0"/>
                        </a:rPr>
                        <a:t>Partner Advisory Board Eligibility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dirty="0">
                        <a:latin typeface="Slate Pro" panose="02000506040000020004" pitchFamily="2" charset="0"/>
                        <a:cs typeface="Calibri" panose="020F0502020204030204" pitchFamily="34" charset="0"/>
                        <a:sym typeface="Slate Pro" panose="0200050604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rial"/>
                        </a:defRPr>
                      </a:lvl1pPr>
                      <a:lvl2pPr marL="457200">
                        <a:defRPr>
                          <a:solidFill>
                            <a:schemeClr val="tx1"/>
                          </a:solidFill>
                          <a:latin typeface="Arial"/>
                        </a:defRPr>
                      </a:lvl2pPr>
                      <a:lvl3pPr marL="914400">
                        <a:defRPr>
                          <a:solidFill>
                            <a:schemeClr val="tx1"/>
                          </a:solidFill>
                          <a:latin typeface="Arial"/>
                        </a:defRPr>
                      </a:lvl3pPr>
                      <a:lvl4pPr marL="1371600">
                        <a:defRPr>
                          <a:solidFill>
                            <a:schemeClr val="tx1"/>
                          </a:solidFill>
                          <a:latin typeface="Arial"/>
                        </a:defRPr>
                      </a:lvl4pPr>
                      <a:lvl5pPr marL="1828800">
                        <a:defRPr>
                          <a:solidFill>
                            <a:schemeClr val="tx1"/>
                          </a:solidFill>
                          <a:latin typeface="Arial"/>
                        </a:defRPr>
                      </a:lvl5pPr>
                      <a:lvl6pPr marL="2286000">
                        <a:defRPr>
                          <a:solidFill>
                            <a:schemeClr val="tx1"/>
                          </a:solidFill>
                          <a:latin typeface="Arial"/>
                        </a:defRPr>
                      </a:lvl6pPr>
                      <a:lvl7pPr marL="2743200">
                        <a:defRPr>
                          <a:solidFill>
                            <a:schemeClr val="tx1"/>
                          </a:solidFill>
                          <a:latin typeface="Arial"/>
                        </a:defRPr>
                      </a:lvl7pPr>
                      <a:lvl8pPr marL="3200400">
                        <a:defRPr>
                          <a:solidFill>
                            <a:schemeClr val="tx1"/>
                          </a:solidFill>
                          <a:latin typeface="Arial"/>
                        </a:defRPr>
                      </a:lvl8pPr>
                      <a:lvl9pPr marL="3657600">
                        <a:defRPr>
                          <a:solidFill>
                            <a:schemeClr val="tx1"/>
                          </a:solidFill>
                          <a:latin typeface="Arial"/>
                        </a:defRPr>
                      </a:lvl9pPr>
                    </a:lstStyle>
                    <a:p>
                      <a:pPr algn="ctr"/>
                      <a:endParaRPr lang="en-US" sz="1100">
                        <a:latin typeface="Slate Pro" panose="02000506040000020004" pitchFamily="2" charset="0"/>
                        <a:cs typeface="Calibri" panose="020F0502020204030204" pitchFamily="34" charset="0"/>
                        <a:sym typeface="Slate Pro" panose="0200050604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rial"/>
                        </a:defRPr>
                      </a:lvl1pPr>
                      <a:lvl2pPr marL="457200">
                        <a:defRPr>
                          <a:solidFill>
                            <a:schemeClr val="tx1"/>
                          </a:solidFill>
                          <a:latin typeface="Arial"/>
                        </a:defRPr>
                      </a:lvl2pPr>
                      <a:lvl3pPr marL="914400">
                        <a:defRPr>
                          <a:solidFill>
                            <a:schemeClr val="tx1"/>
                          </a:solidFill>
                          <a:latin typeface="Arial"/>
                        </a:defRPr>
                      </a:lvl3pPr>
                      <a:lvl4pPr marL="1371600">
                        <a:defRPr>
                          <a:solidFill>
                            <a:schemeClr val="tx1"/>
                          </a:solidFill>
                          <a:latin typeface="Arial"/>
                        </a:defRPr>
                      </a:lvl4pPr>
                      <a:lvl5pPr marL="1828800">
                        <a:defRPr>
                          <a:solidFill>
                            <a:schemeClr val="tx1"/>
                          </a:solidFill>
                          <a:latin typeface="Arial"/>
                        </a:defRPr>
                      </a:lvl5pPr>
                      <a:lvl6pPr marL="2286000">
                        <a:defRPr>
                          <a:solidFill>
                            <a:schemeClr val="tx1"/>
                          </a:solidFill>
                          <a:latin typeface="Arial"/>
                        </a:defRPr>
                      </a:lvl6pPr>
                      <a:lvl7pPr marL="2743200">
                        <a:defRPr>
                          <a:solidFill>
                            <a:schemeClr val="tx1"/>
                          </a:solidFill>
                          <a:latin typeface="Arial"/>
                        </a:defRPr>
                      </a:lvl7pPr>
                      <a:lvl8pPr marL="3200400">
                        <a:defRPr>
                          <a:solidFill>
                            <a:schemeClr val="tx1"/>
                          </a:solidFill>
                          <a:latin typeface="Arial"/>
                        </a:defRPr>
                      </a:lvl8pPr>
                      <a:lvl9pPr marL="3657600">
                        <a:defRPr>
                          <a:solidFill>
                            <a:schemeClr val="tx1"/>
                          </a:solidFill>
                          <a:latin typeface="Arial"/>
                        </a:defRPr>
                      </a:lvl9pPr>
                    </a:lstStyle>
                    <a:p>
                      <a:pPr algn="ctr"/>
                      <a:r>
                        <a:rPr lang="en-US" sz="1100">
                          <a:latin typeface="Slate Pro" panose="02000506040000020004" pitchFamily="2" charset="0"/>
                          <a:cs typeface="Calibri" panose="020F0502020204030204" pitchFamily="34" charset="0"/>
                          <a:sym typeface="Slate Pro" panose="02000506040000020004"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rial"/>
                        </a:defRPr>
                      </a:lvl1pPr>
                      <a:lvl2pPr marL="457200">
                        <a:defRPr>
                          <a:solidFill>
                            <a:schemeClr val="tx1"/>
                          </a:solidFill>
                          <a:latin typeface="Arial"/>
                        </a:defRPr>
                      </a:lvl2pPr>
                      <a:lvl3pPr marL="914400">
                        <a:defRPr>
                          <a:solidFill>
                            <a:schemeClr val="tx1"/>
                          </a:solidFill>
                          <a:latin typeface="Arial"/>
                        </a:defRPr>
                      </a:lvl3pPr>
                      <a:lvl4pPr marL="1371600">
                        <a:defRPr>
                          <a:solidFill>
                            <a:schemeClr val="tx1"/>
                          </a:solidFill>
                          <a:latin typeface="Arial"/>
                        </a:defRPr>
                      </a:lvl4pPr>
                      <a:lvl5pPr marL="1828800">
                        <a:defRPr>
                          <a:solidFill>
                            <a:schemeClr val="tx1"/>
                          </a:solidFill>
                          <a:latin typeface="Arial"/>
                        </a:defRPr>
                      </a:lvl5pPr>
                      <a:lvl6pPr marL="2286000">
                        <a:defRPr>
                          <a:solidFill>
                            <a:schemeClr val="tx1"/>
                          </a:solidFill>
                          <a:latin typeface="Arial"/>
                        </a:defRPr>
                      </a:lvl6pPr>
                      <a:lvl7pPr marL="2743200">
                        <a:defRPr>
                          <a:solidFill>
                            <a:schemeClr val="tx1"/>
                          </a:solidFill>
                          <a:latin typeface="Arial"/>
                        </a:defRPr>
                      </a:lvl7pPr>
                      <a:lvl8pPr marL="3200400">
                        <a:defRPr>
                          <a:solidFill>
                            <a:schemeClr val="tx1"/>
                          </a:solidFill>
                          <a:latin typeface="Arial"/>
                        </a:defRPr>
                      </a:lvl8pPr>
                      <a:lvl9pPr marL="3657600">
                        <a:defRPr>
                          <a:solidFill>
                            <a:schemeClr val="tx1"/>
                          </a:solidFill>
                          <a:latin typeface="Arial"/>
                        </a:defRPr>
                      </a:lvl9pPr>
                    </a:lstStyle>
                    <a:p>
                      <a:pPr algn="ctr"/>
                      <a:r>
                        <a:rPr lang="en-US" sz="1100">
                          <a:latin typeface="Slate Pro" panose="02000506040000020004" pitchFamily="2" charset="0"/>
                          <a:cs typeface="Calibri" panose="020F0502020204030204" pitchFamily="34" charset="0"/>
                          <a:sym typeface="Slate Pro" panose="02000506040000020004"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4475830"/>
                  </a:ext>
                </a:extLst>
              </a:tr>
              <a:tr h="290583">
                <a:tc>
                  <a:txBody>
                    <a:bodyPr/>
                    <a:lstStyle>
                      <a:lvl1pPr marL="0">
                        <a:defRPr>
                          <a:solidFill>
                            <a:schemeClr val="tx1"/>
                          </a:solidFill>
                          <a:latin typeface="Arial"/>
                        </a:defRPr>
                      </a:lvl1pPr>
                      <a:lvl2pPr marL="457200">
                        <a:defRPr>
                          <a:solidFill>
                            <a:schemeClr val="tx1"/>
                          </a:solidFill>
                          <a:latin typeface="Arial"/>
                        </a:defRPr>
                      </a:lvl2pPr>
                      <a:lvl3pPr marL="914400">
                        <a:defRPr>
                          <a:solidFill>
                            <a:schemeClr val="tx1"/>
                          </a:solidFill>
                          <a:latin typeface="Arial"/>
                        </a:defRPr>
                      </a:lvl3pPr>
                      <a:lvl4pPr marL="1371600">
                        <a:defRPr>
                          <a:solidFill>
                            <a:schemeClr val="tx1"/>
                          </a:solidFill>
                          <a:latin typeface="Arial"/>
                        </a:defRPr>
                      </a:lvl4pPr>
                      <a:lvl5pPr marL="1828800">
                        <a:defRPr>
                          <a:solidFill>
                            <a:schemeClr val="tx1"/>
                          </a:solidFill>
                          <a:latin typeface="Arial"/>
                        </a:defRPr>
                      </a:lvl5pPr>
                      <a:lvl6pPr marL="2286000">
                        <a:defRPr>
                          <a:solidFill>
                            <a:schemeClr val="tx1"/>
                          </a:solidFill>
                          <a:latin typeface="Arial"/>
                        </a:defRPr>
                      </a:lvl6pPr>
                      <a:lvl7pPr marL="2743200">
                        <a:defRPr>
                          <a:solidFill>
                            <a:schemeClr val="tx1"/>
                          </a:solidFill>
                          <a:latin typeface="Arial"/>
                        </a:defRPr>
                      </a:lvl7pPr>
                      <a:lvl8pPr marL="3200400">
                        <a:defRPr>
                          <a:solidFill>
                            <a:schemeClr val="tx1"/>
                          </a:solidFill>
                          <a:latin typeface="Arial"/>
                        </a:defRPr>
                      </a:lvl8pPr>
                      <a:lvl9pPr marL="3657600">
                        <a:defRPr>
                          <a:solidFill>
                            <a:schemeClr val="tx1"/>
                          </a:solidFill>
                          <a:latin typeface="Arial"/>
                        </a:defRPr>
                      </a:lvl9pPr>
                    </a:lstStyle>
                    <a:p>
                      <a:pPr algn="l" fontAlgn="b"/>
                      <a:r>
                        <a:rPr lang="en-US" sz="1100" b="1" i="0" u="none" strike="noStrike">
                          <a:solidFill>
                            <a:srgbClr val="000000"/>
                          </a:solidFill>
                          <a:effectLst/>
                          <a:latin typeface="Slate Pro" panose="02000506040000020004" pitchFamily="2" charset="0"/>
                          <a:cs typeface="Calibri" panose="020F0502020204030204" pitchFamily="34" charset="0"/>
                          <a:sym typeface="Slate Pro" panose="02000506040000020004" pitchFamily="2" charset="0"/>
                        </a:rPr>
                        <a:t>Regional Sales Director Coverage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a:r>
                        <a:rPr lang="en-US" sz="1100">
                          <a:latin typeface="Slate Pro" panose="02000506040000020004" pitchFamily="2" charset="0"/>
                          <a:cs typeface="Calibri" panose="020F0502020204030204" pitchFamily="34" charset="0"/>
                          <a:sym typeface="Slate Pro" panose="02000506040000020004" pitchFamily="2" charset="0"/>
                        </a:rPr>
                        <a:t>Assignment dependent on Region</a:t>
                      </a:r>
                      <a:endParaRPr lang="en-US" sz="1100">
                        <a:latin typeface="Slate Pro" panose="02000506040000020004" pitchFamily="2" charset="0"/>
                        <a:sym typeface="Slate Pro" panose="0200050604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a:p>
                  </a:txBody>
                  <a:tcPr/>
                </a:tc>
                <a:tc hMerge="1">
                  <a:txBody>
                    <a:bodyPr/>
                    <a:lstStyle/>
                    <a:p>
                      <a:pPr algn="ctr"/>
                      <a:endParaRPr lang="en-US" sz="900"/>
                    </a:p>
                  </a:txBody>
                  <a:tcPr/>
                </a:tc>
                <a:tc hMerge="1">
                  <a:txBody>
                    <a:bodyPr/>
                    <a:lstStyle/>
                    <a:p>
                      <a:pPr algn="ctr"/>
                      <a:endParaRPr lang="en-US" sz="900"/>
                    </a:p>
                  </a:txBody>
                  <a:tcPr/>
                </a:tc>
                <a:extLst>
                  <a:ext uri="{0D108BD9-81ED-4DB2-BD59-A6C34878D82A}">
                    <a16:rowId xmlns:a16="http://schemas.microsoft.com/office/drawing/2014/main" val="3310789116"/>
                  </a:ext>
                </a:extLst>
              </a:tr>
              <a:tr h="290583">
                <a:tc>
                  <a:txBody>
                    <a:bodyPr/>
                    <a:lstStyle>
                      <a:lvl1pPr marL="0">
                        <a:defRPr>
                          <a:solidFill>
                            <a:schemeClr val="tx1"/>
                          </a:solidFill>
                          <a:latin typeface="Arial"/>
                        </a:defRPr>
                      </a:lvl1pPr>
                      <a:lvl2pPr marL="457200">
                        <a:defRPr>
                          <a:solidFill>
                            <a:schemeClr val="tx1"/>
                          </a:solidFill>
                          <a:latin typeface="Arial"/>
                        </a:defRPr>
                      </a:lvl2pPr>
                      <a:lvl3pPr marL="914400">
                        <a:defRPr>
                          <a:solidFill>
                            <a:schemeClr val="tx1"/>
                          </a:solidFill>
                          <a:latin typeface="Arial"/>
                        </a:defRPr>
                      </a:lvl3pPr>
                      <a:lvl4pPr marL="1371600">
                        <a:defRPr>
                          <a:solidFill>
                            <a:schemeClr val="tx1"/>
                          </a:solidFill>
                          <a:latin typeface="Arial"/>
                        </a:defRPr>
                      </a:lvl4pPr>
                      <a:lvl5pPr marL="1828800">
                        <a:defRPr>
                          <a:solidFill>
                            <a:schemeClr val="tx1"/>
                          </a:solidFill>
                          <a:latin typeface="Arial"/>
                        </a:defRPr>
                      </a:lvl5pPr>
                      <a:lvl6pPr marL="2286000">
                        <a:defRPr>
                          <a:solidFill>
                            <a:schemeClr val="tx1"/>
                          </a:solidFill>
                          <a:latin typeface="Arial"/>
                        </a:defRPr>
                      </a:lvl6pPr>
                      <a:lvl7pPr marL="2743200">
                        <a:defRPr>
                          <a:solidFill>
                            <a:schemeClr val="tx1"/>
                          </a:solidFill>
                          <a:latin typeface="Arial"/>
                        </a:defRPr>
                      </a:lvl7pPr>
                      <a:lvl8pPr marL="3200400">
                        <a:defRPr>
                          <a:solidFill>
                            <a:schemeClr val="tx1"/>
                          </a:solidFill>
                          <a:latin typeface="Arial"/>
                        </a:defRPr>
                      </a:lvl8pPr>
                      <a:lvl9pPr marL="3657600">
                        <a:defRPr>
                          <a:solidFill>
                            <a:schemeClr val="tx1"/>
                          </a:solidFill>
                          <a:latin typeface="Arial"/>
                        </a:defRPr>
                      </a:lvl9pPr>
                    </a:lstStyle>
                    <a:p>
                      <a:pPr algn="l" fontAlgn="b"/>
                      <a:r>
                        <a:rPr lang="en-US" sz="1100" b="1" i="0" u="none" strike="noStrike" dirty="0">
                          <a:solidFill>
                            <a:srgbClr val="000000"/>
                          </a:solidFill>
                          <a:effectLst/>
                          <a:latin typeface="Slate Pro" panose="02000506040000020004" pitchFamily="2" charset="0"/>
                          <a:cs typeface="Calibri" panose="020F0502020204030204" pitchFamily="34" charset="0"/>
                          <a:sym typeface="Slate Pro" panose="02000506040000020004" pitchFamily="2" charset="0"/>
                        </a:rPr>
                        <a:t>Regular Product Roadmap Updates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100" dirty="0">
                          <a:latin typeface="Slate Pro" panose="02000506040000020004" pitchFamily="2" charset="0"/>
                          <a:cs typeface="Calibri" panose="020F0502020204030204" pitchFamily="34" charset="0"/>
                          <a:sym typeface="Slate Pro" panose="02000506040000020004" pitchFamily="2" charset="0"/>
                        </a:rPr>
                        <a:t>Annual</a:t>
                      </a:r>
                      <a:endParaRPr lang="en-US" sz="1100" dirty="0">
                        <a:latin typeface="Slate Pro" panose="02000506040000020004" pitchFamily="2" charset="0"/>
                        <a:sym typeface="Slate Pro" panose="02000506040000020004"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a:p>
                  </a:txBody>
                  <a:tcPr/>
                </a:tc>
                <a:tc gridSpan="2">
                  <a:txBody>
                    <a:bodyPr/>
                    <a:lstStyle>
                      <a:lvl1pPr marL="0">
                        <a:defRPr>
                          <a:solidFill>
                            <a:schemeClr val="tx1"/>
                          </a:solidFill>
                          <a:latin typeface="Arial"/>
                        </a:defRPr>
                      </a:lvl1pPr>
                      <a:lvl2pPr marL="457200">
                        <a:defRPr>
                          <a:solidFill>
                            <a:schemeClr val="tx1"/>
                          </a:solidFill>
                          <a:latin typeface="Arial"/>
                        </a:defRPr>
                      </a:lvl2pPr>
                      <a:lvl3pPr marL="914400">
                        <a:defRPr>
                          <a:solidFill>
                            <a:schemeClr val="tx1"/>
                          </a:solidFill>
                          <a:latin typeface="Arial"/>
                        </a:defRPr>
                      </a:lvl3pPr>
                      <a:lvl4pPr marL="1371600">
                        <a:defRPr>
                          <a:solidFill>
                            <a:schemeClr val="tx1"/>
                          </a:solidFill>
                          <a:latin typeface="Arial"/>
                        </a:defRPr>
                      </a:lvl4pPr>
                      <a:lvl5pPr marL="1828800">
                        <a:defRPr>
                          <a:solidFill>
                            <a:schemeClr val="tx1"/>
                          </a:solidFill>
                          <a:latin typeface="Arial"/>
                        </a:defRPr>
                      </a:lvl5pPr>
                      <a:lvl6pPr marL="2286000">
                        <a:defRPr>
                          <a:solidFill>
                            <a:schemeClr val="tx1"/>
                          </a:solidFill>
                          <a:latin typeface="Arial"/>
                        </a:defRPr>
                      </a:lvl6pPr>
                      <a:lvl7pPr marL="2743200">
                        <a:defRPr>
                          <a:solidFill>
                            <a:schemeClr val="tx1"/>
                          </a:solidFill>
                          <a:latin typeface="Arial"/>
                        </a:defRPr>
                      </a:lvl7pPr>
                      <a:lvl8pPr marL="3200400">
                        <a:defRPr>
                          <a:solidFill>
                            <a:schemeClr val="tx1"/>
                          </a:solidFill>
                          <a:latin typeface="Arial"/>
                        </a:defRPr>
                      </a:lvl8pPr>
                      <a:lvl9pPr marL="3657600">
                        <a:defRPr>
                          <a:solidFill>
                            <a:schemeClr val="tx1"/>
                          </a:solidFill>
                          <a:latin typeface="Arial"/>
                        </a:defRPr>
                      </a:lvl9pPr>
                    </a:lstStyle>
                    <a:p>
                      <a:pPr algn="ctr"/>
                      <a:r>
                        <a:rPr lang="en-US" sz="1100">
                          <a:latin typeface="Slate Pro" panose="02000506040000020004" pitchFamily="2" charset="0"/>
                          <a:cs typeface="Calibri" panose="020F0502020204030204" pitchFamily="34" charset="0"/>
                          <a:sym typeface="Slate Pro" panose="02000506040000020004" pitchFamily="2" charset="0"/>
                        </a:rPr>
                        <a:t>Semi-annually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a:p>
                  </a:txBody>
                  <a:tcPr/>
                </a:tc>
                <a:extLst>
                  <a:ext uri="{0D108BD9-81ED-4DB2-BD59-A6C34878D82A}">
                    <a16:rowId xmlns:a16="http://schemas.microsoft.com/office/drawing/2014/main" val="1816657705"/>
                  </a:ext>
                </a:extLst>
              </a:tr>
              <a:tr h="290583">
                <a:tc>
                  <a:txBody>
                    <a:bodyPr/>
                    <a:lstStyle>
                      <a:lvl1pPr marL="0">
                        <a:defRPr>
                          <a:solidFill>
                            <a:schemeClr val="tx1"/>
                          </a:solidFill>
                          <a:latin typeface="Arial"/>
                        </a:defRPr>
                      </a:lvl1pPr>
                      <a:lvl2pPr marL="457200">
                        <a:defRPr>
                          <a:solidFill>
                            <a:schemeClr val="tx1"/>
                          </a:solidFill>
                          <a:latin typeface="Arial"/>
                        </a:defRPr>
                      </a:lvl2pPr>
                      <a:lvl3pPr marL="914400">
                        <a:defRPr>
                          <a:solidFill>
                            <a:schemeClr val="tx1"/>
                          </a:solidFill>
                          <a:latin typeface="Arial"/>
                        </a:defRPr>
                      </a:lvl3pPr>
                      <a:lvl4pPr marL="1371600">
                        <a:defRPr>
                          <a:solidFill>
                            <a:schemeClr val="tx1"/>
                          </a:solidFill>
                          <a:latin typeface="Arial"/>
                        </a:defRPr>
                      </a:lvl4pPr>
                      <a:lvl5pPr marL="1828800">
                        <a:defRPr>
                          <a:solidFill>
                            <a:schemeClr val="tx1"/>
                          </a:solidFill>
                          <a:latin typeface="Arial"/>
                        </a:defRPr>
                      </a:lvl5pPr>
                      <a:lvl6pPr marL="2286000">
                        <a:defRPr>
                          <a:solidFill>
                            <a:schemeClr val="tx1"/>
                          </a:solidFill>
                          <a:latin typeface="Arial"/>
                        </a:defRPr>
                      </a:lvl6pPr>
                      <a:lvl7pPr marL="2743200">
                        <a:defRPr>
                          <a:solidFill>
                            <a:schemeClr val="tx1"/>
                          </a:solidFill>
                          <a:latin typeface="Arial"/>
                        </a:defRPr>
                      </a:lvl7pPr>
                      <a:lvl8pPr marL="3200400">
                        <a:defRPr>
                          <a:solidFill>
                            <a:schemeClr val="tx1"/>
                          </a:solidFill>
                          <a:latin typeface="Arial"/>
                        </a:defRPr>
                      </a:lvl8pPr>
                      <a:lvl9pPr marL="3657600">
                        <a:defRPr>
                          <a:solidFill>
                            <a:schemeClr val="tx1"/>
                          </a:solidFill>
                          <a:latin typeface="Arial"/>
                        </a:defRPr>
                      </a:lvl9pPr>
                    </a:lstStyle>
                    <a:p>
                      <a:pPr algn="l" fontAlgn="b"/>
                      <a:r>
                        <a:rPr lang="en-US" sz="1100" b="1" i="0" u="none" strike="noStrike" dirty="0">
                          <a:solidFill>
                            <a:srgbClr val="000000"/>
                          </a:solidFill>
                          <a:effectLst/>
                          <a:latin typeface="Slate Pro" panose="02000506040000020004" pitchFamily="2" charset="0"/>
                          <a:cs typeface="Calibri" panose="020F0502020204030204" pitchFamily="34" charset="0"/>
                          <a:sym typeface="Slate Pro" panose="02000506040000020004" pitchFamily="2" charset="0"/>
                        </a:rPr>
                        <a:t>Demo or Trial Subscriptions (not for resale)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100" dirty="0">
                          <a:latin typeface="Slate Pro" panose="02000506040000020004" pitchFamily="2" charset="0"/>
                          <a:cs typeface="Calibri" panose="020F0502020204030204" pitchFamily="34" charset="0"/>
                          <a:sym typeface="Slate Pro" panose="02000506040000020004" pitchFamily="2" charset="0"/>
                        </a:rPr>
                        <a:t>Limited</a:t>
                      </a:r>
                      <a:endParaRPr lang="en-US" sz="1100" dirty="0">
                        <a:latin typeface="Slate Pro" panose="02000506040000020004" pitchFamily="2" charset="0"/>
                        <a:sym typeface="Slate Pro" panose="0200050604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a:p>
                  </a:txBody>
                  <a:tcPr/>
                </a:tc>
                <a:tc gridSpan="2">
                  <a:txBody>
                    <a:bodyPr/>
                    <a:lstStyle>
                      <a:lvl1pPr marL="0">
                        <a:defRPr>
                          <a:solidFill>
                            <a:schemeClr val="tx1"/>
                          </a:solidFill>
                          <a:latin typeface="Arial"/>
                        </a:defRPr>
                      </a:lvl1pPr>
                      <a:lvl2pPr marL="457200">
                        <a:defRPr>
                          <a:solidFill>
                            <a:schemeClr val="tx1"/>
                          </a:solidFill>
                          <a:latin typeface="Arial"/>
                        </a:defRPr>
                      </a:lvl2pPr>
                      <a:lvl3pPr marL="914400">
                        <a:defRPr>
                          <a:solidFill>
                            <a:schemeClr val="tx1"/>
                          </a:solidFill>
                          <a:latin typeface="Arial"/>
                        </a:defRPr>
                      </a:lvl3pPr>
                      <a:lvl4pPr marL="1371600">
                        <a:defRPr>
                          <a:solidFill>
                            <a:schemeClr val="tx1"/>
                          </a:solidFill>
                          <a:latin typeface="Arial"/>
                        </a:defRPr>
                      </a:lvl4pPr>
                      <a:lvl5pPr marL="1828800">
                        <a:defRPr>
                          <a:solidFill>
                            <a:schemeClr val="tx1"/>
                          </a:solidFill>
                          <a:latin typeface="Arial"/>
                        </a:defRPr>
                      </a:lvl5pPr>
                      <a:lvl6pPr marL="2286000">
                        <a:defRPr>
                          <a:solidFill>
                            <a:schemeClr val="tx1"/>
                          </a:solidFill>
                          <a:latin typeface="Arial"/>
                        </a:defRPr>
                      </a:lvl6pPr>
                      <a:lvl7pPr marL="2743200">
                        <a:defRPr>
                          <a:solidFill>
                            <a:schemeClr val="tx1"/>
                          </a:solidFill>
                          <a:latin typeface="Arial"/>
                        </a:defRPr>
                      </a:lvl7pPr>
                      <a:lvl8pPr marL="3200400">
                        <a:defRPr>
                          <a:solidFill>
                            <a:schemeClr val="tx1"/>
                          </a:solidFill>
                          <a:latin typeface="Arial"/>
                        </a:defRPr>
                      </a:lvl8pPr>
                      <a:lvl9pPr marL="3657600">
                        <a:defRPr>
                          <a:solidFill>
                            <a:schemeClr val="tx1"/>
                          </a:solidFill>
                          <a:latin typeface="Arial"/>
                        </a:defRPr>
                      </a:lvl9pPr>
                    </a:lstStyle>
                    <a:p>
                      <a:pPr algn="ctr"/>
                      <a:r>
                        <a:rPr lang="en-US" sz="1100">
                          <a:latin typeface="Slate Pro" panose="02000506040000020004" pitchFamily="2" charset="0"/>
                          <a:cs typeface="Calibri" panose="020F0502020204030204" pitchFamily="34" charset="0"/>
                          <a:sym typeface="Slate Pro" panose="02000506040000020004" pitchFamily="2" charset="0"/>
                        </a:rPr>
                        <a:t>Full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a:p>
                  </a:txBody>
                  <a:tcPr/>
                </a:tc>
                <a:extLst>
                  <a:ext uri="{0D108BD9-81ED-4DB2-BD59-A6C34878D82A}">
                    <a16:rowId xmlns:a16="http://schemas.microsoft.com/office/drawing/2014/main" val="802184734"/>
                  </a:ext>
                </a:extLst>
              </a:tr>
              <a:tr h="290583">
                <a:tc>
                  <a:txBody>
                    <a:bodyPr/>
                    <a:lstStyle>
                      <a:lvl1pPr marL="0">
                        <a:defRPr>
                          <a:solidFill>
                            <a:schemeClr val="tx1"/>
                          </a:solidFill>
                          <a:latin typeface="Arial"/>
                        </a:defRPr>
                      </a:lvl1pPr>
                      <a:lvl2pPr marL="457200">
                        <a:defRPr>
                          <a:solidFill>
                            <a:schemeClr val="tx1"/>
                          </a:solidFill>
                          <a:latin typeface="Arial"/>
                        </a:defRPr>
                      </a:lvl2pPr>
                      <a:lvl3pPr marL="914400">
                        <a:defRPr>
                          <a:solidFill>
                            <a:schemeClr val="tx1"/>
                          </a:solidFill>
                          <a:latin typeface="Arial"/>
                        </a:defRPr>
                      </a:lvl3pPr>
                      <a:lvl4pPr marL="1371600">
                        <a:defRPr>
                          <a:solidFill>
                            <a:schemeClr val="tx1"/>
                          </a:solidFill>
                          <a:latin typeface="Arial"/>
                        </a:defRPr>
                      </a:lvl4pPr>
                      <a:lvl5pPr marL="1828800">
                        <a:defRPr>
                          <a:solidFill>
                            <a:schemeClr val="tx1"/>
                          </a:solidFill>
                          <a:latin typeface="Arial"/>
                        </a:defRPr>
                      </a:lvl5pPr>
                      <a:lvl6pPr marL="2286000">
                        <a:defRPr>
                          <a:solidFill>
                            <a:schemeClr val="tx1"/>
                          </a:solidFill>
                          <a:latin typeface="Arial"/>
                        </a:defRPr>
                      </a:lvl6pPr>
                      <a:lvl7pPr marL="2743200">
                        <a:defRPr>
                          <a:solidFill>
                            <a:schemeClr val="tx1"/>
                          </a:solidFill>
                          <a:latin typeface="Arial"/>
                        </a:defRPr>
                      </a:lvl7pPr>
                      <a:lvl8pPr marL="3200400">
                        <a:defRPr>
                          <a:solidFill>
                            <a:schemeClr val="tx1"/>
                          </a:solidFill>
                          <a:latin typeface="Arial"/>
                        </a:defRPr>
                      </a:lvl8pPr>
                      <a:lvl9pPr marL="3657600">
                        <a:defRPr>
                          <a:solidFill>
                            <a:schemeClr val="tx1"/>
                          </a:solidFill>
                          <a:latin typeface="Arial"/>
                        </a:defRPr>
                      </a:lvl9pPr>
                    </a:lstStyle>
                    <a:p>
                      <a:pPr algn="l" fontAlgn="b"/>
                      <a:r>
                        <a:rPr lang="en-US" sz="1100" b="1" i="0" u="none" strike="noStrike" dirty="0">
                          <a:solidFill>
                            <a:srgbClr val="000000"/>
                          </a:solidFill>
                          <a:effectLst/>
                          <a:latin typeface="Slate Pro" panose="02000506040000020004" pitchFamily="2" charset="0"/>
                          <a:cs typeface="Calibri" panose="020F0502020204030204" pitchFamily="34" charset="0"/>
                          <a:sym typeface="Slate Pro" panose="02000506040000020004" pitchFamily="2" charset="0"/>
                        </a:rPr>
                        <a:t>Lead Pass Eligibility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100">
                          <a:latin typeface="Slate Pro" panose="02000506040000020004" pitchFamily="2" charset="0"/>
                          <a:cs typeface="Calibri" panose="020F0502020204030204" pitchFamily="34" charset="0"/>
                          <a:sym typeface="Slate Pro" panose="02000506040000020004" pitchFamily="2" charset="0"/>
                        </a:rPr>
                        <a:t>Not Available</a:t>
                      </a:r>
                      <a:endParaRPr lang="en-US" sz="1100">
                        <a:latin typeface="Slate Pro" panose="02000506040000020004" pitchFamily="2" charset="0"/>
                        <a:sym typeface="Slate Pro" panose="0200050604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a:p>
                  </a:txBody>
                  <a:tcPr/>
                </a:tc>
                <a:tc gridSpan="2">
                  <a:txBody>
                    <a:bodyPr/>
                    <a:lstStyle>
                      <a:lvl1pPr marL="0">
                        <a:defRPr>
                          <a:solidFill>
                            <a:schemeClr val="tx1"/>
                          </a:solidFill>
                          <a:latin typeface="Arial"/>
                        </a:defRPr>
                      </a:lvl1pPr>
                      <a:lvl2pPr marL="457200">
                        <a:defRPr>
                          <a:solidFill>
                            <a:schemeClr val="tx1"/>
                          </a:solidFill>
                          <a:latin typeface="Arial"/>
                        </a:defRPr>
                      </a:lvl2pPr>
                      <a:lvl3pPr marL="914400">
                        <a:defRPr>
                          <a:solidFill>
                            <a:schemeClr val="tx1"/>
                          </a:solidFill>
                          <a:latin typeface="Arial"/>
                        </a:defRPr>
                      </a:lvl3pPr>
                      <a:lvl4pPr marL="1371600">
                        <a:defRPr>
                          <a:solidFill>
                            <a:schemeClr val="tx1"/>
                          </a:solidFill>
                          <a:latin typeface="Arial"/>
                        </a:defRPr>
                      </a:lvl4pPr>
                      <a:lvl5pPr marL="1828800">
                        <a:defRPr>
                          <a:solidFill>
                            <a:schemeClr val="tx1"/>
                          </a:solidFill>
                          <a:latin typeface="Arial"/>
                        </a:defRPr>
                      </a:lvl5pPr>
                      <a:lvl6pPr marL="2286000">
                        <a:defRPr>
                          <a:solidFill>
                            <a:schemeClr val="tx1"/>
                          </a:solidFill>
                          <a:latin typeface="Arial"/>
                        </a:defRPr>
                      </a:lvl6pPr>
                      <a:lvl7pPr marL="2743200">
                        <a:defRPr>
                          <a:solidFill>
                            <a:schemeClr val="tx1"/>
                          </a:solidFill>
                          <a:latin typeface="Arial"/>
                        </a:defRPr>
                      </a:lvl7pPr>
                      <a:lvl8pPr marL="3200400">
                        <a:defRPr>
                          <a:solidFill>
                            <a:schemeClr val="tx1"/>
                          </a:solidFill>
                          <a:latin typeface="Arial"/>
                        </a:defRPr>
                      </a:lvl8pPr>
                      <a:lvl9pPr marL="3657600">
                        <a:defRPr>
                          <a:solidFill>
                            <a:schemeClr val="tx1"/>
                          </a:solidFill>
                          <a:latin typeface="Arial"/>
                        </a:defRPr>
                      </a:lvl9pPr>
                    </a:lstStyle>
                    <a:p>
                      <a:pPr algn="ctr"/>
                      <a:r>
                        <a:rPr lang="en-US" sz="1100">
                          <a:latin typeface="Slate Pro" panose="02000506040000020004" pitchFamily="2" charset="0"/>
                          <a:cs typeface="Calibri" panose="020F0502020204030204" pitchFamily="34" charset="0"/>
                          <a:sym typeface="Slate Pro" panose="02000506040000020004" pitchFamily="2" charset="0"/>
                        </a:rPr>
                        <a:t>Available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a:p>
                  </a:txBody>
                  <a:tcPr/>
                </a:tc>
                <a:extLst>
                  <a:ext uri="{0D108BD9-81ED-4DB2-BD59-A6C34878D82A}">
                    <a16:rowId xmlns:a16="http://schemas.microsoft.com/office/drawing/2014/main" val="3023216478"/>
                  </a:ext>
                </a:extLst>
              </a:tr>
              <a:tr h="290583">
                <a:tc>
                  <a:txBody>
                    <a:bodyPr/>
                    <a:lstStyle>
                      <a:lvl1pPr marL="0">
                        <a:defRPr>
                          <a:solidFill>
                            <a:schemeClr val="tx1"/>
                          </a:solidFill>
                          <a:latin typeface="Arial"/>
                        </a:defRPr>
                      </a:lvl1pPr>
                      <a:lvl2pPr marL="457200">
                        <a:defRPr>
                          <a:solidFill>
                            <a:schemeClr val="tx1"/>
                          </a:solidFill>
                          <a:latin typeface="Arial"/>
                        </a:defRPr>
                      </a:lvl2pPr>
                      <a:lvl3pPr marL="914400">
                        <a:defRPr>
                          <a:solidFill>
                            <a:schemeClr val="tx1"/>
                          </a:solidFill>
                          <a:latin typeface="Arial"/>
                        </a:defRPr>
                      </a:lvl3pPr>
                      <a:lvl4pPr marL="1371600">
                        <a:defRPr>
                          <a:solidFill>
                            <a:schemeClr val="tx1"/>
                          </a:solidFill>
                          <a:latin typeface="Arial"/>
                        </a:defRPr>
                      </a:lvl4pPr>
                      <a:lvl5pPr marL="1828800">
                        <a:defRPr>
                          <a:solidFill>
                            <a:schemeClr val="tx1"/>
                          </a:solidFill>
                          <a:latin typeface="Arial"/>
                        </a:defRPr>
                      </a:lvl5pPr>
                      <a:lvl6pPr marL="2286000">
                        <a:defRPr>
                          <a:solidFill>
                            <a:schemeClr val="tx1"/>
                          </a:solidFill>
                          <a:latin typeface="Arial"/>
                        </a:defRPr>
                      </a:lvl6pPr>
                      <a:lvl7pPr marL="2743200">
                        <a:defRPr>
                          <a:solidFill>
                            <a:schemeClr val="tx1"/>
                          </a:solidFill>
                          <a:latin typeface="Arial"/>
                        </a:defRPr>
                      </a:lvl7pPr>
                      <a:lvl8pPr marL="3200400">
                        <a:defRPr>
                          <a:solidFill>
                            <a:schemeClr val="tx1"/>
                          </a:solidFill>
                          <a:latin typeface="Arial"/>
                        </a:defRPr>
                      </a:lvl8pPr>
                      <a:lvl9pPr marL="3657600">
                        <a:defRPr>
                          <a:solidFill>
                            <a:schemeClr val="tx1"/>
                          </a:solidFill>
                          <a:latin typeface="Arial"/>
                        </a:defRPr>
                      </a:lvl9pPr>
                    </a:lstStyle>
                    <a:p>
                      <a:pPr algn="l" fontAlgn="b"/>
                      <a:r>
                        <a:rPr lang="en-US" sz="1100" b="1" i="0" u="none" strike="noStrike" dirty="0">
                          <a:solidFill>
                            <a:srgbClr val="000000"/>
                          </a:solidFill>
                          <a:effectLst/>
                          <a:latin typeface="Slate Pro" panose="02000506040000020004" pitchFamily="2" charset="0"/>
                          <a:cs typeface="Calibri" panose="020F0502020204030204" pitchFamily="34" charset="0"/>
                          <a:sym typeface="Slate Pro" panose="02000506040000020004" pitchFamily="2" charset="0"/>
                        </a:rPr>
                        <a:t>Discount off List (Partner sold Product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100" dirty="0">
                          <a:latin typeface="Slate Pro" panose="02000506040000020004" pitchFamily="2" charset="0"/>
                          <a:cs typeface="Calibri" panose="020F0502020204030204" pitchFamily="34" charset="0"/>
                          <a:sym typeface="Slate Pro" panose="02000506040000020004" pitchFamily="2" charset="0"/>
                        </a:rPr>
                        <a:t>50%</a:t>
                      </a:r>
                      <a:endParaRPr lang="en-US" sz="1100" dirty="0">
                        <a:latin typeface="Slate Pro" panose="02000506040000020004" pitchFamily="2" charset="0"/>
                        <a:sym typeface="Slate Pro" panose="0200050604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a:p>
                  </a:txBody>
                  <a:tcPr/>
                </a:tc>
                <a:tc gridSpan="2">
                  <a:txBody>
                    <a:bodyPr/>
                    <a:lstStyle>
                      <a:lvl1pPr marL="0">
                        <a:defRPr>
                          <a:solidFill>
                            <a:schemeClr val="tx1"/>
                          </a:solidFill>
                          <a:latin typeface="Arial"/>
                        </a:defRPr>
                      </a:lvl1pPr>
                      <a:lvl2pPr marL="457200">
                        <a:defRPr>
                          <a:solidFill>
                            <a:schemeClr val="tx1"/>
                          </a:solidFill>
                          <a:latin typeface="Arial"/>
                        </a:defRPr>
                      </a:lvl2pPr>
                      <a:lvl3pPr marL="914400">
                        <a:defRPr>
                          <a:solidFill>
                            <a:schemeClr val="tx1"/>
                          </a:solidFill>
                          <a:latin typeface="Arial"/>
                        </a:defRPr>
                      </a:lvl3pPr>
                      <a:lvl4pPr marL="1371600">
                        <a:defRPr>
                          <a:solidFill>
                            <a:schemeClr val="tx1"/>
                          </a:solidFill>
                          <a:latin typeface="Arial"/>
                        </a:defRPr>
                      </a:lvl4pPr>
                      <a:lvl5pPr marL="1828800">
                        <a:defRPr>
                          <a:solidFill>
                            <a:schemeClr val="tx1"/>
                          </a:solidFill>
                          <a:latin typeface="Arial"/>
                        </a:defRPr>
                      </a:lvl5pPr>
                      <a:lvl6pPr marL="2286000">
                        <a:defRPr>
                          <a:solidFill>
                            <a:schemeClr val="tx1"/>
                          </a:solidFill>
                          <a:latin typeface="Arial"/>
                        </a:defRPr>
                      </a:lvl6pPr>
                      <a:lvl7pPr marL="2743200">
                        <a:defRPr>
                          <a:solidFill>
                            <a:schemeClr val="tx1"/>
                          </a:solidFill>
                          <a:latin typeface="Arial"/>
                        </a:defRPr>
                      </a:lvl7pPr>
                      <a:lvl8pPr marL="3200400">
                        <a:defRPr>
                          <a:solidFill>
                            <a:schemeClr val="tx1"/>
                          </a:solidFill>
                          <a:latin typeface="Arial"/>
                        </a:defRPr>
                      </a:lvl8pPr>
                      <a:lvl9pPr marL="3657600">
                        <a:defRPr>
                          <a:solidFill>
                            <a:schemeClr val="tx1"/>
                          </a:solidFill>
                          <a:latin typeface="Arial"/>
                        </a:defRPr>
                      </a:lvl9pPr>
                    </a:lstStyle>
                    <a:p>
                      <a:pPr algn="ctr"/>
                      <a:r>
                        <a:rPr lang="en-US" sz="1100" dirty="0">
                          <a:latin typeface="Slate Pro" panose="02000506040000020004" pitchFamily="2" charset="0"/>
                          <a:cs typeface="Calibri" panose="020F0502020204030204" pitchFamily="34" charset="0"/>
                          <a:sym typeface="Slate Pro" panose="02000506040000020004" pitchFamily="2" charset="0"/>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a:p>
                  </a:txBody>
                  <a:tcPr/>
                </a:tc>
                <a:extLst>
                  <a:ext uri="{0D108BD9-81ED-4DB2-BD59-A6C34878D82A}">
                    <a16:rowId xmlns:a16="http://schemas.microsoft.com/office/drawing/2014/main" val="2666267318"/>
                  </a:ext>
                </a:extLst>
              </a:tr>
              <a:tr h="290583">
                <a:tc>
                  <a:txBody>
                    <a:bodyPr/>
                    <a:lstStyle>
                      <a:lvl1pPr marL="0">
                        <a:defRPr>
                          <a:solidFill>
                            <a:schemeClr val="tx1"/>
                          </a:solidFill>
                          <a:latin typeface="Arial"/>
                        </a:defRPr>
                      </a:lvl1pPr>
                      <a:lvl2pPr marL="457200">
                        <a:defRPr>
                          <a:solidFill>
                            <a:schemeClr val="tx1"/>
                          </a:solidFill>
                          <a:latin typeface="Arial"/>
                        </a:defRPr>
                      </a:lvl2pPr>
                      <a:lvl3pPr marL="914400">
                        <a:defRPr>
                          <a:solidFill>
                            <a:schemeClr val="tx1"/>
                          </a:solidFill>
                          <a:latin typeface="Arial"/>
                        </a:defRPr>
                      </a:lvl3pPr>
                      <a:lvl4pPr marL="1371600">
                        <a:defRPr>
                          <a:solidFill>
                            <a:schemeClr val="tx1"/>
                          </a:solidFill>
                          <a:latin typeface="Arial"/>
                        </a:defRPr>
                      </a:lvl4pPr>
                      <a:lvl5pPr marL="1828800">
                        <a:defRPr>
                          <a:solidFill>
                            <a:schemeClr val="tx1"/>
                          </a:solidFill>
                          <a:latin typeface="Arial"/>
                        </a:defRPr>
                      </a:lvl5pPr>
                      <a:lvl6pPr marL="2286000">
                        <a:defRPr>
                          <a:solidFill>
                            <a:schemeClr val="tx1"/>
                          </a:solidFill>
                          <a:latin typeface="Arial"/>
                        </a:defRPr>
                      </a:lvl6pPr>
                      <a:lvl7pPr marL="2743200">
                        <a:defRPr>
                          <a:solidFill>
                            <a:schemeClr val="tx1"/>
                          </a:solidFill>
                          <a:latin typeface="Arial"/>
                        </a:defRPr>
                      </a:lvl7pPr>
                      <a:lvl8pPr marL="3200400">
                        <a:defRPr>
                          <a:solidFill>
                            <a:schemeClr val="tx1"/>
                          </a:solidFill>
                          <a:latin typeface="Arial"/>
                        </a:defRPr>
                      </a:lvl8pPr>
                      <a:lvl9pPr marL="3657600">
                        <a:defRPr>
                          <a:solidFill>
                            <a:schemeClr val="tx1"/>
                          </a:solidFill>
                          <a:latin typeface="Arial"/>
                        </a:defRPr>
                      </a:lvl9pPr>
                    </a:lstStyle>
                    <a:p>
                      <a:pPr marL="0" algn="l" fontAlgn="b"/>
                      <a:r>
                        <a:rPr lang="en-US" sz="1100" b="1" i="0" u="none" strike="noStrike" dirty="0">
                          <a:solidFill>
                            <a:srgbClr val="000000"/>
                          </a:solidFill>
                          <a:effectLst/>
                          <a:latin typeface="Slate Pro" panose="02000506040000020004" pitchFamily="2" charset="0"/>
                          <a:ea typeface="+mn-ea"/>
                          <a:cs typeface="Calibri" panose="020F0502020204030204" pitchFamily="34" charset="0"/>
                          <a:sym typeface="Slate Pro" panose="02000506040000020004" pitchFamily="2" charset="0"/>
                        </a:rPr>
                        <a:t>Program Logo Usage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fontAlgn="b"/>
                      <a:r>
                        <a:rPr lang="en-US" sz="1100" b="1" i="0" u="none" strike="noStrike">
                          <a:solidFill>
                            <a:srgbClr val="000000"/>
                          </a:solidFill>
                          <a:effectLst/>
                          <a:latin typeface="Slate Pro" panose="02000506040000020004" pitchFamily="2" charset="0"/>
                          <a:ea typeface="+mn-ea"/>
                          <a:cs typeface="Calibri" panose="020F0502020204030204" pitchFamily="34" charset="0"/>
                          <a:sym typeface="Slate Pro" panose="02000506040000020004"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rial"/>
                        </a:defRPr>
                      </a:lvl1pPr>
                      <a:lvl2pPr marL="457200">
                        <a:defRPr>
                          <a:solidFill>
                            <a:schemeClr val="tx1"/>
                          </a:solidFill>
                          <a:latin typeface="Arial"/>
                        </a:defRPr>
                      </a:lvl2pPr>
                      <a:lvl3pPr marL="914400">
                        <a:defRPr>
                          <a:solidFill>
                            <a:schemeClr val="tx1"/>
                          </a:solidFill>
                          <a:latin typeface="Arial"/>
                        </a:defRPr>
                      </a:lvl3pPr>
                      <a:lvl4pPr marL="1371600">
                        <a:defRPr>
                          <a:solidFill>
                            <a:schemeClr val="tx1"/>
                          </a:solidFill>
                          <a:latin typeface="Arial"/>
                        </a:defRPr>
                      </a:lvl4pPr>
                      <a:lvl5pPr marL="1828800">
                        <a:defRPr>
                          <a:solidFill>
                            <a:schemeClr val="tx1"/>
                          </a:solidFill>
                          <a:latin typeface="Arial"/>
                        </a:defRPr>
                      </a:lvl5pPr>
                      <a:lvl6pPr marL="2286000">
                        <a:defRPr>
                          <a:solidFill>
                            <a:schemeClr val="tx1"/>
                          </a:solidFill>
                          <a:latin typeface="Arial"/>
                        </a:defRPr>
                      </a:lvl6pPr>
                      <a:lvl7pPr marL="2743200">
                        <a:defRPr>
                          <a:solidFill>
                            <a:schemeClr val="tx1"/>
                          </a:solidFill>
                          <a:latin typeface="Arial"/>
                        </a:defRPr>
                      </a:lvl7pPr>
                      <a:lvl8pPr marL="3200400">
                        <a:defRPr>
                          <a:solidFill>
                            <a:schemeClr val="tx1"/>
                          </a:solidFill>
                          <a:latin typeface="Arial"/>
                        </a:defRPr>
                      </a:lvl8pPr>
                      <a:lvl9pPr marL="3657600">
                        <a:defRPr>
                          <a:solidFill>
                            <a:schemeClr val="tx1"/>
                          </a:solidFill>
                          <a:latin typeface="Arial"/>
                        </a:defRPr>
                      </a:lvl9pPr>
                    </a:lstStyle>
                    <a:p>
                      <a:pPr algn="ctr"/>
                      <a:r>
                        <a:rPr lang="en-US" sz="1100">
                          <a:latin typeface="Slate Pro" panose="02000506040000020004" pitchFamily="2" charset="0"/>
                          <a:cs typeface="Calibri" panose="020F0502020204030204" pitchFamily="34" charset="0"/>
                          <a:sym typeface="Slate Pro" panose="02000506040000020004"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rial"/>
                        </a:defRPr>
                      </a:lvl1pPr>
                      <a:lvl2pPr marL="457200">
                        <a:defRPr>
                          <a:solidFill>
                            <a:schemeClr val="tx1"/>
                          </a:solidFill>
                          <a:latin typeface="Arial"/>
                        </a:defRPr>
                      </a:lvl2pPr>
                      <a:lvl3pPr marL="914400">
                        <a:defRPr>
                          <a:solidFill>
                            <a:schemeClr val="tx1"/>
                          </a:solidFill>
                          <a:latin typeface="Arial"/>
                        </a:defRPr>
                      </a:lvl3pPr>
                      <a:lvl4pPr marL="1371600">
                        <a:defRPr>
                          <a:solidFill>
                            <a:schemeClr val="tx1"/>
                          </a:solidFill>
                          <a:latin typeface="Arial"/>
                        </a:defRPr>
                      </a:lvl4pPr>
                      <a:lvl5pPr marL="1828800">
                        <a:defRPr>
                          <a:solidFill>
                            <a:schemeClr val="tx1"/>
                          </a:solidFill>
                          <a:latin typeface="Arial"/>
                        </a:defRPr>
                      </a:lvl5pPr>
                      <a:lvl6pPr marL="2286000">
                        <a:defRPr>
                          <a:solidFill>
                            <a:schemeClr val="tx1"/>
                          </a:solidFill>
                          <a:latin typeface="Arial"/>
                        </a:defRPr>
                      </a:lvl6pPr>
                      <a:lvl7pPr marL="2743200">
                        <a:defRPr>
                          <a:solidFill>
                            <a:schemeClr val="tx1"/>
                          </a:solidFill>
                          <a:latin typeface="Arial"/>
                        </a:defRPr>
                      </a:lvl7pPr>
                      <a:lvl8pPr marL="3200400">
                        <a:defRPr>
                          <a:solidFill>
                            <a:schemeClr val="tx1"/>
                          </a:solidFill>
                          <a:latin typeface="Arial"/>
                        </a:defRPr>
                      </a:lvl8pPr>
                      <a:lvl9pPr marL="3657600">
                        <a:defRPr>
                          <a:solidFill>
                            <a:schemeClr val="tx1"/>
                          </a:solidFill>
                          <a:latin typeface="Arial"/>
                        </a:defRPr>
                      </a:lvl9pPr>
                    </a:lstStyle>
                    <a:p>
                      <a:pPr algn="ctr"/>
                      <a:r>
                        <a:rPr lang="en-US" sz="1100" dirty="0">
                          <a:latin typeface="Slate Pro" panose="02000506040000020004" pitchFamily="2" charset="0"/>
                          <a:cs typeface="Calibri" panose="020F0502020204030204" pitchFamily="34" charset="0"/>
                          <a:sym typeface="Slate Pro" panose="02000506040000020004"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rial"/>
                        </a:defRPr>
                      </a:lvl1pPr>
                      <a:lvl2pPr marL="457200">
                        <a:defRPr>
                          <a:solidFill>
                            <a:schemeClr val="tx1"/>
                          </a:solidFill>
                          <a:latin typeface="Arial"/>
                        </a:defRPr>
                      </a:lvl2pPr>
                      <a:lvl3pPr marL="914400">
                        <a:defRPr>
                          <a:solidFill>
                            <a:schemeClr val="tx1"/>
                          </a:solidFill>
                          <a:latin typeface="Arial"/>
                        </a:defRPr>
                      </a:lvl3pPr>
                      <a:lvl4pPr marL="1371600">
                        <a:defRPr>
                          <a:solidFill>
                            <a:schemeClr val="tx1"/>
                          </a:solidFill>
                          <a:latin typeface="Arial"/>
                        </a:defRPr>
                      </a:lvl4pPr>
                      <a:lvl5pPr marL="1828800">
                        <a:defRPr>
                          <a:solidFill>
                            <a:schemeClr val="tx1"/>
                          </a:solidFill>
                          <a:latin typeface="Arial"/>
                        </a:defRPr>
                      </a:lvl5pPr>
                      <a:lvl6pPr marL="2286000">
                        <a:defRPr>
                          <a:solidFill>
                            <a:schemeClr val="tx1"/>
                          </a:solidFill>
                          <a:latin typeface="Arial"/>
                        </a:defRPr>
                      </a:lvl6pPr>
                      <a:lvl7pPr marL="2743200">
                        <a:defRPr>
                          <a:solidFill>
                            <a:schemeClr val="tx1"/>
                          </a:solidFill>
                          <a:latin typeface="Arial"/>
                        </a:defRPr>
                      </a:lvl7pPr>
                      <a:lvl8pPr marL="3200400">
                        <a:defRPr>
                          <a:solidFill>
                            <a:schemeClr val="tx1"/>
                          </a:solidFill>
                          <a:latin typeface="Arial"/>
                        </a:defRPr>
                      </a:lvl8pPr>
                      <a:lvl9pPr marL="3657600">
                        <a:defRPr>
                          <a:solidFill>
                            <a:schemeClr val="tx1"/>
                          </a:solidFill>
                          <a:latin typeface="Arial"/>
                        </a:defRPr>
                      </a:lvl9pPr>
                    </a:lstStyle>
                    <a:p>
                      <a:pPr algn="ctr"/>
                      <a:r>
                        <a:rPr lang="en-US" sz="1100">
                          <a:latin typeface="Slate Pro" panose="02000506040000020004" pitchFamily="2" charset="0"/>
                          <a:cs typeface="Calibri" panose="020F0502020204030204" pitchFamily="34" charset="0"/>
                          <a:sym typeface="Slate Pro" panose="02000506040000020004"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5031566"/>
                  </a:ext>
                </a:extLst>
              </a:tr>
              <a:tr h="396147">
                <a:tc>
                  <a:txBody>
                    <a:bodyPr/>
                    <a:lstStyle>
                      <a:lvl1pPr marL="0">
                        <a:defRPr>
                          <a:solidFill>
                            <a:schemeClr val="tx1"/>
                          </a:solidFill>
                          <a:latin typeface="Arial"/>
                        </a:defRPr>
                      </a:lvl1pPr>
                      <a:lvl2pPr marL="457200">
                        <a:defRPr>
                          <a:solidFill>
                            <a:schemeClr val="tx1"/>
                          </a:solidFill>
                          <a:latin typeface="Arial"/>
                        </a:defRPr>
                      </a:lvl2pPr>
                      <a:lvl3pPr marL="914400">
                        <a:defRPr>
                          <a:solidFill>
                            <a:schemeClr val="tx1"/>
                          </a:solidFill>
                          <a:latin typeface="Arial"/>
                        </a:defRPr>
                      </a:lvl3pPr>
                      <a:lvl4pPr marL="1371600">
                        <a:defRPr>
                          <a:solidFill>
                            <a:schemeClr val="tx1"/>
                          </a:solidFill>
                          <a:latin typeface="Arial"/>
                        </a:defRPr>
                      </a:lvl4pPr>
                      <a:lvl5pPr marL="1828800">
                        <a:defRPr>
                          <a:solidFill>
                            <a:schemeClr val="tx1"/>
                          </a:solidFill>
                          <a:latin typeface="Arial"/>
                        </a:defRPr>
                      </a:lvl5pPr>
                      <a:lvl6pPr marL="2286000">
                        <a:defRPr>
                          <a:solidFill>
                            <a:schemeClr val="tx1"/>
                          </a:solidFill>
                          <a:latin typeface="Arial"/>
                        </a:defRPr>
                      </a:lvl6pPr>
                      <a:lvl7pPr marL="2743200">
                        <a:defRPr>
                          <a:solidFill>
                            <a:schemeClr val="tx1"/>
                          </a:solidFill>
                          <a:latin typeface="Arial"/>
                        </a:defRPr>
                      </a:lvl7pPr>
                      <a:lvl8pPr marL="3200400">
                        <a:defRPr>
                          <a:solidFill>
                            <a:schemeClr val="tx1"/>
                          </a:solidFill>
                          <a:latin typeface="Arial"/>
                        </a:defRPr>
                      </a:lvl8pPr>
                      <a:lvl9pPr marL="3657600">
                        <a:defRPr>
                          <a:solidFill>
                            <a:schemeClr val="tx1"/>
                          </a:solidFill>
                          <a:latin typeface="Arial"/>
                        </a:defRPr>
                      </a:lvl9pPr>
                    </a:lstStyle>
                    <a:p>
                      <a:pPr marL="0" algn="l" fontAlgn="b"/>
                      <a:r>
                        <a:rPr lang="en-US" sz="1100" b="1" i="0" u="none" strike="noStrike" dirty="0">
                          <a:solidFill>
                            <a:srgbClr val="000000"/>
                          </a:solidFill>
                          <a:effectLst/>
                          <a:latin typeface="Slate Pro" panose="02000506040000020004" pitchFamily="2" charset="0"/>
                          <a:ea typeface="+mn-ea"/>
                          <a:cs typeface="Calibri" panose="020F0502020204030204" pitchFamily="34" charset="0"/>
                          <a:sym typeface="Slate Pro" panose="02000506040000020004" pitchFamily="2" charset="0"/>
                        </a:rPr>
                        <a:t>Partner Customizable Campaign Materials </a:t>
                      </a:r>
                    </a:p>
                    <a:p>
                      <a:pPr marL="0" algn="l" fontAlgn="b"/>
                      <a:r>
                        <a:rPr lang="en-US" sz="1100" b="1" i="0" u="none" strike="noStrike" dirty="0">
                          <a:solidFill>
                            <a:srgbClr val="000000"/>
                          </a:solidFill>
                          <a:effectLst/>
                          <a:latin typeface="Slate Pro" panose="02000506040000020004" pitchFamily="2" charset="0"/>
                          <a:ea typeface="+mn-ea"/>
                          <a:cs typeface="Calibri" panose="020F0502020204030204" pitchFamily="34" charset="0"/>
                          <a:sym typeface="Slate Pro" panose="02000506040000020004" pitchFamily="2" charset="0"/>
                        </a:rPr>
                        <a:t>(co-branding)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fontAlgn="b"/>
                      <a:endParaRPr lang="en-US" sz="1100" b="1" i="0" u="none" strike="noStrike">
                        <a:solidFill>
                          <a:srgbClr val="000000"/>
                        </a:solidFill>
                        <a:effectLst/>
                        <a:latin typeface="Slate Pro" panose="02000506040000020004" pitchFamily="2" charset="0"/>
                        <a:ea typeface="+mn-ea"/>
                        <a:cs typeface="Calibri" panose="020F0502020204030204" pitchFamily="34" charset="0"/>
                        <a:sym typeface="Slate Pro" panose="0200050604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rial"/>
                        </a:defRPr>
                      </a:lvl1pPr>
                      <a:lvl2pPr marL="457200">
                        <a:defRPr>
                          <a:solidFill>
                            <a:schemeClr val="tx1"/>
                          </a:solidFill>
                          <a:latin typeface="Arial"/>
                        </a:defRPr>
                      </a:lvl2pPr>
                      <a:lvl3pPr marL="914400">
                        <a:defRPr>
                          <a:solidFill>
                            <a:schemeClr val="tx1"/>
                          </a:solidFill>
                          <a:latin typeface="Arial"/>
                        </a:defRPr>
                      </a:lvl3pPr>
                      <a:lvl4pPr marL="1371600">
                        <a:defRPr>
                          <a:solidFill>
                            <a:schemeClr val="tx1"/>
                          </a:solidFill>
                          <a:latin typeface="Arial"/>
                        </a:defRPr>
                      </a:lvl4pPr>
                      <a:lvl5pPr marL="1828800">
                        <a:defRPr>
                          <a:solidFill>
                            <a:schemeClr val="tx1"/>
                          </a:solidFill>
                          <a:latin typeface="Arial"/>
                        </a:defRPr>
                      </a:lvl5pPr>
                      <a:lvl6pPr marL="2286000">
                        <a:defRPr>
                          <a:solidFill>
                            <a:schemeClr val="tx1"/>
                          </a:solidFill>
                          <a:latin typeface="Arial"/>
                        </a:defRPr>
                      </a:lvl6pPr>
                      <a:lvl7pPr marL="2743200">
                        <a:defRPr>
                          <a:solidFill>
                            <a:schemeClr val="tx1"/>
                          </a:solidFill>
                          <a:latin typeface="Arial"/>
                        </a:defRPr>
                      </a:lvl7pPr>
                      <a:lvl8pPr marL="3200400">
                        <a:defRPr>
                          <a:solidFill>
                            <a:schemeClr val="tx1"/>
                          </a:solidFill>
                          <a:latin typeface="Arial"/>
                        </a:defRPr>
                      </a:lvl8pPr>
                      <a:lvl9pPr marL="3657600">
                        <a:defRPr>
                          <a:solidFill>
                            <a:schemeClr val="tx1"/>
                          </a:solidFill>
                          <a:latin typeface="Arial"/>
                        </a:defRPr>
                      </a:lvl9pPr>
                    </a:lstStyle>
                    <a:p>
                      <a:pPr algn="ctr"/>
                      <a:endParaRPr lang="en-US" sz="1100">
                        <a:latin typeface="Slate Pro" panose="02000506040000020004" pitchFamily="2" charset="0"/>
                        <a:cs typeface="Calibri" panose="020F0502020204030204" pitchFamily="34" charset="0"/>
                        <a:sym typeface="Slate Pro" panose="0200050604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rial"/>
                        </a:defRPr>
                      </a:lvl1pPr>
                      <a:lvl2pPr marL="457200">
                        <a:defRPr>
                          <a:solidFill>
                            <a:schemeClr val="tx1"/>
                          </a:solidFill>
                          <a:latin typeface="Arial"/>
                        </a:defRPr>
                      </a:lvl2pPr>
                      <a:lvl3pPr marL="914400">
                        <a:defRPr>
                          <a:solidFill>
                            <a:schemeClr val="tx1"/>
                          </a:solidFill>
                          <a:latin typeface="Arial"/>
                        </a:defRPr>
                      </a:lvl3pPr>
                      <a:lvl4pPr marL="1371600">
                        <a:defRPr>
                          <a:solidFill>
                            <a:schemeClr val="tx1"/>
                          </a:solidFill>
                          <a:latin typeface="Arial"/>
                        </a:defRPr>
                      </a:lvl4pPr>
                      <a:lvl5pPr marL="1828800">
                        <a:defRPr>
                          <a:solidFill>
                            <a:schemeClr val="tx1"/>
                          </a:solidFill>
                          <a:latin typeface="Arial"/>
                        </a:defRPr>
                      </a:lvl5pPr>
                      <a:lvl6pPr marL="2286000">
                        <a:defRPr>
                          <a:solidFill>
                            <a:schemeClr val="tx1"/>
                          </a:solidFill>
                          <a:latin typeface="Arial"/>
                        </a:defRPr>
                      </a:lvl6pPr>
                      <a:lvl7pPr marL="2743200">
                        <a:defRPr>
                          <a:solidFill>
                            <a:schemeClr val="tx1"/>
                          </a:solidFill>
                          <a:latin typeface="Arial"/>
                        </a:defRPr>
                      </a:lvl7pPr>
                      <a:lvl8pPr marL="3200400">
                        <a:defRPr>
                          <a:solidFill>
                            <a:schemeClr val="tx1"/>
                          </a:solidFill>
                          <a:latin typeface="Arial"/>
                        </a:defRPr>
                      </a:lvl8pPr>
                      <a:lvl9pPr marL="3657600">
                        <a:defRPr>
                          <a:solidFill>
                            <a:schemeClr val="tx1"/>
                          </a:solidFill>
                          <a:latin typeface="Arial"/>
                        </a:defRPr>
                      </a:lvl9pPr>
                    </a:lstStyle>
                    <a:p>
                      <a:pPr algn="ctr"/>
                      <a:r>
                        <a:rPr lang="en-US" sz="1100" dirty="0">
                          <a:latin typeface="Slate Pro" panose="02000506040000020004" pitchFamily="2" charset="0"/>
                          <a:cs typeface="Calibri" panose="020F0502020204030204" pitchFamily="34" charset="0"/>
                          <a:sym typeface="Slate Pro" panose="02000506040000020004"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rial"/>
                        </a:defRPr>
                      </a:lvl1pPr>
                      <a:lvl2pPr marL="457200">
                        <a:defRPr>
                          <a:solidFill>
                            <a:schemeClr val="tx1"/>
                          </a:solidFill>
                          <a:latin typeface="Arial"/>
                        </a:defRPr>
                      </a:lvl2pPr>
                      <a:lvl3pPr marL="914400">
                        <a:defRPr>
                          <a:solidFill>
                            <a:schemeClr val="tx1"/>
                          </a:solidFill>
                          <a:latin typeface="Arial"/>
                        </a:defRPr>
                      </a:lvl3pPr>
                      <a:lvl4pPr marL="1371600">
                        <a:defRPr>
                          <a:solidFill>
                            <a:schemeClr val="tx1"/>
                          </a:solidFill>
                          <a:latin typeface="Arial"/>
                        </a:defRPr>
                      </a:lvl4pPr>
                      <a:lvl5pPr marL="1828800">
                        <a:defRPr>
                          <a:solidFill>
                            <a:schemeClr val="tx1"/>
                          </a:solidFill>
                          <a:latin typeface="Arial"/>
                        </a:defRPr>
                      </a:lvl5pPr>
                      <a:lvl6pPr marL="2286000">
                        <a:defRPr>
                          <a:solidFill>
                            <a:schemeClr val="tx1"/>
                          </a:solidFill>
                          <a:latin typeface="Arial"/>
                        </a:defRPr>
                      </a:lvl6pPr>
                      <a:lvl7pPr marL="2743200">
                        <a:defRPr>
                          <a:solidFill>
                            <a:schemeClr val="tx1"/>
                          </a:solidFill>
                          <a:latin typeface="Arial"/>
                        </a:defRPr>
                      </a:lvl7pPr>
                      <a:lvl8pPr marL="3200400">
                        <a:defRPr>
                          <a:solidFill>
                            <a:schemeClr val="tx1"/>
                          </a:solidFill>
                          <a:latin typeface="Arial"/>
                        </a:defRPr>
                      </a:lvl8pPr>
                      <a:lvl9pPr marL="3657600">
                        <a:defRPr>
                          <a:solidFill>
                            <a:schemeClr val="tx1"/>
                          </a:solidFill>
                          <a:latin typeface="Arial"/>
                        </a:defRPr>
                      </a:lvl9pPr>
                    </a:lstStyle>
                    <a:p>
                      <a:pPr algn="ctr"/>
                      <a:r>
                        <a:rPr lang="en-US" sz="1100">
                          <a:latin typeface="Slate Pro" panose="02000506040000020004" pitchFamily="2" charset="0"/>
                          <a:cs typeface="Calibri" panose="020F0502020204030204" pitchFamily="34" charset="0"/>
                          <a:sym typeface="Slate Pro" panose="02000506040000020004"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7633625"/>
                  </a:ext>
                </a:extLst>
              </a:tr>
              <a:tr h="290583">
                <a:tc>
                  <a:txBody>
                    <a:bodyPr/>
                    <a:lstStyle>
                      <a:lvl1pPr marL="0">
                        <a:defRPr>
                          <a:solidFill>
                            <a:schemeClr val="tx1"/>
                          </a:solidFill>
                          <a:latin typeface="Arial"/>
                        </a:defRPr>
                      </a:lvl1pPr>
                      <a:lvl2pPr marL="457200">
                        <a:defRPr>
                          <a:solidFill>
                            <a:schemeClr val="tx1"/>
                          </a:solidFill>
                          <a:latin typeface="Arial"/>
                        </a:defRPr>
                      </a:lvl2pPr>
                      <a:lvl3pPr marL="914400">
                        <a:defRPr>
                          <a:solidFill>
                            <a:schemeClr val="tx1"/>
                          </a:solidFill>
                          <a:latin typeface="Arial"/>
                        </a:defRPr>
                      </a:lvl3pPr>
                      <a:lvl4pPr marL="1371600">
                        <a:defRPr>
                          <a:solidFill>
                            <a:schemeClr val="tx1"/>
                          </a:solidFill>
                          <a:latin typeface="Arial"/>
                        </a:defRPr>
                      </a:lvl4pPr>
                      <a:lvl5pPr marL="1828800">
                        <a:defRPr>
                          <a:solidFill>
                            <a:schemeClr val="tx1"/>
                          </a:solidFill>
                          <a:latin typeface="Arial"/>
                        </a:defRPr>
                      </a:lvl5pPr>
                      <a:lvl6pPr marL="2286000">
                        <a:defRPr>
                          <a:solidFill>
                            <a:schemeClr val="tx1"/>
                          </a:solidFill>
                          <a:latin typeface="Arial"/>
                        </a:defRPr>
                      </a:lvl6pPr>
                      <a:lvl7pPr marL="2743200">
                        <a:defRPr>
                          <a:solidFill>
                            <a:schemeClr val="tx1"/>
                          </a:solidFill>
                          <a:latin typeface="Arial"/>
                        </a:defRPr>
                      </a:lvl7pPr>
                      <a:lvl8pPr marL="3200400">
                        <a:defRPr>
                          <a:solidFill>
                            <a:schemeClr val="tx1"/>
                          </a:solidFill>
                          <a:latin typeface="Arial"/>
                        </a:defRPr>
                      </a:lvl8pPr>
                      <a:lvl9pPr marL="3657600">
                        <a:defRPr>
                          <a:solidFill>
                            <a:schemeClr val="tx1"/>
                          </a:solidFill>
                          <a:latin typeface="Arial"/>
                        </a:defRPr>
                      </a:lvl9pPr>
                    </a:lstStyle>
                    <a:p>
                      <a:pPr marL="0" algn="l" fontAlgn="b"/>
                      <a:r>
                        <a:rPr lang="en-US" sz="1100" b="1" i="0" u="none" strike="noStrike">
                          <a:solidFill>
                            <a:srgbClr val="000000"/>
                          </a:solidFill>
                          <a:effectLst/>
                          <a:latin typeface="Slate Pro" panose="02000506040000020004" pitchFamily="2" charset="0"/>
                          <a:ea typeface="+mn-ea"/>
                          <a:cs typeface="Calibri" panose="020F0502020204030204" pitchFamily="34" charset="0"/>
                          <a:sym typeface="Slate Pro" panose="02000506040000020004" pitchFamily="2" charset="0"/>
                        </a:rPr>
                        <a:t>New Lead Generation Marketing Incentive Eligibility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fontAlgn="b"/>
                      <a:endParaRPr lang="en-US" sz="1100" b="1" i="0" u="none" strike="noStrike">
                        <a:solidFill>
                          <a:srgbClr val="000000"/>
                        </a:solidFill>
                        <a:effectLst/>
                        <a:latin typeface="Slate Pro" panose="02000506040000020004" pitchFamily="2" charset="0"/>
                        <a:ea typeface="+mn-ea"/>
                        <a:cs typeface="Calibri" panose="020F0502020204030204" pitchFamily="34" charset="0"/>
                        <a:sym typeface="Slate Pro" panose="0200050604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rial"/>
                        </a:defRPr>
                      </a:lvl1pPr>
                      <a:lvl2pPr marL="457200">
                        <a:defRPr>
                          <a:solidFill>
                            <a:schemeClr val="tx1"/>
                          </a:solidFill>
                          <a:latin typeface="Arial"/>
                        </a:defRPr>
                      </a:lvl2pPr>
                      <a:lvl3pPr marL="914400">
                        <a:defRPr>
                          <a:solidFill>
                            <a:schemeClr val="tx1"/>
                          </a:solidFill>
                          <a:latin typeface="Arial"/>
                        </a:defRPr>
                      </a:lvl3pPr>
                      <a:lvl4pPr marL="1371600">
                        <a:defRPr>
                          <a:solidFill>
                            <a:schemeClr val="tx1"/>
                          </a:solidFill>
                          <a:latin typeface="Arial"/>
                        </a:defRPr>
                      </a:lvl4pPr>
                      <a:lvl5pPr marL="1828800">
                        <a:defRPr>
                          <a:solidFill>
                            <a:schemeClr val="tx1"/>
                          </a:solidFill>
                          <a:latin typeface="Arial"/>
                        </a:defRPr>
                      </a:lvl5pPr>
                      <a:lvl6pPr marL="2286000">
                        <a:defRPr>
                          <a:solidFill>
                            <a:schemeClr val="tx1"/>
                          </a:solidFill>
                          <a:latin typeface="Arial"/>
                        </a:defRPr>
                      </a:lvl6pPr>
                      <a:lvl7pPr marL="2743200">
                        <a:defRPr>
                          <a:solidFill>
                            <a:schemeClr val="tx1"/>
                          </a:solidFill>
                          <a:latin typeface="Arial"/>
                        </a:defRPr>
                      </a:lvl7pPr>
                      <a:lvl8pPr marL="3200400">
                        <a:defRPr>
                          <a:solidFill>
                            <a:schemeClr val="tx1"/>
                          </a:solidFill>
                          <a:latin typeface="Arial"/>
                        </a:defRPr>
                      </a:lvl8pPr>
                      <a:lvl9pPr marL="3657600">
                        <a:defRPr>
                          <a:solidFill>
                            <a:schemeClr val="tx1"/>
                          </a:solidFill>
                          <a:latin typeface="Arial"/>
                        </a:defRPr>
                      </a:lvl9pPr>
                    </a:lstStyle>
                    <a:p>
                      <a:pPr algn="ctr"/>
                      <a:endParaRPr lang="en-US" sz="1100" dirty="0">
                        <a:latin typeface="Slate Pro" panose="02000506040000020004" pitchFamily="2" charset="0"/>
                        <a:cs typeface="Calibri" panose="020F0502020204030204" pitchFamily="34" charset="0"/>
                        <a:sym typeface="Slate Pro" panose="0200050604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rial"/>
                        </a:defRPr>
                      </a:lvl1pPr>
                      <a:lvl2pPr marL="457200">
                        <a:defRPr>
                          <a:solidFill>
                            <a:schemeClr val="tx1"/>
                          </a:solidFill>
                          <a:latin typeface="Arial"/>
                        </a:defRPr>
                      </a:lvl2pPr>
                      <a:lvl3pPr marL="914400">
                        <a:defRPr>
                          <a:solidFill>
                            <a:schemeClr val="tx1"/>
                          </a:solidFill>
                          <a:latin typeface="Arial"/>
                        </a:defRPr>
                      </a:lvl3pPr>
                      <a:lvl4pPr marL="1371600">
                        <a:defRPr>
                          <a:solidFill>
                            <a:schemeClr val="tx1"/>
                          </a:solidFill>
                          <a:latin typeface="Arial"/>
                        </a:defRPr>
                      </a:lvl4pPr>
                      <a:lvl5pPr marL="1828800">
                        <a:defRPr>
                          <a:solidFill>
                            <a:schemeClr val="tx1"/>
                          </a:solidFill>
                          <a:latin typeface="Arial"/>
                        </a:defRPr>
                      </a:lvl5pPr>
                      <a:lvl6pPr marL="2286000">
                        <a:defRPr>
                          <a:solidFill>
                            <a:schemeClr val="tx1"/>
                          </a:solidFill>
                          <a:latin typeface="Arial"/>
                        </a:defRPr>
                      </a:lvl6pPr>
                      <a:lvl7pPr marL="2743200">
                        <a:defRPr>
                          <a:solidFill>
                            <a:schemeClr val="tx1"/>
                          </a:solidFill>
                          <a:latin typeface="Arial"/>
                        </a:defRPr>
                      </a:lvl7pPr>
                      <a:lvl8pPr marL="3200400">
                        <a:defRPr>
                          <a:solidFill>
                            <a:schemeClr val="tx1"/>
                          </a:solidFill>
                          <a:latin typeface="Arial"/>
                        </a:defRPr>
                      </a:lvl8pPr>
                      <a:lvl9pPr marL="3657600">
                        <a:defRPr>
                          <a:solidFill>
                            <a:schemeClr val="tx1"/>
                          </a:solidFill>
                          <a:latin typeface="Arial"/>
                        </a:defRPr>
                      </a:lvl9pPr>
                    </a:lstStyle>
                    <a:p>
                      <a:pPr algn="ctr"/>
                      <a:r>
                        <a:rPr lang="en-US" sz="1100" dirty="0">
                          <a:latin typeface="Slate Pro" panose="02000506040000020004" pitchFamily="2" charset="0"/>
                          <a:cs typeface="Calibri" panose="020F0502020204030204" pitchFamily="34" charset="0"/>
                          <a:sym typeface="Slate Pro" panose="02000506040000020004"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rial"/>
                        </a:defRPr>
                      </a:lvl1pPr>
                      <a:lvl2pPr marL="457200">
                        <a:defRPr>
                          <a:solidFill>
                            <a:schemeClr val="tx1"/>
                          </a:solidFill>
                          <a:latin typeface="Arial"/>
                        </a:defRPr>
                      </a:lvl2pPr>
                      <a:lvl3pPr marL="914400">
                        <a:defRPr>
                          <a:solidFill>
                            <a:schemeClr val="tx1"/>
                          </a:solidFill>
                          <a:latin typeface="Arial"/>
                        </a:defRPr>
                      </a:lvl3pPr>
                      <a:lvl4pPr marL="1371600">
                        <a:defRPr>
                          <a:solidFill>
                            <a:schemeClr val="tx1"/>
                          </a:solidFill>
                          <a:latin typeface="Arial"/>
                        </a:defRPr>
                      </a:lvl4pPr>
                      <a:lvl5pPr marL="1828800">
                        <a:defRPr>
                          <a:solidFill>
                            <a:schemeClr val="tx1"/>
                          </a:solidFill>
                          <a:latin typeface="Arial"/>
                        </a:defRPr>
                      </a:lvl5pPr>
                      <a:lvl6pPr marL="2286000">
                        <a:defRPr>
                          <a:solidFill>
                            <a:schemeClr val="tx1"/>
                          </a:solidFill>
                          <a:latin typeface="Arial"/>
                        </a:defRPr>
                      </a:lvl6pPr>
                      <a:lvl7pPr marL="2743200">
                        <a:defRPr>
                          <a:solidFill>
                            <a:schemeClr val="tx1"/>
                          </a:solidFill>
                          <a:latin typeface="Arial"/>
                        </a:defRPr>
                      </a:lvl7pPr>
                      <a:lvl8pPr marL="3200400">
                        <a:defRPr>
                          <a:solidFill>
                            <a:schemeClr val="tx1"/>
                          </a:solidFill>
                          <a:latin typeface="Arial"/>
                        </a:defRPr>
                      </a:lvl8pPr>
                      <a:lvl9pPr marL="3657600">
                        <a:defRPr>
                          <a:solidFill>
                            <a:schemeClr val="tx1"/>
                          </a:solidFill>
                          <a:latin typeface="Arial"/>
                        </a:defRPr>
                      </a:lvl9pPr>
                    </a:lstStyle>
                    <a:p>
                      <a:pPr algn="ctr"/>
                      <a:r>
                        <a:rPr lang="en-US" sz="1100">
                          <a:latin typeface="Slate Pro" panose="02000506040000020004" pitchFamily="2" charset="0"/>
                          <a:cs typeface="Calibri" panose="020F0502020204030204" pitchFamily="34" charset="0"/>
                          <a:sym typeface="Slate Pro" panose="02000506040000020004"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6300617"/>
                  </a:ext>
                </a:extLst>
              </a:tr>
              <a:tr h="290583">
                <a:tc>
                  <a:txBody>
                    <a:bodyPr/>
                    <a:lstStyle>
                      <a:lvl1pPr marL="0">
                        <a:defRPr>
                          <a:solidFill>
                            <a:schemeClr val="tx1"/>
                          </a:solidFill>
                          <a:latin typeface="Arial"/>
                        </a:defRPr>
                      </a:lvl1pPr>
                      <a:lvl2pPr marL="457200">
                        <a:defRPr>
                          <a:solidFill>
                            <a:schemeClr val="tx1"/>
                          </a:solidFill>
                          <a:latin typeface="Arial"/>
                        </a:defRPr>
                      </a:lvl2pPr>
                      <a:lvl3pPr marL="914400">
                        <a:defRPr>
                          <a:solidFill>
                            <a:schemeClr val="tx1"/>
                          </a:solidFill>
                          <a:latin typeface="Arial"/>
                        </a:defRPr>
                      </a:lvl3pPr>
                      <a:lvl4pPr marL="1371600">
                        <a:defRPr>
                          <a:solidFill>
                            <a:schemeClr val="tx1"/>
                          </a:solidFill>
                          <a:latin typeface="Arial"/>
                        </a:defRPr>
                      </a:lvl4pPr>
                      <a:lvl5pPr marL="1828800">
                        <a:defRPr>
                          <a:solidFill>
                            <a:schemeClr val="tx1"/>
                          </a:solidFill>
                          <a:latin typeface="Arial"/>
                        </a:defRPr>
                      </a:lvl5pPr>
                      <a:lvl6pPr marL="2286000">
                        <a:defRPr>
                          <a:solidFill>
                            <a:schemeClr val="tx1"/>
                          </a:solidFill>
                          <a:latin typeface="Arial"/>
                        </a:defRPr>
                      </a:lvl6pPr>
                      <a:lvl7pPr marL="2743200">
                        <a:defRPr>
                          <a:solidFill>
                            <a:schemeClr val="tx1"/>
                          </a:solidFill>
                          <a:latin typeface="Arial"/>
                        </a:defRPr>
                      </a:lvl7pPr>
                      <a:lvl8pPr marL="3200400">
                        <a:defRPr>
                          <a:solidFill>
                            <a:schemeClr val="tx1"/>
                          </a:solidFill>
                          <a:latin typeface="Arial"/>
                        </a:defRPr>
                      </a:lvl8pPr>
                      <a:lvl9pPr marL="3657600">
                        <a:defRPr>
                          <a:solidFill>
                            <a:schemeClr val="tx1"/>
                          </a:solidFill>
                          <a:latin typeface="Arial"/>
                        </a:defRPr>
                      </a:lvl9pPr>
                    </a:lstStyle>
                    <a:p>
                      <a:pPr algn="l" fontAlgn="b"/>
                      <a:r>
                        <a:rPr lang="en-US" sz="1100" b="1" i="0" u="none" strike="noStrike" dirty="0">
                          <a:solidFill>
                            <a:srgbClr val="000000"/>
                          </a:solidFill>
                          <a:effectLst/>
                          <a:latin typeface="Slate Pro" panose="02000506040000020004" pitchFamily="2" charset="0"/>
                          <a:cs typeface="Calibri" panose="020F0502020204030204" pitchFamily="34" charset="0"/>
                          <a:sym typeface="Slate Pro" panose="02000506040000020004" pitchFamily="2" charset="0"/>
                        </a:rPr>
                        <a:t>Partner Portal Access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US" sz="1100" b="0" i="0" u="none" strike="noStrike" kern="0" cap="none" spc="0" normalizeH="0" baseline="0" noProof="0">
                          <a:ln>
                            <a:noFill/>
                          </a:ln>
                          <a:solidFill>
                            <a:srgbClr val="000000"/>
                          </a:solidFill>
                          <a:effectLst/>
                          <a:uLnTx/>
                          <a:uFillTx/>
                          <a:latin typeface="Slate Pro" panose="02000506040000020004" pitchFamily="2" charset="0"/>
                          <a:cs typeface="Calibri" panose="020F0502020204030204" pitchFamily="34" charset="0"/>
                          <a:sym typeface="Slate Pro" panose="02000506040000020004" pitchFamily="2" charset="0"/>
                        </a:rPr>
                        <a:t>●</a:t>
                      </a:r>
                      <a:endParaRPr lang="en-US" sz="1100">
                        <a:latin typeface="Slate Pro" panose="02000506040000020004" pitchFamily="2" charset="0"/>
                        <a:cs typeface="Calibri" panose="020F0502020204030204" pitchFamily="34" charset="0"/>
                        <a:sym typeface="Slate Pro" panose="0200050604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rial"/>
                        </a:defRPr>
                      </a:lvl1pPr>
                      <a:lvl2pPr marL="457200">
                        <a:defRPr>
                          <a:solidFill>
                            <a:schemeClr val="tx1"/>
                          </a:solidFill>
                          <a:latin typeface="Arial"/>
                        </a:defRPr>
                      </a:lvl2pPr>
                      <a:lvl3pPr marL="914400">
                        <a:defRPr>
                          <a:solidFill>
                            <a:schemeClr val="tx1"/>
                          </a:solidFill>
                          <a:latin typeface="Arial"/>
                        </a:defRPr>
                      </a:lvl3pPr>
                      <a:lvl4pPr marL="1371600">
                        <a:defRPr>
                          <a:solidFill>
                            <a:schemeClr val="tx1"/>
                          </a:solidFill>
                          <a:latin typeface="Arial"/>
                        </a:defRPr>
                      </a:lvl4pPr>
                      <a:lvl5pPr marL="1828800">
                        <a:defRPr>
                          <a:solidFill>
                            <a:schemeClr val="tx1"/>
                          </a:solidFill>
                          <a:latin typeface="Arial"/>
                        </a:defRPr>
                      </a:lvl5pPr>
                      <a:lvl6pPr marL="2286000">
                        <a:defRPr>
                          <a:solidFill>
                            <a:schemeClr val="tx1"/>
                          </a:solidFill>
                          <a:latin typeface="Arial"/>
                        </a:defRPr>
                      </a:lvl6pPr>
                      <a:lvl7pPr marL="2743200">
                        <a:defRPr>
                          <a:solidFill>
                            <a:schemeClr val="tx1"/>
                          </a:solidFill>
                          <a:latin typeface="Arial"/>
                        </a:defRPr>
                      </a:lvl7pPr>
                      <a:lvl8pPr marL="3200400">
                        <a:defRPr>
                          <a:solidFill>
                            <a:schemeClr val="tx1"/>
                          </a:solidFill>
                          <a:latin typeface="Arial"/>
                        </a:defRPr>
                      </a:lvl8pPr>
                      <a:lvl9pPr marL="3657600">
                        <a:defRPr>
                          <a:solidFill>
                            <a:schemeClr val="tx1"/>
                          </a:solidFill>
                          <a:latin typeface="Arial"/>
                        </a:defRPr>
                      </a:lvl9pPr>
                    </a:lstStyle>
                    <a:p>
                      <a:pPr algn="ctr"/>
                      <a:r>
                        <a:rPr kumimoji="0" lang="en-US" sz="1100" b="0" i="0" u="none" strike="noStrike" kern="0" cap="none" spc="0" normalizeH="0" baseline="0" noProof="0">
                          <a:ln>
                            <a:noFill/>
                          </a:ln>
                          <a:solidFill>
                            <a:srgbClr val="000000"/>
                          </a:solidFill>
                          <a:effectLst/>
                          <a:uLnTx/>
                          <a:uFillTx/>
                          <a:latin typeface="Slate Pro" panose="02000506040000020004" pitchFamily="2" charset="0"/>
                          <a:cs typeface="Calibri" panose="020F0502020204030204" pitchFamily="34" charset="0"/>
                          <a:sym typeface="Slate Pro" panose="02000506040000020004" pitchFamily="2" charset="0"/>
                        </a:rPr>
                        <a:t>●</a:t>
                      </a:r>
                      <a:endParaRPr lang="en-US" sz="1100">
                        <a:latin typeface="Slate Pro" panose="02000506040000020004" pitchFamily="2" charset="0"/>
                        <a:cs typeface="Calibri" panose="020F0502020204030204" pitchFamily="34" charset="0"/>
                        <a:sym typeface="Slate Pro" panose="0200050604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rial"/>
                        </a:defRPr>
                      </a:lvl1pPr>
                      <a:lvl2pPr marL="457200">
                        <a:defRPr>
                          <a:solidFill>
                            <a:schemeClr val="tx1"/>
                          </a:solidFill>
                          <a:latin typeface="Arial"/>
                        </a:defRPr>
                      </a:lvl2pPr>
                      <a:lvl3pPr marL="914400">
                        <a:defRPr>
                          <a:solidFill>
                            <a:schemeClr val="tx1"/>
                          </a:solidFill>
                          <a:latin typeface="Arial"/>
                        </a:defRPr>
                      </a:lvl3pPr>
                      <a:lvl4pPr marL="1371600">
                        <a:defRPr>
                          <a:solidFill>
                            <a:schemeClr val="tx1"/>
                          </a:solidFill>
                          <a:latin typeface="Arial"/>
                        </a:defRPr>
                      </a:lvl4pPr>
                      <a:lvl5pPr marL="1828800">
                        <a:defRPr>
                          <a:solidFill>
                            <a:schemeClr val="tx1"/>
                          </a:solidFill>
                          <a:latin typeface="Arial"/>
                        </a:defRPr>
                      </a:lvl5pPr>
                      <a:lvl6pPr marL="2286000">
                        <a:defRPr>
                          <a:solidFill>
                            <a:schemeClr val="tx1"/>
                          </a:solidFill>
                          <a:latin typeface="Arial"/>
                        </a:defRPr>
                      </a:lvl6pPr>
                      <a:lvl7pPr marL="2743200">
                        <a:defRPr>
                          <a:solidFill>
                            <a:schemeClr val="tx1"/>
                          </a:solidFill>
                          <a:latin typeface="Arial"/>
                        </a:defRPr>
                      </a:lvl7pPr>
                      <a:lvl8pPr marL="3200400">
                        <a:defRPr>
                          <a:solidFill>
                            <a:schemeClr val="tx1"/>
                          </a:solidFill>
                          <a:latin typeface="Arial"/>
                        </a:defRPr>
                      </a:lvl8pPr>
                      <a:lvl9pPr marL="3657600">
                        <a:defRPr>
                          <a:solidFill>
                            <a:schemeClr val="tx1"/>
                          </a:solidFill>
                          <a:latin typeface="Arial"/>
                        </a:defRPr>
                      </a:lvl9pPr>
                    </a:lstStyle>
                    <a:p>
                      <a:pPr algn="ctr"/>
                      <a:r>
                        <a:rPr kumimoji="0" lang="en-US" sz="1100" b="0" i="0" u="none" strike="noStrike" kern="0" cap="none" spc="0" normalizeH="0" baseline="0" noProof="0">
                          <a:ln>
                            <a:noFill/>
                          </a:ln>
                          <a:solidFill>
                            <a:srgbClr val="000000"/>
                          </a:solidFill>
                          <a:effectLst/>
                          <a:uLnTx/>
                          <a:uFillTx/>
                          <a:latin typeface="Slate Pro" panose="02000506040000020004" pitchFamily="2" charset="0"/>
                          <a:cs typeface="Calibri" panose="020F0502020204030204" pitchFamily="34" charset="0"/>
                          <a:sym typeface="Slate Pro" panose="02000506040000020004" pitchFamily="2" charset="0"/>
                        </a:rPr>
                        <a:t>●</a:t>
                      </a:r>
                      <a:endParaRPr lang="en-US" sz="1100">
                        <a:latin typeface="Slate Pro" panose="02000506040000020004" pitchFamily="2" charset="0"/>
                        <a:cs typeface="Calibri" panose="020F0502020204030204" pitchFamily="34" charset="0"/>
                        <a:sym typeface="Slate Pro" panose="0200050604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rial"/>
                        </a:defRPr>
                      </a:lvl1pPr>
                      <a:lvl2pPr marL="457200">
                        <a:defRPr>
                          <a:solidFill>
                            <a:schemeClr val="tx1"/>
                          </a:solidFill>
                          <a:latin typeface="Arial"/>
                        </a:defRPr>
                      </a:lvl2pPr>
                      <a:lvl3pPr marL="914400">
                        <a:defRPr>
                          <a:solidFill>
                            <a:schemeClr val="tx1"/>
                          </a:solidFill>
                          <a:latin typeface="Arial"/>
                        </a:defRPr>
                      </a:lvl3pPr>
                      <a:lvl4pPr marL="1371600">
                        <a:defRPr>
                          <a:solidFill>
                            <a:schemeClr val="tx1"/>
                          </a:solidFill>
                          <a:latin typeface="Arial"/>
                        </a:defRPr>
                      </a:lvl4pPr>
                      <a:lvl5pPr marL="1828800">
                        <a:defRPr>
                          <a:solidFill>
                            <a:schemeClr val="tx1"/>
                          </a:solidFill>
                          <a:latin typeface="Arial"/>
                        </a:defRPr>
                      </a:lvl5pPr>
                      <a:lvl6pPr marL="2286000">
                        <a:defRPr>
                          <a:solidFill>
                            <a:schemeClr val="tx1"/>
                          </a:solidFill>
                          <a:latin typeface="Arial"/>
                        </a:defRPr>
                      </a:lvl6pPr>
                      <a:lvl7pPr marL="2743200">
                        <a:defRPr>
                          <a:solidFill>
                            <a:schemeClr val="tx1"/>
                          </a:solidFill>
                          <a:latin typeface="Arial"/>
                        </a:defRPr>
                      </a:lvl7pPr>
                      <a:lvl8pPr marL="3200400">
                        <a:defRPr>
                          <a:solidFill>
                            <a:schemeClr val="tx1"/>
                          </a:solidFill>
                          <a:latin typeface="Arial"/>
                        </a:defRPr>
                      </a:lvl8pPr>
                      <a:lvl9pPr marL="3657600">
                        <a:defRPr>
                          <a:solidFill>
                            <a:schemeClr val="tx1"/>
                          </a:solidFill>
                          <a:latin typeface="Arial"/>
                        </a:defRPr>
                      </a:lvl9pPr>
                    </a:lstStyle>
                    <a:p>
                      <a:pPr algn="ctr"/>
                      <a:r>
                        <a:rPr kumimoji="0" lang="en-US" sz="1100" b="0" i="0" u="none" strike="noStrike" kern="0" cap="none" spc="0" normalizeH="0" baseline="0" noProof="0" dirty="0">
                          <a:ln>
                            <a:noFill/>
                          </a:ln>
                          <a:solidFill>
                            <a:srgbClr val="000000"/>
                          </a:solidFill>
                          <a:effectLst/>
                          <a:uLnTx/>
                          <a:uFillTx/>
                          <a:latin typeface="Slate Pro" panose="02000506040000020004" pitchFamily="2" charset="0"/>
                          <a:cs typeface="Calibri" panose="020F0502020204030204" pitchFamily="34" charset="0"/>
                          <a:sym typeface="Slate Pro" panose="02000506040000020004" pitchFamily="2" charset="0"/>
                        </a:rPr>
                        <a:t>●</a:t>
                      </a:r>
                      <a:endParaRPr lang="en-US" sz="1100" dirty="0">
                        <a:latin typeface="Slate Pro" panose="02000506040000020004" pitchFamily="2" charset="0"/>
                        <a:cs typeface="Calibri" panose="020F0502020204030204" pitchFamily="34" charset="0"/>
                        <a:sym typeface="Slate Pro" panose="02000506040000020004"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1254651"/>
                  </a:ext>
                </a:extLst>
              </a:tr>
              <a:tr h="214788">
                <a:tc>
                  <a:txBody>
                    <a:bodyPr/>
                    <a:lstStyle>
                      <a:lvl1pPr marL="0">
                        <a:defRPr>
                          <a:solidFill>
                            <a:schemeClr val="tx1"/>
                          </a:solidFill>
                          <a:latin typeface="Arial"/>
                        </a:defRPr>
                      </a:lvl1pPr>
                      <a:lvl2pPr marL="457200">
                        <a:defRPr>
                          <a:solidFill>
                            <a:schemeClr val="tx1"/>
                          </a:solidFill>
                          <a:latin typeface="Arial"/>
                        </a:defRPr>
                      </a:lvl2pPr>
                      <a:lvl3pPr marL="914400">
                        <a:defRPr>
                          <a:solidFill>
                            <a:schemeClr val="tx1"/>
                          </a:solidFill>
                          <a:latin typeface="Arial"/>
                        </a:defRPr>
                      </a:lvl3pPr>
                      <a:lvl4pPr marL="1371600">
                        <a:defRPr>
                          <a:solidFill>
                            <a:schemeClr val="tx1"/>
                          </a:solidFill>
                          <a:latin typeface="Arial"/>
                        </a:defRPr>
                      </a:lvl4pPr>
                      <a:lvl5pPr marL="1828800">
                        <a:defRPr>
                          <a:solidFill>
                            <a:schemeClr val="tx1"/>
                          </a:solidFill>
                          <a:latin typeface="Arial"/>
                        </a:defRPr>
                      </a:lvl5pPr>
                      <a:lvl6pPr marL="2286000">
                        <a:defRPr>
                          <a:solidFill>
                            <a:schemeClr val="tx1"/>
                          </a:solidFill>
                          <a:latin typeface="Arial"/>
                        </a:defRPr>
                      </a:lvl6pPr>
                      <a:lvl7pPr marL="2743200">
                        <a:defRPr>
                          <a:solidFill>
                            <a:schemeClr val="tx1"/>
                          </a:solidFill>
                          <a:latin typeface="Arial"/>
                        </a:defRPr>
                      </a:lvl7pPr>
                      <a:lvl8pPr marL="3200400">
                        <a:defRPr>
                          <a:solidFill>
                            <a:schemeClr val="tx1"/>
                          </a:solidFill>
                          <a:latin typeface="Arial"/>
                        </a:defRPr>
                      </a:lvl8pPr>
                      <a:lvl9pPr marL="3657600">
                        <a:defRPr>
                          <a:solidFill>
                            <a:schemeClr val="tx1"/>
                          </a:solidFill>
                          <a:latin typeface="Arial"/>
                        </a:defRPr>
                      </a:lvl9pPr>
                    </a:lstStyle>
                    <a:p>
                      <a:pPr algn="l" fontAlgn="b"/>
                      <a:r>
                        <a:rPr lang="en-US" sz="1100" b="1" i="0" u="none" strike="noStrike" dirty="0">
                          <a:solidFill>
                            <a:srgbClr val="000000"/>
                          </a:solidFill>
                          <a:effectLst/>
                          <a:latin typeface="Slate Pro" panose="02000506040000020004" pitchFamily="2" charset="0"/>
                          <a:cs typeface="Calibri" panose="020F0502020204030204" pitchFamily="34" charset="0"/>
                          <a:sym typeface="Slate Pro" panose="02000506040000020004" pitchFamily="2" charset="0"/>
                        </a:rPr>
                        <a:t>Sales Training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gridSpan="2">
                  <a:txBody>
                    <a:bodyPr/>
                    <a:lstStyle/>
                    <a:p>
                      <a:pPr algn="ctr"/>
                      <a:r>
                        <a:rPr lang="en-US" sz="1100">
                          <a:latin typeface="Slate Pro" panose="02000506040000020004" pitchFamily="2" charset="0"/>
                          <a:cs typeface="Calibri" panose="020F0502020204030204" pitchFamily="34" charset="0"/>
                          <a:sym typeface="Slate Pro" panose="02000506040000020004" pitchFamily="2" charset="0"/>
                        </a:rPr>
                        <a:t>Yes (Full Price)</a:t>
                      </a:r>
                      <a:endParaRPr lang="en-US" sz="1100">
                        <a:latin typeface="Slate Pro" panose="02000506040000020004" pitchFamily="2" charset="0"/>
                        <a:sym typeface="Slate Pro" panose="02000506040000020004"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hMerge="1">
                  <a:txBody>
                    <a:bodyPr/>
                    <a:lstStyle/>
                    <a:p>
                      <a:pPr algn="ctr"/>
                      <a:endParaRPr lang="en-US" sz="900"/>
                    </a:p>
                  </a:txBody>
                  <a:tcPr/>
                </a:tc>
                <a:tc rowSpan="3" gridSpan="2">
                  <a:txBody>
                    <a:bodyPr/>
                    <a:lstStyle>
                      <a:lvl1pPr marL="0">
                        <a:defRPr>
                          <a:solidFill>
                            <a:schemeClr val="tx1"/>
                          </a:solidFill>
                          <a:latin typeface="Arial"/>
                        </a:defRPr>
                      </a:lvl1pPr>
                      <a:lvl2pPr marL="457200">
                        <a:defRPr>
                          <a:solidFill>
                            <a:schemeClr val="tx1"/>
                          </a:solidFill>
                          <a:latin typeface="Arial"/>
                        </a:defRPr>
                      </a:lvl2pPr>
                      <a:lvl3pPr marL="914400">
                        <a:defRPr>
                          <a:solidFill>
                            <a:schemeClr val="tx1"/>
                          </a:solidFill>
                          <a:latin typeface="Arial"/>
                        </a:defRPr>
                      </a:lvl3pPr>
                      <a:lvl4pPr marL="1371600">
                        <a:defRPr>
                          <a:solidFill>
                            <a:schemeClr val="tx1"/>
                          </a:solidFill>
                          <a:latin typeface="Arial"/>
                        </a:defRPr>
                      </a:lvl4pPr>
                      <a:lvl5pPr marL="1828800">
                        <a:defRPr>
                          <a:solidFill>
                            <a:schemeClr val="tx1"/>
                          </a:solidFill>
                          <a:latin typeface="Arial"/>
                        </a:defRPr>
                      </a:lvl5pPr>
                      <a:lvl6pPr marL="2286000">
                        <a:defRPr>
                          <a:solidFill>
                            <a:schemeClr val="tx1"/>
                          </a:solidFill>
                          <a:latin typeface="Arial"/>
                        </a:defRPr>
                      </a:lvl6pPr>
                      <a:lvl7pPr marL="2743200">
                        <a:defRPr>
                          <a:solidFill>
                            <a:schemeClr val="tx1"/>
                          </a:solidFill>
                          <a:latin typeface="Arial"/>
                        </a:defRPr>
                      </a:lvl7pPr>
                      <a:lvl8pPr marL="3200400">
                        <a:defRPr>
                          <a:solidFill>
                            <a:schemeClr val="tx1"/>
                          </a:solidFill>
                          <a:latin typeface="Arial"/>
                        </a:defRPr>
                      </a:lvl8pPr>
                      <a:lvl9pPr marL="3657600">
                        <a:defRPr>
                          <a:solidFill>
                            <a:schemeClr val="tx1"/>
                          </a:solidFill>
                          <a:latin typeface="Arial"/>
                        </a:defRPr>
                      </a:lvl9pPr>
                    </a:lstStyle>
                    <a:p>
                      <a:pPr algn="ctr"/>
                      <a:r>
                        <a:rPr lang="en-US" sz="1100" dirty="0">
                          <a:latin typeface="Slate Pro" panose="02000506040000020004" pitchFamily="2" charset="0"/>
                          <a:cs typeface="Calibri" panose="020F0502020204030204" pitchFamily="34" charset="0"/>
                          <a:sym typeface="Slate Pro" panose="02000506040000020004" pitchFamily="2" charset="0"/>
                        </a:rPr>
                        <a:t>Yes (Discounted)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hMerge="1">
                  <a:txBody>
                    <a:bodyPr/>
                    <a:lstStyle/>
                    <a:p>
                      <a:pPr algn="ctr"/>
                      <a:endParaRPr lang="en-US" sz="900"/>
                    </a:p>
                  </a:txBody>
                  <a:tcPr/>
                </a:tc>
                <a:extLst>
                  <a:ext uri="{0D108BD9-81ED-4DB2-BD59-A6C34878D82A}">
                    <a16:rowId xmlns:a16="http://schemas.microsoft.com/office/drawing/2014/main" val="2964247737"/>
                  </a:ext>
                </a:extLst>
              </a:tr>
              <a:tr h="214788">
                <a:tc>
                  <a:txBody>
                    <a:bodyPr/>
                    <a:lstStyle>
                      <a:lvl1pPr marL="0">
                        <a:defRPr>
                          <a:solidFill>
                            <a:schemeClr val="tx1"/>
                          </a:solidFill>
                          <a:latin typeface="Arial"/>
                        </a:defRPr>
                      </a:lvl1pPr>
                      <a:lvl2pPr marL="457200">
                        <a:defRPr>
                          <a:solidFill>
                            <a:schemeClr val="tx1"/>
                          </a:solidFill>
                          <a:latin typeface="Arial"/>
                        </a:defRPr>
                      </a:lvl2pPr>
                      <a:lvl3pPr marL="914400">
                        <a:defRPr>
                          <a:solidFill>
                            <a:schemeClr val="tx1"/>
                          </a:solidFill>
                          <a:latin typeface="Arial"/>
                        </a:defRPr>
                      </a:lvl3pPr>
                      <a:lvl4pPr marL="1371600">
                        <a:defRPr>
                          <a:solidFill>
                            <a:schemeClr val="tx1"/>
                          </a:solidFill>
                          <a:latin typeface="Arial"/>
                        </a:defRPr>
                      </a:lvl4pPr>
                      <a:lvl5pPr marL="1828800">
                        <a:defRPr>
                          <a:solidFill>
                            <a:schemeClr val="tx1"/>
                          </a:solidFill>
                          <a:latin typeface="Arial"/>
                        </a:defRPr>
                      </a:lvl5pPr>
                      <a:lvl6pPr marL="2286000">
                        <a:defRPr>
                          <a:solidFill>
                            <a:schemeClr val="tx1"/>
                          </a:solidFill>
                          <a:latin typeface="Arial"/>
                        </a:defRPr>
                      </a:lvl6pPr>
                      <a:lvl7pPr marL="2743200">
                        <a:defRPr>
                          <a:solidFill>
                            <a:schemeClr val="tx1"/>
                          </a:solidFill>
                          <a:latin typeface="Arial"/>
                        </a:defRPr>
                      </a:lvl7pPr>
                      <a:lvl8pPr marL="3200400">
                        <a:defRPr>
                          <a:solidFill>
                            <a:schemeClr val="tx1"/>
                          </a:solidFill>
                          <a:latin typeface="Arial"/>
                        </a:defRPr>
                      </a:lvl8pPr>
                      <a:lvl9pPr marL="3657600">
                        <a:defRPr>
                          <a:solidFill>
                            <a:schemeClr val="tx1"/>
                          </a:solidFill>
                          <a:latin typeface="Arial"/>
                        </a:defRPr>
                      </a:lvl9pPr>
                    </a:lstStyle>
                    <a:p>
                      <a:pPr algn="l" fontAlgn="b"/>
                      <a:r>
                        <a:rPr lang="en-US" sz="1100" b="1" i="0" u="none" strike="noStrike" dirty="0">
                          <a:solidFill>
                            <a:srgbClr val="000000"/>
                          </a:solidFill>
                          <a:effectLst/>
                          <a:latin typeface="Slate Pro" panose="02000506040000020004" pitchFamily="2" charset="0"/>
                          <a:cs typeface="Calibri" panose="020F0502020204030204" pitchFamily="34" charset="0"/>
                          <a:sym typeface="Slate Pro" panose="02000506040000020004" pitchFamily="2" charset="0"/>
                        </a:rPr>
                        <a:t>Technical Engineer Training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vMerge="1">
                  <a:txBody>
                    <a:bodyPr/>
                    <a:lstStyle/>
                    <a:p>
                      <a:endParaRPr lang="en-US"/>
                    </a:p>
                  </a:txBody>
                  <a:tcPr/>
                </a:tc>
                <a:tc hMerge="1" vMerge="1">
                  <a:txBody>
                    <a:bodyPr/>
                    <a:lstStyle/>
                    <a:p>
                      <a:pPr algn="ctr"/>
                      <a:endParaRPr lang="en-US" sz="900"/>
                    </a:p>
                  </a:txBody>
                  <a:tcPr/>
                </a:tc>
                <a:tc gridSpan="2" vMerge="1">
                  <a:txBody>
                    <a:bodyPr/>
                    <a:lstStyle/>
                    <a:p>
                      <a:pPr algn="ctr"/>
                      <a:endParaRPr lang="en-US" sz="900"/>
                    </a:p>
                  </a:txBody>
                  <a:tcPr/>
                </a:tc>
                <a:tc hMerge="1" vMerge="1">
                  <a:txBody>
                    <a:bodyPr/>
                    <a:lstStyle/>
                    <a:p>
                      <a:pPr algn="ctr"/>
                      <a:endParaRPr lang="en-US" sz="900"/>
                    </a:p>
                  </a:txBody>
                  <a:tcPr/>
                </a:tc>
                <a:extLst>
                  <a:ext uri="{0D108BD9-81ED-4DB2-BD59-A6C34878D82A}">
                    <a16:rowId xmlns:a16="http://schemas.microsoft.com/office/drawing/2014/main" val="1124108099"/>
                  </a:ext>
                </a:extLst>
              </a:tr>
              <a:tr h="168539">
                <a:tc>
                  <a:txBody>
                    <a:bodyPr/>
                    <a:lstStyle>
                      <a:lvl1pPr marL="0">
                        <a:defRPr>
                          <a:solidFill>
                            <a:schemeClr val="tx1"/>
                          </a:solidFill>
                          <a:latin typeface="Arial"/>
                        </a:defRPr>
                      </a:lvl1pPr>
                      <a:lvl2pPr marL="457200">
                        <a:defRPr>
                          <a:solidFill>
                            <a:schemeClr val="tx1"/>
                          </a:solidFill>
                          <a:latin typeface="Arial"/>
                        </a:defRPr>
                      </a:lvl2pPr>
                      <a:lvl3pPr marL="914400">
                        <a:defRPr>
                          <a:solidFill>
                            <a:schemeClr val="tx1"/>
                          </a:solidFill>
                          <a:latin typeface="Arial"/>
                        </a:defRPr>
                      </a:lvl3pPr>
                      <a:lvl4pPr marL="1371600">
                        <a:defRPr>
                          <a:solidFill>
                            <a:schemeClr val="tx1"/>
                          </a:solidFill>
                          <a:latin typeface="Arial"/>
                        </a:defRPr>
                      </a:lvl4pPr>
                      <a:lvl5pPr marL="1828800">
                        <a:defRPr>
                          <a:solidFill>
                            <a:schemeClr val="tx1"/>
                          </a:solidFill>
                          <a:latin typeface="Arial"/>
                        </a:defRPr>
                      </a:lvl5pPr>
                      <a:lvl6pPr marL="2286000">
                        <a:defRPr>
                          <a:solidFill>
                            <a:schemeClr val="tx1"/>
                          </a:solidFill>
                          <a:latin typeface="Arial"/>
                        </a:defRPr>
                      </a:lvl6pPr>
                      <a:lvl7pPr marL="2743200">
                        <a:defRPr>
                          <a:solidFill>
                            <a:schemeClr val="tx1"/>
                          </a:solidFill>
                          <a:latin typeface="Arial"/>
                        </a:defRPr>
                      </a:lvl7pPr>
                      <a:lvl8pPr marL="3200400">
                        <a:defRPr>
                          <a:solidFill>
                            <a:schemeClr val="tx1"/>
                          </a:solidFill>
                          <a:latin typeface="Arial"/>
                        </a:defRPr>
                      </a:lvl8pPr>
                      <a:lvl9pPr marL="3657600">
                        <a:defRPr>
                          <a:solidFill>
                            <a:schemeClr val="tx1"/>
                          </a:solidFill>
                          <a:latin typeface="Arial"/>
                        </a:defRPr>
                      </a:lvl9pPr>
                    </a:lstStyle>
                    <a:p>
                      <a:pPr algn="l" fontAlgn="b"/>
                      <a:r>
                        <a:rPr lang="en-US" sz="1100" b="1" i="0" u="none" strike="noStrike" dirty="0">
                          <a:solidFill>
                            <a:srgbClr val="000000"/>
                          </a:solidFill>
                          <a:effectLst/>
                          <a:latin typeface="Slate Pro" panose="02000506040000020004" pitchFamily="2" charset="0"/>
                          <a:cs typeface="Calibri" panose="020F0502020204030204" pitchFamily="34" charset="0"/>
                          <a:sym typeface="Slate Pro" panose="02000506040000020004" pitchFamily="2" charset="0"/>
                        </a:rPr>
                        <a:t>Delivery/Implementation Training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vMerge="1">
                  <a:txBody>
                    <a:bodyPr/>
                    <a:lstStyle/>
                    <a:p>
                      <a:endParaRPr lang="en-US"/>
                    </a:p>
                  </a:txBody>
                  <a:tcPr/>
                </a:tc>
                <a:tc hMerge="1" vMerge="1">
                  <a:txBody>
                    <a:bodyPr/>
                    <a:lstStyle/>
                    <a:p>
                      <a:pPr algn="ctr"/>
                      <a:endParaRPr lang="en-US" sz="900"/>
                    </a:p>
                  </a:txBody>
                  <a:tcPr/>
                </a:tc>
                <a:tc gridSpan="2" vMerge="1">
                  <a:txBody>
                    <a:bodyPr/>
                    <a:lstStyle/>
                    <a:p>
                      <a:pPr algn="ctr"/>
                      <a:endParaRPr lang="en-US" sz="900"/>
                    </a:p>
                  </a:txBody>
                  <a:tcPr/>
                </a:tc>
                <a:tc hMerge="1" vMerge="1">
                  <a:txBody>
                    <a:bodyPr/>
                    <a:lstStyle/>
                    <a:p>
                      <a:pPr algn="ctr"/>
                      <a:endParaRPr lang="en-US" sz="900"/>
                    </a:p>
                  </a:txBody>
                  <a:tcPr/>
                </a:tc>
                <a:extLst>
                  <a:ext uri="{0D108BD9-81ED-4DB2-BD59-A6C34878D82A}">
                    <a16:rowId xmlns:a16="http://schemas.microsoft.com/office/drawing/2014/main" val="3011275688"/>
                  </a:ext>
                </a:extLst>
              </a:tr>
            </a:tbl>
          </a:graphicData>
        </a:graphic>
      </p:graphicFrame>
      <p:sp>
        <p:nvSpPr>
          <p:cNvPr id="23" name="object 8">
            <a:extLst>
              <a:ext uri="{FF2B5EF4-FFF2-40B4-BE49-F238E27FC236}">
                <a16:creationId xmlns:a16="http://schemas.microsoft.com/office/drawing/2014/main" id="{7571D5EE-B4C5-5E7F-11F2-3FD90D769884}"/>
              </a:ext>
            </a:extLst>
          </p:cNvPr>
          <p:cNvSpPr txBox="1">
            <a:spLocks/>
          </p:cNvSpPr>
          <p:nvPr/>
        </p:nvSpPr>
        <p:spPr>
          <a:xfrm>
            <a:off x="502920" y="397472"/>
            <a:ext cx="9746835" cy="505267"/>
          </a:xfrm>
          <a:prstGeom prst="rect">
            <a:avLst/>
          </a:prstGeom>
        </p:spPr>
        <p:txBody>
          <a:bodyPr vert="horz" wrap="square" lIns="0" tIns="12700" rIns="0" bIns="0" rtlCol="0">
            <a:spAutoFit/>
          </a:bodyPr>
          <a:lstStyle>
            <a:lvl1pPr>
              <a:defRPr sz="3550" b="1" i="0">
                <a:solidFill>
                  <a:srgbClr val="DA291C"/>
                </a:solidFill>
                <a:latin typeface="Arial"/>
                <a:ea typeface="+mj-ea"/>
                <a:cs typeface="Arial"/>
              </a:defRPr>
            </a:lvl1pPr>
          </a:lstStyle>
          <a:p>
            <a:pPr marL="12700">
              <a:spcBef>
                <a:spcPts val="100"/>
              </a:spcBef>
            </a:pPr>
            <a:r>
              <a:rPr lang="en-US" sz="3200" dirty="0">
                <a:solidFill>
                  <a:srgbClr val="5A87C5"/>
                </a:solidFill>
                <a:latin typeface="Slate Pro" panose="02000506040000020004" pitchFamily="2" charset="0"/>
                <a:sym typeface="Slate Pro" panose="02000506040000020004" pitchFamily="2" charset="0"/>
              </a:rPr>
              <a:t>Partner Program Benefits</a:t>
            </a:r>
          </a:p>
        </p:txBody>
      </p:sp>
      <p:sp>
        <p:nvSpPr>
          <p:cNvPr id="5" name="TextBox 4">
            <a:extLst>
              <a:ext uri="{FF2B5EF4-FFF2-40B4-BE49-F238E27FC236}">
                <a16:creationId xmlns:a16="http://schemas.microsoft.com/office/drawing/2014/main" id="{E2DC0CA5-4E66-AB74-B432-925D6A9C7B32}"/>
              </a:ext>
            </a:extLst>
          </p:cNvPr>
          <p:cNvSpPr txBox="1"/>
          <p:nvPr/>
        </p:nvSpPr>
        <p:spPr>
          <a:xfrm>
            <a:off x="550957" y="902739"/>
            <a:ext cx="9681516" cy="307777"/>
          </a:xfrm>
          <a:prstGeom prst="rect">
            <a:avLst/>
          </a:prstGeom>
          <a:noFill/>
        </p:spPr>
        <p:txBody>
          <a:bodyPr wrap="square" lIns="0">
            <a:spAutoFit/>
          </a:bodyPr>
          <a:lstStyle/>
          <a:p>
            <a:pPr algn="l"/>
            <a:r>
              <a:rPr lang="en-US" sz="1400" dirty="0">
                <a:latin typeface="Slate Pro" panose="02000506040000020004" pitchFamily="2" charset="0"/>
                <a:sym typeface="Slate Pro" panose="02000506040000020004" pitchFamily="2" charset="0"/>
              </a:rPr>
              <a:t>Below is an overview of the benefits you are entitled to as a member of the Partner Program.</a:t>
            </a:r>
          </a:p>
        </p:txBody>
      </p:sp>
      <p:sp>
        <p:nvSpPr>
          <p:cNvPr id="2" name="Holder 4">
            <a:extLst>
              <a:ext uri="{FF2B5EF4-FFF2-40B4-BE49-F238E27FC236}">
                <a16:creationId xmlns:a16="http://schemas.microsoft.com/office/drawing/2014/main" id="{897D9AA2-C921-50D1-126D-63F68ABFED00}"/>
              </a:ext>
            </a:extLst>
          </p:cNvPr>
          <p:cNvSpPr>
            <a:spLocks noGrp="1"/>
          </p:cNvSpPr>
          <p:nvPr>
            <p:ph type="ftr" sz="quarter" idx="5"/>
          </p:nvPr>
        </p:nvSpPr>
        <p:spPr>
          <a:xfrm>
            <a:off x="7167026" y="7274483"/>
            <a:ext cx="2647950" cy="115416"/>
          </a:xfrm>
        </p:spPr>
        <p:txBody>
          <a:bodyPr lIns="0" tIns="0" rIns="0" bIns="0"/>
          <a:lstStyle>
            <a:lvl1pPr algn="r">
              <a:defRPr sz="900" b="0" i="0">
                <a:solidFill>
                  <a:schemeClr val="bg1"/>
                </a:solidFill>
                <a:latin typeface="Arial"/>
                <a:cs typeface="Arial"/>
              </a:defRPr>
            </a:lvl1pPr>
          </a:lstStyle>
          <a:p>
            <a:pPr marL="12700">
              <a:lnSpc>
                <a:spcPts val="930"/>
              </a:lnSpc>
            </a:pPr>
            <a:r>
              <a:rPr lang="en-US">
                <a:latin typeface="Slate Pro" panose="02000506040000020004" pitchFamily="2" charset="0"/>
                <a:sym typeface="Slate Pro" panose="02000506040000020004" pitchFamily="2" charset="0"/>
              </a:rPr>
              <a:t>ACME </a:t>
            </a:r>
            <a:r>
              <a:rPr lang="en-US" spc="-40">
                <a:latin typeface="Slate Pro" panose="02000506040000020004" pitchFamily="2" charset="0"/>
                <a:sym typeface="Slate Pro" panose="02000506040000020004" pitchFamily="2" charset="0"/>
              </a:rPr>
              <a:t>PARTNER PROGRAM GUIDE</a:t>
            </a:r>
            <a:endParaRPr lang="en-US" spc="-10">
              <a:latin typeface="Slate Pro" panose="02000506040000020004" pitchFamily="2" charset="0"/>
              <a:sym typeface="Slate Pro" panose="02000506040000020004" pitchFamily="2" charset="0"/>
            </a:endParaRPr>
          </a:p>
        </p:txBody>
      </p:sp>
      <p:grpSp>
        <p:nvGrpSpPr>
          <p:cNvPr id="9" name="Group 8">
            <a:extLst>
              <a:ext uri="{FF2B5EF4-FFF2-40B4-BE49-F238E27FC236}">
                <a16:creationId xmlns:a16="http://schemas.microsoft.com/office/drawing/2014/main" id="{3A1C916D-2923-CC0B-097A-DC111D699857}"/>
              </a:ext>
            </a:extLst>
          </p:cNvPr>
          <p:cNvGrpSpPr/>
          <p:nvPr/>
        </p:nvGrpSpPr>
        <p:grpSpPr>
          <a:xfrm>
            <a:off x="157427" y="7205390"/>
            <a:ext cx="2416310" cy="276999"/>
            <a:chOff x="157428" y="7205390"/>
            <a:chExt cx="2132373" cy="276999"/>
          </a:xfrm>
        </p:grpSpPr>
        <p:sp>
          <p:nvSpPr>
            <p:cNvPr id="10" name="TextBox 9">
              <a:hlinkClick r:id="rId6" action="ppaction://hlinksldjump"/>
              <a:extLst>
                <a:ext uri="{FF2B5EF4-FFF2-40B4-BE49-F238E27FC236}">
                  <a16:creationId xmlns:a16="http://schemas.microsoft.com/office/drawing/2014/main" id="{99E57DCF-D649-3E09-652B-A1712981F251}"/>
                </a:ext>
              </a:extLst>
            </p:cNvPr>
            <p:cNvSpPr txBox="1"/>
            <p:nvPr/>
          </p:nvSpPr>
          <p:spPr>
            <a:xfrm>
              <a:off x="502099" y="7205390"/>
              <a:ext cx="1787702" cy="276999"/>
            </a:xfrm>
            <a:prstGeom prst="rect">
              <a:avLst/>
            </a:prstGeom>
            <a:noFill/>
          </p:spPr>
          <p:txBody>
            <a:bodyPr wrap="square">
              <a:spAutoFit/>
            </a:bodyPr>
            <a:lstStyle/>
            <a:p>
              <a:r>
                <a:rPr lang="en-US" sz="1200" dirty="0">
                  <a:solidFill>
                    <a:srgbClr val="FFFFFF"/>
                  </a:solidFill>
                  <a:latin typeface="Slate Pro" panose="02000506040000020004" pitchFamily="2" charset="0"/>
                  <a:sym typeface="Slate Pro" panose="02000506040000020004" pitchFamily="2" charset="0"/>
                </a:rPr>
                <a:t>TABLE OF CONTENTS</a:t>
              </a:r>
              <a:endParaRPr lang="en-US" sz="1200" dirty="0">
                <a:latin typeface="Slate Pro" panose="02000506040000020004" pitchFamily="2" charset="0"/>
                <a:sym typeface="Slate Pro" panose="02000506040000020004" pitchFamily="2" charset="0"/>
              </a:endParaRPr>
            </a:p>
          </p:txBody>
        </p:sp>
        <p:sp>
          <p:nvSpPr>
            <p:cNvPr id="11" name="Arrow: Right 10">
              <a:extLst>
                <a:ext uri="{FF2B5EF4-FFF2-40B4-BE49-F238E27FC236}">
                  <a16:creationId xmlns:a16="http://schemas.microsoft.com/office/drawing/2014/main" id="{6F717C94-78E6-53F2-5575-D1419CA72BBB}"/>
                </a:ext>
              </a:extLst>
            </p:cNvPr>
            <p:cNvSpPr/>
            <p:nvPr/>
          </p:nvSpPr>
          <p:spPr>
            <a:xfrm rot="10800000">
              <a:off x="157428" y="7214817"/>
              <a:ext cx="318468" cy="244332"/>
            </a:xfrm>
            <a:prstGeom prst="rightArrow">
              <a:avLst>
                <a:gd name="adj1" fmla="val 50000"/>
                <a:gd name="adj2" fmla="val 78076"/>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late Pro" panose="02000506040000020004" pitchFamily="2" charset="0"/>
                <a:sym typeface="Slate Pro" panose="02000506040000020004" pitchFamily="2" charset="0"/>
              </a:endParaRPr>
            </a:p>
          </p:txBody>
        </p:sp>
      </p:grpSp>
    </p:spTree>
    <p:extLst>
      <p:ext uri="{BB962C8B-B14F-4D97-AF65-F5344CB8AC3E}">
        <p14:creationId xmlns:p14="http://schemas.microsoft.com/office/powerpoint/2010/main" val="567685205"/>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BI PPT">
  <a:themeElements>
    <a:clrScheme name="SBI New Colors">
      <a:dk1>
        <a:srgbClr val="071E31"/>
      </a:dk1>
      <a:lt1>
        <a:srgbClr val="FFFFFF"/>
      </a:lt1>
      <a:dk2>
        <a:srgbClr val="071E31"/>
      </a:dk2>
      <a:lt2>
        <a:srgbClr val="E7E6E6"/>
      </a:lt2>
      <a:accent1>
        <a:srgbClr val="071E31"/>
      </a:accent1>
      <a:accent2>
        <a:srgbClr val="03327C"/>
      </a:accent2>
      <a:accent3>
        <a:srgbClr val="2391CF"/>
      </a:accent3>
      <a:accent4>
        <a:srgbClr val="7AC3F8"/>
      </a:accent4>
      <a:accent5>
        <a:srgbClr val="880E4F"/>
      </a:accent5>
      <a:accent6>
        <a:srgbClr val="F8B737"/>
      </a:accent6>
      <a:hlink>
        <a:srgbClr val="0563C1"/>
      </a:hlink>
      <a:folHlink>
        <a:srgbClr val="880E4F"/>
      </a:folHlink>
    </a:clrScheme>
    <a:fontScheme name="SBI Fon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400" dirty="0"/>
        </a:defPPr>
      </a:lstStyle>
    </a:txDef>
  </a:objectDefaults>
  <a:extraClrSchemeLst/>
  <a:extLst>
    <a:ext uri="{05A4C25C-085E-4340-85A3-A5531E510DB2}">
      <thm15:themeFamily xmlns:thm15="http://schemas.microsoft.com/office/thememl/2012/main" name="SBI PPT" id="{8519F7B8-F9D6-413C-90EE-17578C13959F}" vid="{8D5C7C41-2EB4-4D67-A566-A6192B30E978}"/>
    </a:ext>
  </a:extLst>
</a:theme>
</file>

<file path=ppt/theme/theme3.xml><?xml version="1.0" encoding="utf-8"?>
<a:theme xmlns:a="http://schemas.openxmlformats.org/drawingml/2006/main" name="1_SBI PPT">
  <a:themeElements>
    <a:clrScheme name="SBI New Colors">
      <a:dk1>
        <a:srgbClr val="071E31"/>
      </a:dk1>
      <a:lt1>
        <a:srgbClr val="FFFFFF"/>
      </a:lt1>
      <a:dk2>
        <a:srgbClr val="071E31"/>
      </a:dk2>
      <a:lt2>
        <a:srgbClr val="E7E6E6"/>
      </a:lt2>
      <a:accent1>
        <a:srgbClr val="071E31"/>
      </a:accent1>
      <a:accent2>
        <a:srgbClr val="03327C"/>
      </a:accent2>
      <a:accent3>
        <a:srgbClr val="2391CF"/>
      </a:accent3>
      <a:accent4>
        <a:srgbClr val="7AC3F8"/>
      </a:accent4>
      <a:accent5>
        <a:srgbClr val="880E4F"/>
      </a:accent5>
      <a:accent6>
        <a:srgbClr val="F8B737"/>
      </a:accent6>
      <a:hlink>
        <a:srgbClr val="0563C1"/>
      </a:hlink>
      <a:folHlink>
        <a:srgbClr val="880E4F"/>
      </a:folHlink>
    </a:clrScheme>
    <a:fontScheme name="SBI Fon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400" dirty="0"/>
        </a:defPPr>
      </a:lstStyle>
    </a:txDef>
  </a:objectDefaults>
  <a:extraClrSchemeLst/>
  <a:extLst>
    <a:ext uri="{05A4C25C-085E-4340-85A3-A5531E510DB2}">
      <thm15:themeFamily xmlns:thm15="http://schemas.microsoft.com/office/thememl/2012/main" name="SBI PPT" id="{8519F7B8-F9D6-413C-90EE-17578C13959F}" vid="{8D5C7C41-2EB4-4D67-A566-A6192B30E97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3b0eac3-55b5-4ee4-ade7-be65d09c5d6e">
      <Terms xmlns="http://schemas.microsoft.com/office/infopath/2007/PartnerControls"/>
    </lcf76f155ced4ddcb4097134ff3c332f>
    <TaxCatchAll xmlns="b71745fe-8e84-41ad-935b-7c5d8babdf9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745970336D75C4CAB2ECCCE65268DD7" ma:contentTypeVersion="12" ma:contentTypeDescription="Create a new document." ma:contentTypeScope="" ma:versionID="6e5d6c9c5829e93b1e9bab0aa37d09fa">
  <xsd:schema xmlns:xsd="http://www.w3.org/2001/XMLSchema" xmlns:xs="http://www.w3.org/2001/XMLSchema" xmlns:p="http://schemas.microsoft.com/office/2006/metadata/properties" xmlns:ns2="a3b0eac3-55b5-4ee4-ade7-be65d09c5d6e" xmlns:ns3="b71745fe-8e84-41ad-935b-7c5d8babdf9e" targetNamespace="http://schemas.microsoft.com/office/2006/metadata/properties" ma:root="true" ma:fieldsID="1a4f86593e92907eb38362053afadf1e" ns2:_="" ns3:_="">
    <xsd:import namespace="a3b0eac3-55b5-4ee4-ade7-be65d09c5d6e"/>
    <xsd:import namespace="b71745fe-8e84-41ad-935b-7c5d8babdf9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eac3-55b5-4ee4-ade7-be65d09c5d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1b09f5f-bb09-4671-a415-1b43de82a032"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71745fe-8e84-41ad-935b-7c5d8babdf9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ac26ba9-e713-4591-b7b4-aedaf132b945}" ma:internalName="TaxCatchAll" ma:showField="CatchAllData" ma:web="b71745fe-8e84-41ad-935b-7c5d8babdf9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1A596E-DFC1-4DFF-921E-E5618392291B}">
  <ds:schemaRefs>
    <ds:schemaRef ds:uri="http://www.w3.org/XML/1998/namespace"/>
    <ds:schemaRef ds:uri="http://purl.org/dc/dcmitype/"/>
    <ds:schemaRef ds:uri="http://purl.org/dc/terms/"/>
    <ds:schemaRef ds:uri="http://schemas.microsoft.com/office/infopath/2007/PartnerControls"/>
    <ds:schemaRef ds:uri="http://schemas.microsoft.com/office/2006/documentManagement/types"/>
    <ds:schemaRef ds:uri="http://purl.org/dc/elements/1.1/"/>
    <ds:schemaRef ds:uri="a3b0eac3-55b5-4ee4-ade7-be65d09c5d6e"/>
    <ds:schemaRef ds:uri="http://schemas.openxmlformats.org/package/2006/metadata/core-properties"/>
    <ds:schemaRef ds:uri="b71745fe-8e84-41ad-935b-7c5d8babdf9e"/>
    <ds:schemaRef ds:uri="http://schemas.microsoft.com/office/2006/metadata/properties"/>
  </ds:schemaRefs>
</ds:datastoreItem>
</file>

<file path=customXml/itemProps2.xml><?xml version="1.0" encoding="utf-8"?>
<ds:datastoreItem xmlns:ds="http://schemas.openxmlformats.org/officeDocument/2006/customXml" ds:itemID="{ECDDFC4D-7E6A-462C-B672-F0153267F514}">
  <ds:schemaRefs>
    <ds:schemaRef ds:uri="http://schemas.microsoft.com/sharepoint/v3/contenttype/forms"/>
  </ds:schemaRefs>
</ds:datastoreItem>
</file>

<file path=customXml/itemProps3.xml><?xml version="1.0" encoding="utf-8"?>
<ds:datastoreItem xmlns:ds="http://schemas.openxmlformats.org/officeDocument/2006/customXml" ds:itemID="{1E62E31E-4696-4040-83B2-8D3560FFB8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b0eac3-55b5-4ee4-ade7-be65d09c5d6e"/>
    <ds:schemaRef ds:uri="b71745fe-8e84-41ad-935b-7c5d8babdf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3595</Words>
  <Application>Microsoft Office PowerPoint</Application>
  <PresentationFormat>Custom</PresentationFormat>
  <Paragraphs>635</Paragraphs>
  <Slides>24</Slides>
  <Notes>23</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24</vt:i4>
      </vt:variant>
    </vt:vector>
  </HeadingPairs>
  <TitlesOfParts>
    <vt:vector size="33" baseType="lpstr">
      <vt:lpstr>Arial</vt:lpstr>
      <vt:lpstr>Avenir Next LT Pro</vt:lpstr>
      <vt:lpstr>Courier New</vt:lpstr>
      <vt:lpstr>Slate Pro</vt:lpstr>
      <vt:lpstr>Wingdings</vt:lpstr>
      <vt:lpstr>Office Theme</vt:lpstr>
      <vt:lpstr>SBI PPT</vt:lpstr>
      <vt:lpstr>1_SBI PPT</vt:lpstr>
      <vt:lpstr>think-cell Slide</vt:lpstr>
      <vt:lpstr>Channel Partner Program Guide Template</vt:lpstr>
      <vt:lpstr>How to use this document</vt:lpstr>
      <vt:lpstr>ACME Partner Program Guide</vt:lpstr>
      <vt:lpstr>PowerPoint Presentation</vt:lpstr>
      <vt:lpstr>Welcome to the ACME Partner Program</vt:lpstr>
      <vt:lpstr>Your Portal For Success</vt:lpstr>
      <vt:lpstr>Partner Types — Who Do We Work With </vt:lpstr>
      <vt:lpstr>Path To Partnership </vt:lpstr>
      <vt:lpstr>PowerPoint Presentation</vt:lpstr>
      <vt:lpstr>Benefits and Requirements</vt:lpstr>
      <vt:lpstr>PowerPoint Presentation</vt:lpstr>
      <vt:lpstr>Partner Incentive Model</vt:lpstr>
      <vt:lpstr>Partner Incentive Model — Detail</vt:lpstr>
      <vt:lpstr>How the New Incentive Model Will Benefit You</vt:lpstr>
      <vt:lpstr>Deal Registration</vt:lpstr>
      <vt:lpstr>Resources For Partners </vt:lpstr>
      <vt:lpstr>Partner Communication Resources</vt:lpstr>
      <vt:lpstr>Marketing Resources</vt:lpstr>
      <vt:lpstr>PowerPoint Presentation</vt:lpstr>
      <vt:lpstr>Partner Onboarding Requirements</vt:lpstr>
      <vt:lpstr>Partner Sales Training Requirements</vt:lpstr>
      <vt:lpstr>Technical Certifications</vt:lpstr>
      <vt:lpstr>Partner Certification Requirements</vt:lpstr>
      <vt:lpstr>Get In Touch Today!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QAD Partner Program Guide – FY24</dc:title>
  <dc:creator/>
  <cp:lastModifiedBy/>
  <cp:revision>4</cp:revision>
  <dcterms:created xsi:type="dcterms:W3CDTF">2022-11-07T23:07:48Z</dcterms:created>
  <dcterms:modified xsi:type="dcterms:W3CDTF">2023-11-08T21:47:47Z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0x0101002745970336D75C4CAB2ECCCE65268DD7</vt:lpwstr>
  </property>
  <property fmtid="{D5CDD505-2E9C-101B-9397-08002B2CF9AE}" pid="3" name="MediaServiceImageTags">
    <vt:lpwstr/>
  </property>
  <property fmtid="{D5CDD505-2E9C-101B-9397-08002B2CF9AE}" pid="4" name="Order">
    <vt:r8>3700</vt:r8>
  </property>
</Properties>
</file>