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8229600" cy="100584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3WiTXtYCa3rMaY/ThwsFzN9fF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2EC26D-7784-42D6-AB78-BF6AF49D52C6}">
  <a:tblStyle styleId="{C72EC26D-7784-42D6-AB78-BF6AF49D52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215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5650" y="685800"/>
            <a:ext cx="280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ment Slide">
  <p:cSld name="Segm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582952" y="4582160"/>
            <a:ext cx="7646648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 Black"/>
              <a:buNone/>
              <a:defRPr sz="3600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564777" y="5638800"/>
            <a:ext cx="726141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 i="1">
                <a:solidFill>
                  <a:srgbClr val="8B8B8B"/>
                </a:solidFill>
              </a:defRPr>
            </a:lvl1pPr>
            <a:lvl2pPr marL="914400" lvl="1" indent="-228600" algn="l">
              <a:spcBef>
                <a:spcPts val="433"/>
              </a:spcBef>
              <a:spcAft>
                <a:spcPts val="0"/>
              </a:spcAft>
              <a:buSzPts val="2164"/>
              <a:buNone/>
              <a:defRPr/>
            </a:lvl2pPr>
            <a:lvl3pPr marL="1371600" lvl="2" indent="-228600" algn="l">
              <a:spcBef>
                <a:spcPts val="371"/>
              </a:spcBef>
              <a:spcAft>
                <a:spcPts val="0"/>
              </a:spcAft>
              <a:buSzPts val="1854"/>
              <a:buNone/>
              <a:defRPr/>
            </a:lvl3pPr>
            <a:lvl4pPr marL="1828800" lvl="3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/>
            </a:lvl4pPr>
            <a:lvl5pPr marL="2286000" lvl="4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" name="Google Shape;12;p4"/>
          <p:cNvCxnSpPr/>
          <p:nvPr/>
        </p:nvCxnSpPr>
        <p:spPr>
          <a:xfrm>
            <a:off x="0" y="5476240"/>
            <a:ext cx="822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2406416" y="470849"/>
            <a:ext cx="4612949" cy="595543"/>
          </a:xfrm>
          <a:custGeom>
            <a:avLst/>
            <a:gdLst/>
            <a:ahLst/>
            <a:cxnLst/>
            <a:rect l="l" t="t" r="r" b="b"/>
            <a:pathLst>
              <a:path w="2832674" h="381996" extrusionOk="0">
                <a:moveTo>
                  <a:pt x="0" y="10500"/>
                </a:moveTo>
                <a:lnTo>
                  <a:pt x="2627444" y="0"/>
                </a:lnTo>
                <a:lnTo>
                  <a:pt x="2832674" y="381996"/>
                </a:lnTo>
                <a:lnTo>
                  <a:pt x="4550" y="381996"/>
                </a:lnTo>
                <a:cubicBezTo>
                  <a:pt x="3033" y="259653"/>
                  <a:pt x="1517" y="132843"/>
                  <a:pt x="0" y="1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>
            <a:off x="0" y="304801"/>
            <a:ext cx="6808885" cy="759974"/>
          </a:xfrm>
          <a:custGeom>
            <a:avLst/>
            <a:gdLst/>
            <a:ahLst/>
            <a:cxnLst/>
            <a:rect l="l" t="t" r="r" b="b"/>
            <a:pathLst>
              <a:path w="4181133" h="483410" extrusionOk="0">
                <a:moveTo>
                  <a:pt x="459" y="0"/>
                </a:moveTo>
                <a:lnTo>
                  <a:pt x="3930410" y="2696"/>
                </a:lnTo>
                <a:lnTo>
                  <a:pt x="4181133" y="483410"/>
                </a:lnTo>
                <a:lnTo>
                  <a:pt x="459" y="478733"/>
                </a:lnTo>
                <a:cubicBezTo>
                  <a:pt x="-1129" y="316037"/>
                  <a:pt x="2047" y="162696"/>
                  <a:pt x="4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565786" y="618304"/>
            <a:ext cx="5808120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11480" y="2251501"/>
            <a:ext cx="3636169" cy="93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71"/>
              </a:spcBef>
              <a:spcAft>
                <a:spcPts val="0"/>
              </a:spcAft>
              <a:buSzPts val="1854"/>
              <a:buNone/>
              <a:defRPr sz="1854" b="1"/>
            </a:lvl1pPr>
            <a:lvl2pPr marL="914400" lvl="1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 sz="1545" b="1"/>
            </a:lvl2pPr>
            <a:lvl3pPr marL="1371600" lvl="2" indent="-228600" algn="l">
              <a:spcBef>
                <a:spcPts val="278"/>
              </a:spcBef>
              <a:spcAft>
                <a:spcPts val="0"/>
              </a:spcAft>
              <a:buSzPts val="1391"/>
              <a:buNone/>
              <a:defRPr sz="1391" b="1"/>
            </a:lvl3pPr>
            <a:lvl4pPr marL="1828800" lvl="3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4pPr>
            <a:lvl5pPr marL="2286000" lvl="4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5pPr>
            <a:lvl6pPr marL="2743200" lvl="5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6pPr>
            <a:lvl7pPr marL="3200400" lvl="6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7pPr>
            <a:lvl8pPr marL="3657600" lvl="7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8pPr>
            <a:lvl9pPr marL="4114800" lvl="8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2"/>
          </p:nvPr>
        </p:nvSpPr>
        <p:spPr>
          <a:xfrm>
            <a:off x="411480" y="3189817"/>
            <a:ext cx="3636169" cy="579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1pPr>
            <a:lvl2pPr marL="914400" lvl="1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2pPr>
            <a:lvl3pPr marL="1371600" lvl="2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3pPr>
            <a:lvl4pPr marL="1828800" lvl="3" indent="-307086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4pPr>
            <a:lvl5pPr marL="2286000" lvl="4" indent="-307085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5pPr>
            <a:lvl6pPr marL="2743200" lvl="5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6pPr>
            <a:lvl7pPr marL="3200400" lvl="6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7pPr>
            <a:lvl8pPr marL="3657600" lvl="7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8pPr>
            <a:lvl9pPr marL="4114800" lvl="8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3"/>
          </p:nvPr>
        </p:nvSpPr>
        <p:spPr>
          <a:xfrm>
            <a:off x="4180531" y="2251501"/>
            <a:ext cx="3637598" cy="93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71"/>
              </a:spcBef>
              <a:spcAft>
                <a:spcPts val="0"/>
              </a:spcAft>
              <a:buSzPts val="1854"/>
              <a:buNone/>
              <a:defRPr sz="1854" b="1"/>
            </a:lvl1pPr>
            <a:lvl2pPr marL="914400" lvl="1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 sz="1545" b="1"/>
            </a:lvl2pPr>
            <a:lvl3pPr marL="1371600" lvl="2" indent="-228600" algn="l">
              <a:spcBef>
                <a:spcPts val="278"/>
              </a:spcBef>
              <a:spcAft>
                <a:spcPts val="0"/>
              </a:spcAft>
              <a:buSzPts val="1391"/>
              <a:buNone/>
              <a:defRPr sz="1391" b="1"/>
            </a:lvl3pPr>
            <a:lvl4pPr marL="1828800" lvl="3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4pPr>
            <a:lvl5pPr marL="2286000" lvl="4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 b="1"/>
            </a:lvl5pPr>
            <a:lvl6pPr marL="2743200" lvl="5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6pPr>
            <a:lvl7pPr marL="3200400" lvl="6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7pPr>
            <a:lvl8pPr marL="3657600" lvl="7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8pPr>
            <a:lvl9pPr marL="4114800" lvl="8" indent="-22860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None/>
              <a:defRPr sz="1236" b="1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4"/>
          </p:nvPr>
        </p:nvSpPr>
        <p:spPr>
          <a:xfrm>
            <a:off x="4180531" y="3189817"/>
            <a:ext cx="3637598" cy="579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1pPr>
            <a:lvl2pPr marL="914400" lvl="1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2pPr>
            <a:lvl3pPr marL="1371600" lvl="2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3pPr>
            <a:lvl4pPr marL="1828800" lvl="3" indent="-307086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4pPr>
            <a:lvl5pPr marL="2286000" lvl="4" indent="-307085" algn="l">
              <a:spcBef>
                <a:spcPts val="247"/>
              </a:spcBef>
              <a:spcAft>
                <a:spcPts val="0"/>
              </a:spcAft>
              <a:buSzPts val="1236"/>
              <a:buChar char="•"/>
              <a:defRPr sz="1236"/>
            </a:lvl5pPr>
            <a:lvl6pPr marL="2743200" lvl="5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6pPr>
            <a:lvl7pPr marL="3200400" lvl="6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7pPr>
            <a:lvl8pPr marL="3657600" lvl="7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8pPr>
            <a:lvl9pPr marL="4114800" lvl="8" indent="-307085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6"/>
              <a:buChar char="•"/>
              <a:defRPr sz="1236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7888073" y="9530369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03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" name="Google Shape;62;p16"/>
          <p:cNvGrpSpPr/>
          <p:nvPr/>
        </p:nvGrpSpPr>
        <p:grpSpPr>
          <a:xfrm>
            <a:off x="0" y="20292"/>
            <a:ext cx="7019365" cy="720777"/>
            <a:chOff x="0" y="304801"/>
            <a:chExt cx="6629400" cy="761590"/>
          </a:xfrm>
        </p:grpSpPr>
        <p:sp>
          <p:nvSpPr>
            <p:cNvPr id="63" name="Google Shape;63;p16"/>
            <p:cNvSpPr/>
            <p:nvPr/>
          </p:nvSpPr>
          <p:spPr>
            <a:xfrm>
              <a:off x="2272726" y="470848"/>
              <a:ext cx="4356674" cy="595543"/>
            </a:xfrm>
            <a:custGeom>
              <a:avLst/>
              <a:gdLst/>
              <a:ahLst/>
              <a:cxnLst/>
              <a:rect l="l" t="t" r="r" b="b"/>
              <a:pathLst>
                <a:path w="2832674" h="381996" extrusionOk="0">
                  <a:moveTo>
                    <a:pt x="0" y="10500"/>
                  </a:moveTo>
                  <a:lnTo>
                    <a:pt x="2627444" y="0"/>
                  </a:lnTo>
                  <a:lnTo>
                    <a:pt x="2832674" y="381996"/>
                  </a:lnTo>
                  <a:lnTo>
                    <a:pt x="4550" y="381996"/>
                  </a:lnTo>
                  <a:cubicBezTo>
                    <a:pt x="3033" y="259653"/>
                    <a:pt x="1517" y="132843"/>
                    <a:pt x="0" y="10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0" y="304801"/>
              <a:ext cx="6430614" cy="759974"/>
            </a:xfrm>
            <a:custGeom>
              <a:avLst/>
              <a:gdLst/>
              <a:ahLst/>
              <a:cxnLst/>
              <a:rect l="l" t="t" r="r" b="b"/>
              <a:pathLst>
                <a:path w="4181133" h="483410" extrusionOk="0">
                  <a:moveTo>
                    <a:pt x="459" y="0"/>
                  </a:moveTo>
                  <a:lnTo>
                    <a:pt x="3930410" y="2696"/>
                  </a:lnTo>
                  <a:lnTo>
                    <a:pt x="4181133" y="483410"/>
                  </a:lnTo>
                  <a:lnTo>
                    <a:pt x="459" y="478733"/>
                  </a:lnTo>
                  <a:cubicBezTo>
                    <a:pt x="-1129" y="316037"/>
                    <a:pt x="2047" y="162696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hank you">
  <p:cSld name="2_Thank you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 l="26619"/>
          <a:stretch/>
        </p:blipFill>
        <p:spPr>
          <a:xfrm>
            <a:off x="0" y="0"/>
            <a:ext cx="82296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272155" y="533400"/>
            <a:ext cx="384264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748"/>
              </a:spcBef>
              <a:spcAft>
                <a:spcPts val="0"/>
              </a:spcAft>
              <a:buSzPts val="3740"/>
              <a:buNone/>
              <a:defRPr sz="374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684" y="7479064"/>
            <a:ext cx="334800" cy="51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8" descr="A picture containing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10025"/>
            <a:ext cx="822960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03412" y="1295400"/>
            <a:ext cx="3518609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rial Black"/>
              <a:buNone/>
              <a:defRPr sz="3400" b="1" cap="none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 Header">
  <p:cSld name="3_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 descr="A picture containing plane, airplane, engi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86025"/>
            <a:ext cx="8229600" cy="61246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596191" y="685800"/>
            <a:ext cx="3518609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40"/>
              <a:buFont typeface="Arial Black"/>
              <a:buNone/>
              <a:defRPr sz="3740" b="1" cap="none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0" y="0"/>
            <a:ext cx="8229600" cy="10058400"/>
          </a:xfrm>
          <a:prstGeom prst="rect">
            <a:avLst/>
          </a:prstGeom>
          <a:solidFill>
            <a:srgbClr val="0054A4"/>
          </a:solidFill>
          <a:ln w="25400" cap="flat" cmpd="sng">
            <a:solidFill>
              <a:srgbClr val="0054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 l="51979" r="1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0"/>
          <p:cNvPicPr preferRelativeResize="0"/>
          <p:nvPr/>
        </p:nvPicPr>
        <p:blipFill rotWithShape="1">
          <a:blip r:embed="rId3">
            <a:alphaModFix/>
          </a:blip>
          <a:srcRect t="23442" r="15706"/>
          <a:stretch/>
        </p:blipFill>
        <p:spPr>
          <a:xfrm>
            <a:off x="4645516" y="1"/>
            <a:ext cx="3584085" cy="530478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725806" y="5252720"/>
            <a:ext cx="56235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122"/>
              </a:spcBef>
              <a:spcAft>
                <a:spcPts val="0"/>
              </a:spcAft>
              <a:buSzPts val="5610"/>
              <a:buNone/>
              <a:defRPr sz="561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hank you">
  <p:cSld name="1_Thank yo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0" y="0"/>
            <a:ext cx="8229600" cy="10058400"/>
          </a:xfrm>
          <a:prstGeom prst="rect">
            <a:avLst/>
          </a:prstGeom>
          <a:solidFill>
            <a:srgbClr val="00A79D"/>
          </a:solidFill>
          <a:ln w="25400" cap="flat" cmpd="sng">
            <a:solidFill>
              <a:srgbClr val="00A7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 l="51980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1"/>
          <p:cNvPicPr preferRelativeResize="0"/>
          <p:nvPr/>
        </p:nvPicPr>
        <p:blipFill rotWithShape="1">
          <a:blip r:embed="rId3">
            <a:alphaModFix/>
          </a:blip>
          <a:srcRect t="23442" r="15706"/>
          <a:stretch/>
        </p:blipFill>
        <p:spPr>
          <a:xfrm>
            <a:off x="4645516" y="1"/>
            <a:ext cx="3584085" cy="530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725806" y="5252720"/>
            <a:ext cx="56235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122"/>
              </a:spcBef>
              <a:spcAft>
                <a:spcPts val="0"/>
              </a:spcAft>
              <a:buSzPts val="5610"/>
              <a:buNone/>
              <a:defRPr sz="561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hank you">
  <p:cSld name="3_Thank yo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/>
          <p:nvPr/>
        </p:nvSpPr>
        <p:spPr>
          <a:xfrm>
            <a:off x="0" y="0"/>
            <a:ext cx="8229600" cy="10058400"/>
          </a:xfrm>
          <a:prstGeom prst="rect">
            <a:avLst/>
          </a:prstGeom>
          <a:solidFill>
            <a:srgbClr val="3C97D1"/>
          </a:solidFill>
          <a:ln w="25400" cap="flat" cmpd="sng">
            <a:solidFill>
              <a:srgbClr val="3C97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 l="51980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2"/>
          <p:cNvPicPr preferRelativeResize="0"/>
          <p:nvPr/>
        </p:nvPicPr>
        <p:blipFill rotWithShape="1">
          <a:blip r:embed="rId3">
            <a:alphaModFix/>
          </a:blip>
          <a:srcRect t="23442" r="15706"/>
          <a:stretch/>
        </p:blipFill>
        <p:spPr>
          <a:xfrm>
            <a:off x="4645516" y="1"/>
            <a:ext cx="3584085" cy="530478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725806" y="5252720"/>
            <a:ext cx="56235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122"/>
              </a:spcBef>
              <a:spcAft>
                <a:spcPts val="0"/>
              </a:spcAft>
              <a:buSzPts val="5610"/>
              <a:buNone/>
              <a:defRPr sz="561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/>
        </p:nvSpPr>
        <p:spPr>
          <a:xfrm>
            <a:off x="2406416" y="175911"/>
            <a:ext cx="4612949" cy="563628"/>
          </a:xfrm>
          <a:custGeom>
            <a:avLst/>
            <a:gdLst/>
            <a:ahLst/>
            <a:cxnLst/>
            <a:rect l="l" t="t" r="r" b="b"/>
            <a:pathLst>
              <a:path w="2832674" h="381996" extrusionOk="0">
                <a:moveTo>
                  <a:pt x="0" y="10500"/>
                </a:moveTo>
                <a:lnTo>
                  <a:pt x="2627444" y="0"/>
                </a:lnTo>
                <a:lnTo>
                  <a:pt x="2832674" y="381996"/>
                </a:lnTo>
                <a:lnTo>
                  <a:pt x="4550" y="381996"/>
                </a:lnTo>
                <a:cubicBezTo>
                  <a:pt x="3033" y="259653"/>
                  <a:pt x="1517" y="132843"/>
                  <a:pt x="0" y="1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"/>
          <p:cNvSpPr/>
          <p:nvPr/>
        </p:nvSpPr>
        <p:spPr>
          <a:xfrm>
            <a:off x="0" y="20291"/>
            <a:ext cx="6808885" cy="719248"/>
          </a:xfrm>
          <a:custGeom>
            <a:avLst/>
            <a:gdLst/>
            <a:ahLst/>
            <a:cxnLst/>
            <a:rect l="l" t="t" r="r" b="b"/>
            <a:pathLst>
              <a:path w="4181133" h="483410" extrusionOk="0">
                <a:moveTo>
                  <a:pt x="459" y="0"/>
                </a:moveTo>
                <a:lnTo>
                  <a:pt x="3930410" y="2696"/>
                </a:lnTo>
                <a:lnTo>
                  <a:pt x="4181133" y="483410"/>
                </a:lnTo>
                <a:lnTo>
                  <a:pt x="459" y="478733"/>
                </a:lnTo>
                <a:cubicBezTo>
                  <a:pt x="-1129" y="316037"/>
                  <a:pt x="2047" y="162696"/>
                  <a:pt x="4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222201" y="160427"/>
            <a:ext cx="5908650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287207" y="482804"/>
            <a:ext cx="7612380" cy="121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85"/>
              <a:buFont typeface="Arial Black"/>
              <a:buNone/>
              <a:defRPr sz="2285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51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287207" y="2011681"/>
            <a:ext cx="7612380" cy="688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136" algn="l">
              <a:spcBef>
                <a:spcPts val="320"/>
              </a:spcBef>
              <a:spcAft>
                <a:spcPts val="0"/>
              </a:spcAft>
              <a:buSzPts val="1599"/>
              <a:buChar char="•"/>
              <a:defRPr sz="1599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298080" y="2069761"/>
            <a:ext cx="7256721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lnSpc>
                <a:spcPct val="68742"/>
              </a:lnSpc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66014" algn="l">
              <a:lnSpc>
                <a:spcPct val="66774"/>
              </a:lnSpc>
              <a:spcBef>
                <a:spcPts val="433"/>
              </a:spcBef>
              <a:spcAft>
                <a:spcPts val="0"/>
              </a:spcAft>
              <a:buSzPts val="2164"/>
              <a:buChar char="•"/>
              <a:defRPr/>
            </a:lvl2pPr>
            <a:lvl3pPr marL="1371600" lvl="2" indent="-346329" algn="l">
              <a:lnSpc>
                <a:spcPct val="77939"/>
              </a:lnSpc>
              <a:spcBef>
                <a:spcPts val="371"/>
              </a:spcBef>
              <a:spcAft>
                <a:spcPts val="0"/>
              </a:spcAft>
              <a:buClr>
                <a:schemeClr val="accent2"/>
              </a:buClr>
              <a:buSzPts val="1854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329184" y="1437093"/>
            <a:ext cx="7212240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31310" y="15240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2">
            <a:alphaModFix/>
          </a:blip>
          <a:srcRect l="51979" r="1" b="46201"/>
          <a:stretch/>
        </p:blipFill>
        <p:spPr>
          <a:xfrm>
            <a:off x="0" y="675074"/>
            <a:ext cx="4760039" cy="938332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725806" y="5266691"/>
            <a:ext cx="5384958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9DDC"/>
              </a:buClr>
              <a:buSzPts val="5610"/>
              <a:buFont typeface="Arial Black"/>
              <a:buNone/>
              <a:defRPr sz="5610" b="1" cap="none">
                <a:solidFill>
                  <a:srgbClr val="009DD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2306" y="447041"/>
            <a:ext cx="3132998" cy="52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222199" y="2069761"/>
            <a:ext cx="7765354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lnSpc>
                <a:spcPct val="68742"/>
              </a:lnSpc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66014" algn="l">
              <a:lnSpc>
                <a:spcPct val="66774"/>
              </a:lnSpc>
              <a:spcBef>
                <a:spcPts val="433"/>
              </a:spcBef>
              <a:spcAft>
                <a:spcPts val="0"/>
              </a:spcAft>
              <a:buSzPts val="2164"/>
              <a:buChar char="•"/>
              <a:defRPr/>
            </a:lvl2pPr>
            <a:lvl3pPr marL="1371600" lvl="2" indent="-346329" algn="l">
              <a:lnSpc>
                <a:spcPct val="77939"/>
              </a:lnSpc>
              <a:spcBef>
                <a:spcPts val="371"/>
              </a:spcBef>
              <a:spcAft>
                <a:spcPts val="0"/>
              </a:spcAft>
              <a:buClr>
                <a:schemeClr val="accent2"/>
              </a:buClr>
              <a:buSzPts val="1854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222199" y="1437093"/>
            <a:ext cx="7717754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_Title and 2 Content">
  <p:cSld name="_Title and 2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298080" y="2069761"/>
            <a:ext cx="3499589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4042162" y="2069761"/>
            <a:ext cx="3499589" cy="665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635" algn="l">
              <a:spcBef>
                <a:spcPts val="495"/>
              </a:spcBef>
              <a:spcAft>
                <a:spcPts val="0"/>
              </a:spcAft>
              <a:buClr>
                <a:schemeClr val="accent2"/>
              </a:buClr>
              <a:buSzPts val="2473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dt" idx="10"/>
          </p:nvPr>
        </p:nvSpPr>
        <p:spPr>
          <a:xfrm>
            <a:off x="3154680" y="9387842"/>
            <a:ext cx="1920240" cy="40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ftr" idx="11"/>
          </p:nvPr>
        </p:nvSpPr>
        <p:spPr>
          <a:xfrm>
            <a:off x="485597" y="9384349"/>
            <a:ext cx="2615639" cy="39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161561" y="9388459"/>
            <a:ext cx="388843" cy="39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3"/>
          </p:nvPr>
        </p:nvSpPr>
        <p:spPr>
          <a:xfrm>
            <a:off x="329184" y="1437747"/>
            <a:ext cx="7212240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>
            <a:spLocks noGrp="1"/>
          </p:cNvSpPr>
          <p:nvPr>
            <p:ph type="pic" idx="2"/>
          </p:nvPr>
        </p:nvSpPr>
        <p:spPr>
          <a:xfrm>
            <a:off x="330480" y="2069760"/>
            <a:ext cx="7212240" cy="691152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8"/>
          <p:cNvSpPr txBox="1">
            <a:spLocks noGrp="1"/>
          </p:cNvSpPr>
          <p:nvPr>
            <p:ph type="dt" idx="10"/>
          </p:nvPr>
        </p:nvSpPr>
        <p:spPr>
          <a:xfrm>
            <a:off x="3154680" y="9387842"/>
            <a:ext cx="1920240" cy="40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ftr" idx="11"/>
          </p:nvPr>
        </p:nvSpPr>
        <p:spPr>
          <a:xfrm>
            <a:off x="485597" y="9384349"/>
            <a:ext cx="2615639" cy="39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161561" y="9388459"/>
            <a:ext cx="388843" cy="39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329184" y="1438912"/>
            <a:ext cx="7212240" cy="47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95"/>
              </a:spcBef>
              <a:spcAft>
                <a:spcPts val="0"/>
              </a:spcAft>
              <a:buSzPts val="2473"/>
              <a:buNone/>
              <a:defRPr b="1">
                <a:solidFill>
                  <a:schemeClr val="accen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/>
        </p:nvSpPr>
        <p:spPr>
          <a:xfrm>
            <a:off x="1543050" y="9450628"/>
            <a:ext cx="5143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Connection - A World of Opportunities</a:t>
            </a:r>
            <a:endParaRPr/>
          </a:p>
        </p:txBody>
      </p:sp>
      <p:sp>
        <p:nvSpPr>
          <p:cNvPr id="19" name="Google Shape;19;p6"/>
          <p:cNvSpPr txBox="1"/>
          <p:nvPr/>
        </p:nvSpPr>
        <p:spPr>
          <a:xfrm>
            <a:off x="789566" y="4168780"/>
            <a:ext cx="665046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Sales Playbook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/>
        </p:nvSpPr>
        <p:spPr>
          <a:xfrm>
            <a:off x="1543050" y="9450628"/>
            <a:ext cx="5143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Connection - A World of Opportunities</a:t>
            </a:r>
            <a:endParaRPr/>
          </a:p>
        </p:txBody>
      </p:sp>
      <p:sp>
        <p:nvSpPr>
          <p:cNvPr id="22" name="Google Shape;22;p7"/>
          <p:cNvSpPr txBox="1"/>
          <p:nvPr/>
        </p:nvSpPr>
        <p:spPr>
          <a:xfrm>
            <a:off x="161365" y="1295400"/>
            <a:ext cx="6650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Table of Contents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/>
        </p:nvSpPr>
        <p:spPr>
          <a:xfrm>
            <a:off x="1543050" y="9450628"/>
            <a:ext cx="51435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Connection - A World of Opportunities</a:t>
            </a:r>
            <a:endParaRPr/>
          </a:p>
        </p:txBody>
      </p:sp>
      <p:sp>
        <p:nvSpPr>
          <p:cNvPr id="25" name="Google Shape;25;p8"/>
          <p:cNvSpPr txBox="1"/>
          <p:nvPr/>
        </p:nvSpPr>
        <p:spPr>
          <a:xfrm>
            <a:off x="161365" y="1295400"/>
            <a:ext cx="73420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Extended Table of Contents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411480" y="1066801"/>
            <a:ext cx="7406640" cy="79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7422777" y="9387230"/>
            <a:ext cx="395345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9"/>
          <p:cNvSpPr/>
          <p:nvPr/>
        </p:nvSpPr>
        <p:spPr>
          <a:xfrm>
            <a:off x="355368" y="868682"/>
            <a:ext cx="710486" cy="4571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9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411480" y="1066801"/>
            <a:ext cx="7406640" cy="79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7422777" y="9387230"/>
            <a:ext cx="395345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650082" y="6463456"/>
            <a:ext cx="6995160" cy="199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91"/>
              <a:buFont typeface="Arial Black"/>
              <a:buNone/>
              <a:defRPr sz="3091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09"/>
              </a:spcBef>
              <a:spcAft>
                <a:spcPts val="0"/>
              </a:spcAft>
              <a:buSzPts val="1545"/>
              <a:buNone/>
              <a:defRPr sz="1545">
                <a:solidFill>
                  <a:srgbClr val="6E6E6E"/>
                </a:solidFill>
              </a:defRPr>
            </a:lvl1pPr>
            <a:lvl2pPr marL="914400" lvl="1" indent="-228600" algn="l">
              <a:spcBef>
                <a:spcPts val="278"/>
              </a:spcBef>
              <a:spcAft>
                <a:spcPts val="0"/>
              </a:spcAft>
              <a:buSzPts val="1391"/>
              <a:buNone/>
              <a:defRPr sz="1391">
                <a:solidFill>
                  <a:srgbClr val="909090"/>
                </a:solidFill>
              </a:defRPr>
            </a:lvl2pPr>
            <a:lvl3pPr marL="1371600" lvl="2" indent="-228600" algn="l">
              <a:spcBef>
                <a:spcPts val="247"/>
              </a:spcBef>
              <a:spcAft>
                <a:spcPts val="0"/>
              </a:spcAft>
              <a:buSzPts val="1236"/>
              <a:buNone/>
              <a:defRPr sz="1236">
                <a:solidFill>
                  <a:srgbClr val="909090"/>
                </a:solidFill>
              </a:defRPr>
            </a:lvl3pPr>
            <a:lvl4pPr marL="1828800" lvl="3" indent="-228600" algn="l">
              <a:spcBef>
                <a:spcPts val="216"/>
              </a:spcBef>
              <a:spcAft>
                <a:spcPts val="0"/>
              </a:spcAft>
              <a:buSzPts val="1082"/>
              <a:buNone/>
              <a:defRPr sz="1082">
                <a:solidFill>
                  <a:srgbClr val="909090"/>
                </a:solidFill>
              </a:defRPr>
            </a:lvl4pPr>
            <a:lvl5pPr marL="2286000" lvl="4" indent="-228600" algn="l">
              <a:spcBef>
                <a:spcPts val="216"/>
              </a:spcBef>
              <a:spcAft>
                <a:spcPts val="0"/>
              </a:spcAft>
              <a:buSzPts val="1082"/>
              <a:buNone/>
              <a:defRPr sz="1082">
                <a:solidFill>
                  <a:srgbClr val="909090"/>
                </a:solidFill>
              </a:defRPr>
            </a:lvl5pPr>
            <a:lvl6pPr marL="2743200" lvl="5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6pPr>
            <a:lvl7pPr marL="3200400" lvl="6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7pPr>
            <a:lvl8pPr marL="3657600" lvl="7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8pPr>
            <a:lvl9pPr marL="4114800" lvl="8" indent="-228600" algn="l">
              <a:spcBef>
                <a:spcPts val="216"/>
              </a:spcBef>
              <a:spcAft>
                <a:spcPts val="0"/>
              </a:spcAft>
              <a:buClr>
                <a:srgbClr val="909090"/>
              </a:buClr>
              <a:buSzPts val="1082"/>
              <a:buNone/>
              <a:defRPr sz="1082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7503460" y="9372600"/>
            <a:ext cx="314661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411480" y="2346964"/>
            <a:ext cx="363474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014" algn="l">
              <a:spcBef>
                <a:spcPts val="433"/>
              </a:spcBef>
              <a:spcAft>
                <a:spcPts val="0"/>
              </a:spcAft>
              <a:buSzPts val="2164"/>
              <a:buChar char="•"/>
              <a:defRPr sz="2164"/>
            </a:lvl1pPr>
            <a:lvl2pPr marL="914400" lvl="1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2pPr>
            <a:lvl3pPr marL="1371600" lvl="2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3pPr>
            <a:lvl4pPr marL="1828800" lvl="3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4pPr>
            <a:lvl5pPr marL="2286000" lvl="4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5pPr>
            <a:lvl6pPr marL="2743200" lvl="5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6pPr>
            <a:lvl7pPr marL="3200400" lvl="6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7pPr>
            <a:lvl8pPr marL="3657600" lvl="7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8pPr>
            <a:lvl9pPr marL="4114800" lvl="8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4183380" y="2346964"/>
            <a:ext cx="3634740" cy="663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014" algn="l">
              <a:spcBef>
                <a:spcPts val="433"/>
              </a:spcBef>
              <a:spcAft>
                <a:spcPts val="0"/>
              </a:spcAft>
              <a:buSzPts val="2164"/>
              <a:buChar char="•"/>
              <a:defRPr sz="2164"/>
            </a:lvl1pPr>
            <a:lvl2pPr marL="914400" lvl="1" indent="-346329" algn="l">
              <a:spcBef>
                <a:spcPts val="371"/>
              </a:spcBef>
              <a:spcAft>
                <a:spcPts val="0"/>
              </a:spcAft>
              <a:buSzPts val="1854"/>
              <a:buChar char="•"/>
              <a:defRPr sz="1854"/>
            </a:lvl2pPr>
            <a:lvl3pPr marL="1371600" lvl="2" indent="-326707" algn="l">
              <a:spcBef>
                <a:spcPts val="309"/>
              </a:spcBef>
              <a:spcAft>
                <a:spcPts val="0"/>
              </a:spcAft>
              <a:buSzPts val="1545"/>
              <a:buChar char="•"/>
              <a:defRPr sz="1545"/>
            </a:lvl3pPr>
            <a:lvl4pPr marL="1828800" lvl="3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4pPr>
            <a:lvl5pPr marL="2286000" lvl="4" indent="-316928" algn="l">
              <a:spcBef>
                <a:spcPts val="278"/>
              </a:spcBef>
              <a:spcAft>
                <a:spcPts val="0"/>
              </a:spcAft>
              <a:buSzPts val="1391"/>
              <a:buChar char="•"/>
              <a:defRPr sz="1391"/>
            </a:lvl5pPr>
            <a:lvl6pPr marL="2743200" lvl="5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6pPr>
            <a:lvl7pPr marL="3200400" lvl="6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7pPr>
            <a:lvl8pPr marL="3657600" lvl="7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8pPr>
            <a:lvl9pPr marL="4114800" lvl="8" indent="-316928" algn="l">
              <a:spcBef>
                <a:spcPts val="278"/>
              </a:spcBef>
              <a:spcAft>
                <a:spcPts val="0"/>
              </a:spcAft>
              <a:buClr>
                <a:schemeClr val="dk1"/>
              </a:buClr>
              <a:buSzPts val="1391"/>
              <a:buChar char="•"/>
              <a:defRPr sz="1391"/>
            </a:lvl9pPr>
          </a:lstStyle>
          <a:p>
            <a:endParaRPr/>
          </a:p>
        </p:txBody>
      </p:sp>
      <p:sp>
        <p:nvSpPr>
          <p:cNvPr id="43" name="Google Shape;43;p12"/>
          <p:cNvSpPr txBox="1"/>
          <p:nvPr/>
        </p:nvSpPr>
        <p:spPr>
          <a:xfrm>
            <a:off x="7546544" y="93726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03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7707908" y="9525000"/>
            <a:ext cx="271577" cy="4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60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222200" y="-1"/>
            <a:ext cx="8007401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 Black"/>
              <a:buNone/>
              <a:defRPr sz="2400" b="1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11480" y="1066801"/>
            <a:ext cx="7406640" cy="790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635" algn="l" rtl="0">
              <a:spcBef>
                <a:spcPts val="495"/>
              </a:spcBef>
              <a:spcAft>
                <a:spcPts val="0"/>
              </a:spcAft>
              <a:buClr>
                <a:schemeClr val="accent3"/>
              </a:buClr>
              <a:buSzPts val="2473"/>
              <a:buFont typeface="Arial"/>
              <a:buChar char="•"/>
              <a:defRPr sz="247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6014" algn="l" rtl="0">
              <a:spcBef>
                <a:spcPts val="433"/>
              </a:spcBef>
              <a:spcAft>
                <a:spcPts val="0"/>
              </a:spcAft>
              <a:buClr>
                <a:schemeClr val="accent3"/>
              </a:buClr>
              <a:buSzPts val="2164"/>
              <a:buFont typeface="Arial"/>
              <a:buChar char="•"/>
              <a:defRPr sz="21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6329" algn="l" rtl="0">
              <a:spcBef>
                <a:spcPts val="371"/>
              </a:spcBef>
              <a:spcAft>
                <a:spcPts val="0"/>
              </a:spcAft>
              <a:buClr>
                <a:schemeClr val="accent3"/>
              </a:buClr>
              <a:buSzPts val="1854"/>
              <a:buFont typeface="Arial"/>
              <a:buChar char="•"/>
              <a:defRPr sz="185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707" algn="l" rtl="0">
              <a:spcBef>
                <a:spcPts val="309"/>
              </a:spcBef>
              <a:spcAft>
                <a:spcPts val="0"/>
              </a:spcAft>
              <a:buClr>
                <a:schemeClr val="accent3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707" algn="l" rtl="0">
              <a:spcBef>
                <a:spcPts val="309"/>
              </a:spcBef>
              <a:spcAft>
                <a:spcPts val="0"/>
              </a:spcAft>
              <a:buClr>
                <a:schemeClr val="accent3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6707" algn="l" rtl="0">
              <a:spcBef>
                <a:spcPts val="309"/>
              </a:spcBef>
              <a:spcAft>
                <a:spcPts val="0"/>
              </a:spcAft>
              <a:buClr>
                <a:schemeClr val="dk1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/>
          <p:nvPr/>
        </p:nvSpPr>
        <p:spPr>
          <a:xfrm>
            <a:off x="0" y="9448800"/>
            <a:ext cx="822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title"/>
          </p:nvPr>
        </p:nvSpPr>
        <p:spPr>
          <a:xfrm>
            <a:off x="582952" y="4582160"/>
            <a:ext cx="7646648" cy="89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 Black"/>
              <a:buNone/>
            </a:pPr>
            <a:r>
              <a:rPr lang="en-US"/>
              <a:t>Deal Scorecard</a:t>
            </a:r>
            <a:endParaRPr/>
          </a:p>
        </p:txBody>
      </p:sp>
      <p:grpSp>
        <p:nvGrpSpPr>
          <p:cNvPr id="129" name="Google Shape;129;p1"/>
          <p:cNvGrpSpPr/>
          <p:nvPr/>
        </p:nvGrpSpPr>
        <p:grpSpPr>
          <a:xfrm>
            <a:off x="792815" y="5638801"/>
            <a:ext cx="3798241" cy="417033"/>
            <a:chOff x="543380" y="1126488"/>
            <a:chExt cx="6531461" cy="717131"/>
          </a:xfrm>
        </p:grpSpPr>
        <p:sp>
          <p:nvSpPr>
            <p:cNvPr id="130" name="Google Shape;130;p1"/>
            <p:cNvSpPr/>
            <p:nvPr/>
          </p:nvSpPr>
          <p:spPr>
            <a:xfrm>
              <a:off x="543380" y="1126488"/>
              <a:ext cx="717131" cy="7171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512435" y="1126488"/>
              <a:ext cx="717131" cy="7171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481490" y="1126488"/>
              <a:ext cx="717131" cy="717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450545" y="1126488"/>
              <a:ext cx="717131" cy="717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4419600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5388655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6357710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1"/>
            <p:cNvGrpSpPr/>
            <p:nvPr/>
          </p:nvGrpSpPr>
          <p:grpSpPr>
            <a:xfrm>
              <a:off x="721764" y="1304872"/>
              <a:ext cx="360363" cy="360363"/>
              <a:chOff x="9161463" y="2887663"/>
              <a:chExt cx="360363" cy="360363"/>
            </a:xfrm>
          </p:grpSpPr>
          <p:sp>
            <p:nvSpPr>
              <p:cNvPr id="138" name="Google Shape;138;p1"/>
              <p:cNvSpPr/>
              <p:nvPr/>
            </p:nvSpPr>
            <p:spPr>
              <a:xfrm>
                <a:off x="9266238" y="2943226"/>
                <a:ext cx="74613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0" y="6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0"/>
                      <a:pt x="20" y="10"/>
                    </a:cubicBezTo>
                    <a:cubicBezTo>
                      <a:pt x="19" y="5"/>
                      <a:pt x="15" y="0"/>
                      <a:pt x="10" y="0"/>
                    </a:cubicBezTo>
                    <a:cubicBezTo>
                      <a:pt x="5" y="0"/>
                      <a:pt x="1" y="4"/>
                      <a:pt x="0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6" y="10"/>
                      <a:pt x="9" y="8"/>
                      <a:pt x="1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9263063" y="2986088"/>
                <a:ext cx="825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20" y="3"/>
                    </a:moveTo>
                    <a:cubicBezTo>
                      <a:pt x="17" y="3"/>
                      <a:pt x="15" y="2"/>
                      <a:pt x="13" y="0"/>
                    </a:cubicBezTo>
                    <a:cubicBezTo>
                      <a:pt x="10" y="2"/>
                      <a:pt x="7" y="3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5" y="16"/>
                      <a:pt x="11" y="16"/>
                    </a:cubicBezTo>
                    <a:cubicBezTo>
                      <a:pt x="17" y="16"/>
                      <a:pt x="22" y="10"/>
                      <a:pt x="22" y="3"/>
                    </a:cubicBezTo>
                    <a:cubicBezTo>
                      <a:pt x="21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9161463" y="2887663"/>
                <a:ext cx="360363" cy="3603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95" y="93"/>
                    </a:moveTo>
                    <a:cubicBezTo>
                      <a:pt x="66" y="63"/>
                      <a:pt x="66" y="63"/>
                      <a:pt x="66" y="63"/>
                    </a:cubicBezTo>
                    <a:cubicBezTo>
                      <a:pt x="72" y="57"/>
                      <a:pt x="76" y="4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6"/>
                      <a:pt x="38" y="76"/>
                    </a:cubicBezTo>
                    <a:cubicBezTo>
                      <a:pt x="48" y="76"/>
                      <a:pt x="57" y="72"/>
                      <a:pt x="63" y="66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6"/>
                      <a:pt x="93" y="96"/>
                      <a:pt x="94" y="96"/>
                    </a:cubicBezTo>
                    <a:cubicBezTo>
                      <a:pt x="95" y="96"/>
                      <a:pt x="95" y="96"/>
                      <a:pt x="95" y="95"/>
                    </a:cubicBezTo>
                    <a:cubicBezTo>
                      <a:pt x="96" y="95"/>
                      <a:pt x="96" y="93"/>
                      <a:pt x="95" y="93"/>
                    </a:cubicBezTo>
                    <a:close/>
                    <a:moveTo>
                      <a:pt x="59" y="58"/>
                    </a:move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1" y="46"/>
                      <a:pt x="39" y="46"/>
                      <a:pt x="38" y="46"/>
                    </a:cubicBezTo>
                    <a:cubicBezTo>
                      <a:pt x="37" y="46"/>
                      <a:pt x="35" y="46"/>
                      <a:pt x="34" y="46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6" y="40"/>
                      <a:pt x="23" y="35"/>
                      <a:pt x="23" y="29"/>
                    </a:cubicBezTo>
                    <a:cubicBezTo>
                      <a:pt x="23" y="19"/>
                      <a:pt x="30" y="11"/>
                      <a:pt x="38" y="11"/>
                    </a:cubicBezTo>
                    <a:cubicBezTo>
                      <a:pt x="46" y="11"/>
                      <a:pt x="53" y="19"/>
                      <a:pt x="53" y="29"/>
                    </a:cubicBezTo>
                    <a:cubicBezTo>
                      <a:pt x="53" y="35"/>
                      <a:pt x="50" y="40"/>
                      <a:pt x="46" y="43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61" y="54"/>
                      <a:pt x="61" y="54"/>
                      <a:pt x="61" y="54"/>
                    </a:cubicBezTo>
                    <a:lnTo>
                      <a:pt x="59" y="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" name="Google Shape;141;p1"/>
            <p:cNvSpPr/>
            <p:nvPr/>
          </p:nvSpPr>
          <p:spPr>
            <a:xfrm>
              <a:off x="1690819" y="1303284"/>
              <a:ext cx="360363" cy="363538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96" y="48"/>
                  </a:moveTo>
                  <a:cubicBezTo>
                    <a:pt x="96" y="44"/>
                    <a:pt x="94" y="41"/>
                    <a:pt x="91" y="39"/>
                  </a:cubicBezTo>
                  <a:cubicBezTo>
                    <a:pt x="93" y="37"/>
                    <a:pt x="94" y="33"/>
                    <a:pt x="92" y="30"/>
                  </a:cubicBezTo>
                  <a:cubicBezTo>
                    <a:pt x="91" y="26"/>
                    <a:pt x="88" y="24"/>
                    <a:pt x="85" y="24"/>
                  </a:cubicBezTo>
                  <a:cubicBezTo>
                    <a:pt x="85" y="20"/>
                    <a:pt x="84" y="17"/>
                    <a:pt x="82" y="14"/>
                  </a:cubicBezTo>
                  <a:cubicBezTo>
                    <a:pt x="79" y="12"/>
                    <a:pt x="76" y="11"/>
                    <a:pt x="72" y="11"/>
                  </a:cubicBezTo>
                  <a:cubicBezTo>
                    <a:pt x="72" y="8"/>
                    <a:pt x="70" y="5"/>
                    <a:pt x="66" y="4"/>
                  </a:cubicBezTo>
                  <a:cubicBezTo>
                    <a:pt x="63" y="2"/>
                    <a:pt x="59" y="3"/>
                    <a:pt x="57" y="5"/>
                  </a:cubicBezTo>
                  <a:cubicBezTo>
                    <a:pt x="55" y="2"/>
                    <a:pt x="52" y="0"/>
                    <a:pt x="48" y="0"/>
                  </a:cubicBezTo>
                  <a:cubicBezTo>
                    <a:pt x="44" y="0"/>
                    <a:pt x="41" y="2"/>
                    <a:pt x="39" y="5"/>
                  </a:cubicBezTo>
                  <a:cubicBezTo>
                    <a:pt x="37" y="3"/>
                    <a:pt x="33" y="2"/>
                    <a:pt x="30" y="4"/>
                  </a:cubicBezTo>
                  <a:cubicBezTo>
                    <a:pt x="26" y="5"/>
                    <a:pt x="24" y="8"/>
                    <a:pt x="24" y="11"/>
                  </a:cubicBezTo>
                  <a:cubicBezTo>
                    <a:pt x="20" y="11"/>
                    <a:pt x="17" y="12"/>
                    <a:pt x="14" y="14"/>
                  </a:cubicBezTo>
                  <a:cubicBezTo>
                    <a:pt x="12" y="17"/>
                    <a:pt x="11" y="20"/>
                    <a:pt x="11" y="24"/>
                  </a:cubicBezTo>
                  <a:cubicBezTo>
                    <a:pt x="8" y="24"/>
                    <a:pt x="5" y="26"/>
                    <a:pt x="4" y="30"/>
                  </a:cubicBezTo>
                  <a:cubicBezTo>
                    <a:pt x="2" y="33"/>
                    <a:pt x="3" y="37"/>
                    <a:pt x="5" y="39"/>
                  </a:cubicBezTo>
                  <a:cubicBezTo>
                    <a:pt x="2" y="41"/>
                    <a:pt x="0" y="44"/>
                    <a:pt x="0" y="48"/>
                  </a:cubicBezTo>
                  <a:cubicBezTo>
                    <a:pt x="0" y="52"/>
                    <a:pt x="2" y="55"/>
                    <a:pt x="5" y="57"/>
                  </a:cubicBezTo>
                  <a:cubicBezTo>
                    <a:pt x="3" y="59"/>
                    <a:pt x="2" y="63"/>
                    <a:pt x="4" y="66"/>
                  </a:cubicBezTo>
                  <a:cubicBezTo>
                    <a:pt x="5" y="70"/>
                    <a:pt x="8" y="72"/>
                    <a:pt x="11" y="72"/>
                  </a:cubicBezTo>
                  <a:cubicBezTo>
                    <a:pt x="11" y="76"/>
                    <a:pt x="12" y="79"/>
                    <a:pt x="14" y="82"/>
                  </a:cubicBezTo>
                  <a:cubicBezTo>
                    <a:pt x="17" y="84"/>
                    <a:pt x="20" y="85"/>
                    <a:pt x="24" y="85"/>
                  </a:cubicBezTo>
                  <a:cubicBezTo>
                    <a:pt x="24" y="88"/>
                    <a:pt x="26" y="91"/>
                    <a:pt x="30" y="92"/>
                  </a:cubicBezTo>
                  <a:cubicBezTo>
                    <a:pt x="33" y="94"/>
                    <a:pt x="37" y="93"/>
                    <a:pt x="39" y="91"/>
                  </a:cubicBezTo>
                  <a:cubicBezTo>
                    <a:pt x="41" y="94"/>
                    <a:pt x="44" y="96"/>
                    <a:pt x="48" y="96"/>
                  </a:cubicBezTo>
                  <a:cubicBezTo>
                    <a:pt x="52" y="96"/>
                    <a:pt x="55" y="94"/>
                    <a:pt x="57" y="91"/>
                  </a:cubicBezTo>
                  <a:cubicBezTo>
                    <a:pt x="59" y="93"/>
                    <a:pt x="63" y="94"/>
                    <a:pt x="66" y="92"/>
                  </a:cubicBezTo>
                  <a:cubicBezTo>
                    <a:pt x="70" y="91"/>
                    <a:pt x="72" y="88"/>
                    <a:pt x="72" y="85"/>
                  </a:cubicBezTo>
                  <a:cubicBezTo>
                    <a:pt x="76" y="85"/>
                    <a:pt x="79" y="84"/>
                    <a:pt x="82" y="82"/>
                  </a:cubicBezTo>
                  <a:cubicBezTo>
                    <a:pt x="84" y="79"/>
                    <a:pt x="85" y="76"/>
                    <a:pt x="85" y="72"/>
                  </a:cubicBezTo>
                  <a:cubicBezTo>
                    <a:pt x="88" y="72"/>
                    <a:pt x="91" y="70"/>
                    <a:pt x="92" y="66"/>
                  </a:cubicBezTo>
                  <a:cubicBezTo>
                    <a:pt x="94" y="63"/>
                    <a:pt x="93" y="59"/>
                    <a:pt x="91" y="57"/>
                  </a:cubicBezTo>
                  <a:cubicBezTo>
                    <a:pt x="94" y="55"/>
                    <a:pt x="96" y="52"/>
                    <a:pt x="96" y="48"/>
                  </a:cubicBezTo>
                  <a:close/>
                  <a:moveTo>
                    <a:pt x="69" y="35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37" y="64"/>
                    <a:pt x="37" y="64"/>
                    <a:pt x="37" y="6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6" y="51"/>
                    <a:pt x="27" y="51"/>
                  </a:cubicBezTo>
                  <a:cubicBezTo>
                    <a:pt x="27" y="50"/>
                    <a:pt x="29" y="50"/>
                    <a:pt x="29" y="51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2"/>
                    <a:pt x="69" y="32"/>
                    <a:pt x="69" y="33"/>
                  </a:cubicBezTo>
                  <a:cubicBezTo>
                    <a:pt x="70" y="33"/>
                    <a:pt x="70" y="35"/>
                    <a:pt x="69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643228" y="1304872"/>
              <a:ext cx="269875" cy="360363"/>
            </a:xfrm>
            <a:custGeom>
              <a:avLst/>
              <a:gdLst/>
              <a:ahLst/>
              <a:cxnLst/>
              <a:rect l="l" t="t" r="r" b="b"/>
              <a:pathLst>
                <a:path w="72" h="96" extrusionOk="0">
                  <a:moveTo>
                    <a:pt x="71" y="25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2" y="95"/>
                    <a:pt x="72" y="94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5"/>
                    <a:pt x="72" y="25"/>
                    <a:pt x="71" y="25"/>
                  </a:cubicBezTo>
                  <a:close/>
                  <a:moveTo>
                    <a:pt x="18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9"/>
                    <a:pt x="38" y="30"/>
                  </a:cubicBezTo>
                  <a:cubicBezTo>
                    <a:pt x="38" y="31"/>
                    <a:pt x="37" y="32"/>
                    <a:pt x="36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6" y="31"/>
                    <a:pt x="16" y="30"/>
                  </a:cubicBezTo>
                  <a:cubicBezTo>
                    <a:pt x="16" y="29"/>
                    <a:pt x="17" y="28"/>
                    <a:pt x="18" y="28"/>
                  </a:cubicBezTo>
                  <a:close/>
                  <a:moveTo>
                    <a:pt x="54" y="80"/>
                  </a:moveTo>
                  <a:cubicBezTo>
                    <a:pt x="18" y="80"/>
                    <a:pt x="18" y="80"/>
                    <a:pt x="18" y="80"/>
                  </a:cubicBezTo>
                  <a:cubicBezTo>
                    <a:pt x="17" y="80"/>
                    <a:pt x="16" y="79"/>
                    <a:pt x="16" y="78"/>
                  </a:cubicBezTo>
                  <a:cubicBezTo>
                    <a:pt x="16" y="77"/>
                    <a:pt x="17" y="76"/>
                    <a:pt x="18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6"/>
                    <a:pt x="56" y="77"/>
                    <a:pt x="56" y="78"/>
                  </a:cubicBezTo>
                  <a:cubicBezTo>
                    <a:pt x="56" y="79"/>
                    <a:pt x="55" y="80"/>
                    <a:pt x="54" y="80"/>
                  </a:cubicBezTo>
                  <a:close/>
                  <a:moveTo>
                    <a:pt x="54" y="68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6" y="67"/>
                    <a:pt x="16" y="66"/>
                  </a:cubicBezTo>
                  <a:cubicBezTo>
                    <a:pt x="16" y="65"/>
                    <a:pt x="17" y="64"/>
                    <a:pt x="18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5"/>
                    <a:pt x="56" y="66"/>
                  </a:cubicBezTo>
                  <a:cubicBezTo>
                    <a:pt x="56" y="67"/>
                    <a:pt x="55" y="68"/>
                    <a:pt x="54" y="68"/>
                  </a:cubicBezTo>
                  <a:close/>
                  <a:moveTo>
                    <a:pt x="54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6" y="55"/>
                    <a:pt x="16" y="54"/>
                  </a:cubicBezTo>
                  <a:cubicBezTo>
                    <a:pt x="16" y="53"/>
                    <a:pt x="17" y="52"/>
                    <a:pt x="18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2"/>
                    <a:pt x="56" y="53"/>
                    <a:pt x="56" y="54"/>
                  </a:cubicBezTo>
                  <a:cubicBezTo>
                    <a:pt x="56" y="55"/>
                    <a:pt x="55" y="56"/>
                    <a:pt x="54" y="56"/>
                  </a:cubicBezTo>
                  <a:close/>
                  <a:moveTo>
                    <a:pt x="54" y="44"/>
                  </a:move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6" y="43"/>
                    <a:pt x="16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6" y="41"/>
                    <a:pt x="56" y="42"/>
                  </a:cubicBezTo>
                  <a:cubicBezTo>
                    <a:pt x="56" y="43"/>
                    <a:pt x="55" y="44"/>
                    <a:pt x="54" y="44"/>
                  </a:cubicBezTo>
                  <a:close/>
                  <a:moveTo>
                    <a:pt x="46" y="26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70" y="26"/>
                    <a:pt x="70" y="26"/>
                    <a:pt x="70" y="26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3" name="Google Shape;143;p1"/>
            <p:cNvGrpSpPr/>
            <p:nvPr/>
          </p:nvGrpSpPr>
          <p:grpSpPr>
            <a:xfrm>
              <a:off x="5594820" y="1304872"/>
              <a:ext cx="304800" cy="360362"/>
              <a:chOff x="3421063" y="1804988"/>
              <a:chExt cx="304800" cy="360362"/>
            </a:xfrm>
          </p:grpSpPr>
          <p:sp>
            <p:nvSpPr>
              <p:cNvPr id="144" name="Google Shape;144;p1"/>
              <p:cNvSpPr/>
              <p:nvPr/>
            </p:nvSpPr>
            <p:spPr>
              <a:xfrm>
                <a:off x="3421063" y="1804988"/>
                <a:ext cx="255588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88" extrusionOk="0">
                    <a:moveTo>
                      <a:pt x="40" y="56"/>
                    </a:moveTo>
                    <a:cubicBezTo>
                      <a:pt x="39" y="52"/>
                      <a:pt x="39" y="48"/>
                      <a:pt x="41" y="44"/>
                    </a:cubicBezTo>
                    <a:cubicBezTo>
                      <a:pt x="43" y="40"/>
                      <a:pt x="47" y="38"/>
                      <a:pt x="51" y="37"/>
                    </a:cubicBezTo>
                    <a:cubicBezTo>
                      <a:pt x="54" y="34"/>
                      <a:pt x="58" y="32"/>
                      <a:pt x="62" y="32"/>
                    </a:cubicBezTo>
                    <a:cubicBezTo>
                      <a:pt x="64" y="32"/>
                      <a:pt x="66" y="32"/>
                      <a:pt x="68" y="33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1"/>
                      <a:pt x="68" y="21"/>
                      <a:pt x="67" y="2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0"/>
                      <a:pt x="42" y="69"/>
                      <a:pt x="41" y="68"/>
                    </a:cubicBezTo>
                    <a:cubicBezTo>
                      <a:pt x="39" y="64"/>
                      <a:pt x="39" y="60"/>
                      <a:pt x="40" y="56"/>
                    </a:cubicBezTo>
                    <a:close/>
                    <a:moveTo>
                      <a:pt x="46" y="2"/>
                    </a:moveTo>
                    <a:cubicBezTo>
                      <a:pt x="66" y="22"/>
                      <a:pt x="66" y="22"/>
                      <a:pt x="66" y="22"/>
                    </a:cubicBezTo>
                    <a:cubicBezTo>
                      <a:pt x="46" y="22"/>
                      <a:pt x="46" y="22"/>
                      <a:pt x="46" y="22"/>
                    </a:cubicBezTo>
                    <a:lnTo>
                      <a:pt x="4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3602038" y="2082800"/>
                <a:ext cx="1047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14" y="6"/>
                    </a:moveTo>
                    <a:cubicBezTo>
                      <a:pt x="10" y="6"/>
                      <a:pt x="6" y="4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1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4" y="13"/>
                      <a:pt x="15" y="13"/>
                      <a:pt x="15" y="14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7" y="22"/>
                    </a:cubicBezTo>
                    <a:cubicBezTo>
                      <a:pt x="28" y="21"/>
                      <a:pt x="28" y="21"/>
                      <a:pt x="28" y="2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1"/>
                      <a:pt x="25" y="1"/>
                    </a:cubicBezTo>
                    <a:cubicBezTo>
                      <a:pt x="22" y="4"/>
                      <a:pt x="18" y="6"/>
                      <a:pt x="1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3582988" y="1939925"/>
                <a:ext cx="142875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38" h="40" extrusionOk="0">
                    <a:moveTo>
                      <a:pt x="36" y="20"/>
                    </a:moveTo>
                    <a:cubicBezTo>
                      <a:pt x="38" y="17"/>
                      <a:pt x="38" y="13"/>
                      <a:pt x="36" y="10"/>
                    </a:cubicBezTo>
                    <a:cubicBezTo>
                      <a:pt x="35" y="7"/>
                      <a:pt x="31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2"/>
                      <a:pt x="23" y="0"/>
                      <a:pt x="19" y="0"/>
                    </a:cubicBezTo>
                    <a:cubicBezTo>
                      <a:pt x="16" y="0"/>
                      <a:pt x="13" y="2"/>
                      <a:pt x="11" y="4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6" y="5"/>
                      <a:pt x="3" y="7"/>
                      <a:pt x="2" y="10"/>
                    </a:cubicBezTo>
                    <a:cubicBezTo>
                      <a:pt x="0" y="13"/>
                      <a:pt x="0" y="16"/>
                      <a:pt x="1" y="19"/>
                    </a:cubicBezTo>
                    <a:cubicBezTo>
                      <a:pt x="2" y="20"/>
                      <a:pt x="2" y="20"/>
                      <a:pt x="1" y="21"/>
                    </a:cubicBezTo>
                    <a:cubicBezTo>
                      <a:pt x="0" y="23"/>
                      <a:pt x="0" y="26"/>
                      <a:pt x="1" y="29"/>
                    </a:cubicBezTo>
                    <a:cubicBezTo>
                      <a:pt x="3" y="32"/>
                      <a:pt x="6" y="35"/>
                      <a:pt x="9" y="35"/>
                    </a:cubicBezTo>
                    <a:cubicBezTo>
                      <a:pt x="10" y="35"/>
                      <a:pt x="11" y="35"/>
                      <a:pt x="11" y="36"/>
                    </a:cubicBezTo>
                    <a:cubicBezTo>
                      <a:pt x="13" y="38"/>
                      <a:pt x="16" y="40"/>
                      <a:pt x="19" y="40"/>
                    </a:cubicBezTo>
                    <a:cubicBezTo>
                      <a:pt x="22" y="40"/>
                      <a:pt x="25" y="38"/>
                      <a:pt x="27" y="36"/>
                    </a:cubicBezTo>
                    <a:cubicBezTo>
                      <a:pt x="27" y="35"/>
                      <a:pt x="28" y="35"/>
                      <a:pt x="29" y="35"/>
                    </a:cubicBezTo>
                    <a:cubicBezTo>
                      <a:pt x="32" y="35"/>
                      <a:pt x="35" y="33"/>
                      <a:pt x="36" y="30"/>
                    </a:cubicBezTo>
                    <a:cubicBezTo>
                      <a:pt x="38" y="27"/>
                      <a:pt x="38" y="23"/>
                      <a:pt x="36" y="20"/>
                    </a:cubicBezTo>
                    <a:close/>
                    <a:moveTo>
                      <a:pt x="19" y="28"/>
                    </a:moveTo>
                    <a:cubicBezTo>
                      <a:pt x="15" y="28"/>
                      <a:pt x="11" y="24"/>
                      <a:pt x="11" y="20"/>
                    </a:cubicBezTo>
                    <a:cubicBezTo>
                      <a:pt x="11" y="16"/>
                      <a:pt x="15" y="12"/>
                      <a:pt x="19" y="12"/>
                    </a:cubicBezTo>
                    <a:cubicBezTo>
                      <a:pt x="23" y="12"/>
                      <a:pt x="27" y="16"/>
                      <a:pt x="27" y="20"/>
                    </a:cubicBezTo>
                    <a:cubicBezTo>
                      <a:pt x="27" y="24"/>
                      <a:pt x="23" y="28"/>
                      <a:pt x="19" y="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7" name="Google Shape;14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98174" y="1266952"/>
              <a:ext cx="436203" cy="4362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8" name="Google Shape;148;p1"/>
            <p:cNvGrpSpPr/>
            <p:nvPr/>
          </p:nvGrpSpPr>
          <p:grpSpPr>
            <a:xfrm>
              <a:off x="3628929" y="1304872"/>
              <a:ext cx="360363" cy="360362"/>
              <a:chOff x="4113213" y="5414963"/>
              <a:chExt cx="360363" cy="360362"/>
            </a:xfrm>
          </p:grpSpPr>
          <p:sp>
            <p:nvSpPr>
              <p:cNvPr id="149" name="Google Shape;149;p1"/>
              <p:cNvSpPr/>
              <p:nvPr/>
            </p:nvSpPr>
            <p:spPr>
              <a:xfrm>
                <a:off x="4262438" y="5414963"/>
                <a:ext cx="211138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72" extrusionOk="0">
                    <a:moveTo>
                      <a:pt x="55" y="2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0" y="59"/>
                      <a:pt x="1" y="6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20" y="72"/>
                      <a:pt x="2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5" y="72"/>
                      <a:pt x="56" y="71"/>
                      <a:pt x="56" y="70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6" y="21"/>
                      <a:pt x="55" y="21"/>
                    </a:cubicBezTo>
                    <a:close/>
                    <a:moveTo>
                      <a:pt x="34" y="22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54" y="22"/>
                      <a:pt x="54" y="22"/>
                      <a:pt x="54" y="22"/>
                    </a:cubicBezTo>
                    <a:lnTo>
                      <a:pt x="34" y="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4113213" y="5654675"/>
                <a:ext cx="746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2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0" y="31"/>
                      <a:pt x="20" y="3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4195763" y="5670550"/>
                <a:ext cx="2698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72" h="24" extrusionOk="0">
                    <a:moveTo>
                      <a:pt x="40" y="8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5"/>
                      <a:pt x="25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3"/>
                      <a:pt x="72" y="22"/>
                    </a:cubicBezTo>
                    <a:cubicBezTo>
                      <a:pt x="72" y="14"/>
                      <a:pt x="55" y="8"/>
                      <a:pt x="40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1"/>
            <p:cNvGrpSpPr/>
            <p:nvPr/>
          </p:nvGrpSpPr>
          <p:grpSpPr>
            <a:xfrm>
              <a:off x="2659874" y="1308047"/>
              <a:ext cx="360363" cy="354013"/>
              <a:chOff x="9161463" y="4692650"/>
              <a:chExt cx="360363" cy="354013"/>
            </a:xfrm>
          </p:grpSpPr>
          <p:sp>
            <p:nvSpPr>
              <p:cNvPr id="153" name="Google Shape;153;p1"/>
              <p:cNvSpPr/>
              <p:nvPr/>
            </p:nvSpPr>
            <p:spPr>
              <a:xfrm>
                <a:off x="9161463" y="4692650"/>
                <a:ext cx="255588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88" extrusionOk="0">
                    <a:moveTo>
                      <a:pt x="48" y="76"/>
                    </a:move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6"/>
                      <a:pt x="49" y="76"/>
                      <a:pt x="49" y="76"/>
                    </a:cubicBezTo>
                    <a:cubicBezTo>
                      <a:pt x="49" y="75"/>
                      <a:pt x="49" y="74"/>
                      <a:pt x="50" y="74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1"/>
                      <a:pt x="68" y="21"/>
                      <a:pt x="67" y="2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45" y="88"/>
                      <a:pt x="45" y="88"/>
                      <a:pt x="45" y="88"/>
                    </a:cubicBezTo>
                    <a:lnTo>
                      <a:pt x="48" y="76"/>
                    </a:lnTo>
                    <a:close/>
                    <a:moveTo>
                      <a:pt x="46" y="2"/>
                    </a:moveTo>
                    <a:cubicBezTo>
                      <a:pt x="66" y="22"/>
                      <a:pt x="66" y="22"/>
                      <a:pt x="66" y="22"/>
                    </a:cubicBezTo>
                    <a:cubicBezTo>
                      <a:pt x="46" y="22"/>
                      <a:pt x="46" y="22"/>
                      <a:pt x="46" y="22"/>
                    </a:cubicBezTo>
                    <a:lnTo>
                      <a:pt x="46" y="2"/>
                    </a:lnTo>
                    <a:close/>
                    <a:moveTo>
                      <a:pt x="14" y="24"/>
                    </a:moveTo>
                    <a:cubicBezTo>
                      <a:pt x="32" y="24"/>
                      <a:pt x="32" y="24"/>
                      <a:pt x="32" y="24"/>
                    </a:cubicBezTo>
                    <a:cubicBezTo>
                      <a:pt x="33" y="24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2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2" y="27"/>
                      <a:pt x="12" y="26"/>
                    </a:cubicBezTo>
                    <a:cubicBezTo>
                      <a:pt x="12" y="25"/>
                      <a:pt x="13" y="24"/>
                      <a:pt x="14" y="24"/>
                    </a:cubicBezTo>
                    <a:close/>
                    <a:moveTo>
                      <a:pt x="14" y="36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7" y="36"/>
                      <a:pt x="48" y="37"/>
                      <a:pt x="48" y="38"/>
                    </a:cubicBezTo>
                    <a:cubicBezTo>
                      <a:pt x="48" y="39"/>
                      <a:pt x="47" y="40"/>
                      <a:pt x="46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2" y="39"/>
                      <a:pt x="12" y="38"/>
                    </a:cubicBezTo>
                    <a:cubicBezTo>
                      <a:pt x="12" y="37"/>
                      <a:pt x="13" y="36"/>
                      <a:pt x="14" y="36"/>
                    </a:cubicBezTo>
                    <a:close/>
                    <a:moveTo>
                      <a:pt x="34" y="64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61"/>
                      <a:pt x="13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6" y="61"/>
                      <a:pt x="36" y="62"/>
                    </a:cubicBezTo>
                    <a:cubicBezTo>
                      <a:pt x="36" y="63"/>
                      <a:pt x="35" y="64"/>
                      <a:pt x="34" y="64"/>
                    </a:cubicBezTo>
                    <a:close/>
                    <a:moveTo>
                      <a:pt x="38" y="52"/>
                    </a:move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2" y="51"/>
                      <a:pt x="12" y="50"/>
                    </a:cubicBezTo>
                    <a:cubicBezTo>
                      <a:pt x="12" y="49"/>
                      <a:pt x="13" y="48"/>
                      <a:pt x="14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1"/>
                      <a:pt x="39" y="52"/>
                      <a:pt x="38" y="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9364663" y="4903788"/>
                <a:ext cx="1190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45" y="0"/>
                    </a:moveTo>
                    <a:lnTo>
                      <a:pt x="0" y="45"/>
                    </a:lnTo>
                    <a:lnTo>
                      <a:pt x="30" y="75"/>
                    </a:lnTo>
                    <a:lnTo>
                      <a:pt x="75" y="3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9340850" y="4989513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4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15" y="11"/>
                      <a:pt x="15" y="11"/>
                      <a:pt x="15" y="1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9447213" y="4865688"/>
                <a:ext cx="7461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9" y="1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222201" y="160427"/>
            <a:ext cx="5908650" cy="43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/>
              <a:t>Deal Scorecard</a:t>
            </a:r>
            <a:endParaRPr/>
          </a:p>
        </p:txBody>
      </p:sp>
      <p:sp>
        <p:nvSpPr>
          <p:cNvPr id="162" name="Google Shape;162;p2"/>
          <p:cNvSpPr txBox="1"/>
          <p:nvPr/>
        </p:nvSpPr>
        <p:spPr>
          <a:xfrm>
            <a:off x="400184" y="863207"/>
            <a:ext cx="7358610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481C4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r>
              <a:rPr lang="en-US" sz="1200" b="0" i="0" u="none" strike="noStrike" cap="none">
                <a:solidFill>
                  <a:srgbClr val="1481C4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Scorecard ensures the Win Strategy and SCQA Framework are thoroughly completed by identifying any existing gaps and prescribing next steps. 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481C4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r>
              <a:rPr lang="en-US" sz="1200" b="0" i="0" u="none" strike="noStrike" cap="none">
                <a:solidFill>
                  <a:srgbClr val="1481C4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ACME Sales Reps and Managers should use the ACME Scorecard throughout the Opportunity Management process as a way to pressure test the answers developed in the SCQA Win Strategy.</a:t>
            </a:r>
            <a:endParaRPr/>
          </a:p>
        </p:txBody>
      </p:sp>
      <p:graphicFrame>
        <p:nvGraphicFramePr>
          <p:cNvPr id="163" name="Google Shape;163;p2"/>
          <p:cNvGraphicFramePr/>
          <p:nvPr/>
        </p:nvGraphicFramePr>
        <p:xfrm>
          <a:off x="470806" y="1954954"/>
          <a:ext cx="7287975" cy="8529150"/>
        </p:xfrm>
        <a:graphic>
          <a:graphicData uri="http://schemas.openxmlformats.org/drawingml/2006/table">
            <a:tbl>
              <a:tblPr>
                <a:noFill/>
                <a:tableStyleId>{C72EC26D-7784-42D6-AB78-BF6AF49D52C6}</a:tableStyleId>
              </a:tblPr>
              <a:tblGrid>
                <a:gridCol w="43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NEXT STEPS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Buying Decision Team And The Decision Process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8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Have we identified the Buying Decision Team (BDT)? – these are the primary decision makers with buying authority. Have we added them as Contacts in SFDC?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Have we identified other key influencers on the deal and added them as Contacts?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there confirmation from the BDT that this is a business priority?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there budget already allocated to make this purchase?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Does ACME already have business with the client?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 we have the right relationships in place to win this opportunity?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 we have an estimate of how long it will take the client to make their decision?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Have we determined whether there is a formal RFP/contract process?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 we know their procurement process? – this is how they buy similar services.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 we know what the Buying Criteria is? – these are the factors which are most important to win the deal, such as price, functionality, or delivery support.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5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Situation, Complication, Question, Answer (SCQA) Framework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8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 we fully understand the Situation and Complication faced by the client?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Situation:</a:t>
                      </a: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Is there a compelling event/initiative/urgency tied to the opportunity?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Complication:</a:t>
                      </a: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What are the main drivers of the need/use case/pain point?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What is the Question the client is asking and what ACME solution helps Answer the needs of the client?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Question:</a:t>
                      </a: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Does the client understand how to quantify the benefit of a ACME solution? What is the client’s cost of doing nothing?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Answer:</a:t>
                      </a: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What problems and pains will specific ACME solutions address?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 we know approximately when they would like to have a solution in place and fully functional?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82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ACME Product &amp; Solution Fit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8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the client seeking a solution that is one of ACME’s primary areas of expertise?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Have we identified the client’s segment?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the client “Ideal” or “Ideal Potential’ in terms of ACME client segment?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 we have/need internal ACME alignment on pursuit of the opportunity?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03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If they are already a ACME client, have we identified why they chose ACME in the first place?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77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Drivers/Initiatives – Company Information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8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Have we uncovered the client’s organizational goals for the next year?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Is the company in a growth mode and do we know how they intend to grow?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Have we identified the current and market challenges they face?  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pSp>
        <p:nvGrpSpPr>
          <p:cNvPr id="164" name="Google Shape;164;p2"/>
          <p:cNvGrpSpPr/>
          <p:nvPr/>
        </p:nvGrpSpPr>
        <p:grpSpPr>
          <a:xfrm>
            <a:off x="5244274" y="244028"/>
            <a:ext cx="2641511" cy="290028"/>
            <a:chOff x="543380" y="1126488"/>
            <a:chExt cx="6531461" cy="717131"/>
          </a:xfrm>
        </p:grpSpPr>
        <p:sp>
          <p:nvSpPr>
            <p:cNvPr id="165" name="Google Shape;165;p2"/>
            <p:cNvSpPr/>
            <p:nvPr/>
          </p:nvSpPr>
          <p:spPr>
            <a:xfrm>
              <a:off x="543380" y="1126488"/>
              <a:ext cx="717131" cy="7171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512435" y="1126488"/>
              <a:ext cx="717131" cy="7171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481490" y="1126488"/>
              <a:ext cx="717131" cy="717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50545" y="1126488"/>
              <a:ext cx="717131" cy="717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19600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388655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357710" y="1126488"/>
              <a:ext cx="717131" cy="717131"/>
            </a:xfrm>
            <a:prstGeom prst="ellipse">
              <a:avLst/>
            </a:prstGeom>
            <a:solidFill>
              <a:srgbClr val="C8A5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3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2" name="Google Shape;172;p2"/>
            <p:cNvGrpSpPr/>
            <p:nvPr/>
          </p:nvGrpSpPr>
          <p:grpSpPr>
            <a:xfrm>
              <a:off x="721764" y="1304872"/>
              <a:ext cx="360363" cy="360363"/>
              <a:chOff x="9161463" y="2887663"/>
              <a:chExt cx="360363" cy="360363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9266238" y="2943226"/>
                <a:ext cx="74613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0" h="10" extrusionOk="0">
                    <a:moveTo>
                      <a:pt x="10" y="6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0"/>
                      <a:pt x="20" y="10"/>
                    </a:cubicBezTo>
                    <a:cubicBezTo>
                      <a:pt x="19" y="5"/>
                      <a:pt x="15" y="0"/>
                      <a:pt x="10" y="0"/>
                    </a:cubicBezTo>
                    <a:cubicBezTo>
                      <a:pt x="5" y="0"/>
                      <a:pt x="1" y="4"/>
                      <a:pt x="0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6" y="10"/>
                      <a:pt x="9" y="8"/>
                      <a:pt x="10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9263063" y="2986088"/>
                <a:ext cx="825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16" extrusionOk="0">
                    <a:moveTo>
                      <a:pt x="20" y="3"/>
                    </a:moveTo>
                    <a:cubicBezTo>
                      <a:pt x="17" y="3"/>
                      <a:pt x="15" y="2"/>
                      <a:pt x="13" y="0"/>
                    </a:cubicBezTo>
                    <a:cubicBezTo>
                      <a:pt x="10" y="2"/>
                      <a:pt x="7" y="3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5" y="16"/>
                      <a:pt x="11" y="16"/>
                    </a:cubicBezTo>
                    <a:cubicBezTo>
                      <a:pt x="17" y="16"/>
                      <a:pt x="22" y="10"/>
                      <a:pt x="22" y="3"/>
                    </a:cubicBezTo>
                    <a:cubicBezTo>
                      <a:pt x="21" y="3"/>
                      <a:pt x="21" y="3"/>
                      <a:pt x="20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9161463" y="2887663"/>
                <a:ext cx="360363" cy="3603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96" extrusionOk="0">
                    <a:moveTo>
                      <a:pt x="95" y="93"/>
                    </a:moveTo>
                    <a:cubicBezTo>
                      <a:pt x="66" y="63"/>
                      <a:pt x="66" y="63"/>
                      <a:pt x="66" y="63"/>
                    </a:cubicBezTo>
                    <a:cubicBezTo>
                      <a:pt x="72" y="57"/>
                      <a:pt x="76" y="4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9"/>
                      <a:pt x="17" y="76"/>
                      <a:pt x="38" y="76"/>
                    </a:cubicBezTo>
                    <a:cubicBezTo>
                      <a:pt x="48" y="76"/>
                      <a:pt x="57" y="72"/>
                      <a:pt x="63" y="66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6"/>
                      <a:pt x="93" y="96"/>
                      <a:pt x="94" y="96"/>
                    </a:cubicBezTo>
                    <a:cubicBezTo>
                      <a:pt x="95" y="96"/>
                      <a:pt x="95" y="96"/>
                      <a:pt x="95" y="95"/>
                    </a:cubicBezTo>
                    <a:cubicBezTo>
                      <a:pt x="96" y="95"/>
                      <a:pt x="96" y="93"/>
                      <a:pt x="95" y="93"/>
                    </a:cubicBezTo>
                    <a:close/>
                    <a:moveTo>
                      <a:pt x="59" y="58"/>
                    </a:moveTo>
                    <a:cubicBezTo>
                      <a:pt x="42" y="51"/>
                      <a:pt x="42" y="51"/>
                      <a:pt x="42" y="51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1" y="46"/>
                      <a:pt x="39" y="46"/>
                      <a:pt x="38" y="46"/>
                    </a:cubicBezTo>
                    <a:cubicBezTo>
                      <a:pt x="37" y="46"/>
                      <a:pt x="35" y="46"/>
                      <a:pt x="34" y="46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6" y="40"/>
                      <a:pt x="23" y="35"/>
                      <a:pt x="23" y="29"/>
                    </a:cubicBezTo>
                    <a:cubicBezTo>
                      <a:pt x="23" y="19"/>
                      <a:pt x="30" y="11"/>
                      <a:pt x="38" y="11"/>
                    </a:cubicBezTo>
                    <a:cubicBezTo>
                      <a:pt x="46" y="11"/>
                      <a:pt x="53" y="19"/>
                      <a:pt x="53" y="29"/>
                    </a:cubicBezTo>
                    <a:cubicBezTo>
                      <a:pt x="53" y="35"/>
                      <a:pt x="50" y="40"/>
                      <a:pt x="46" y="43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61" y="54"/>
                      <a:pt x="61" y="54"/>
                      <a:pt x="61" y="54"/>
                    </a:cubicBezTo>
                    <a:lnTo>
                      <a:pt x="59" y="5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2"/>
            <p:cNvSpPr/>
            <p:nvPr/>
          </p:nvSpPr>
          <p:spPr>
            <a:xfrm>
              <a:off x="1690819" y="1303284"/>
              <a:ext cx="360363" cy="363538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96" y="48"/>
                  </a:moveTo>
                  <a:cubicBezTo>
                    <a:pt x="96" y="44"/>
                    <a:pt x="94" y="41"/>
                    <a:pt x="91" y="39"/>
                  </a:cubicBezTo>
                  <a:cubicBezTo>
                    <a:pt x="93" y="37"/>
                    <a:pt x="94" y="33"/>
                    <a:pt x="92" y="30"/>
                  </a:cubicBezTo>
                  <a:cubicBezTo>
                    <a:pt x="91" y="26"/>
                    <a:pt x="88" y="24"/>
                    <a:pt x="85" y="24"/>
                  </a:cubicBezTo>
                  <a:cubicBezTo>
                    <a:pt x="85" y="20"/>
                    <a:pt x="84" y="17"/>
                    <a:pt x="82" y="14"/>
                  </a:cubicBezTo>
                  <a:cubicBezTo>
                    <a:pt x="79" y="12"/>
                    <a:pt x="76" y="11"/>
                    <a:pt x="72" y="11"/>
                  </a:cubicBezTo>
                  <a:cubicBezTo>
                    <a:pt x="72" y="8"/>
                    <a:pt x="70" y="5"/>
                    <a:pt x="66" y="4"/>
                  </a:cubicBezTo>
                  <a:cubicBezTo>
                    <a:pt x="63" y="2"/>
                    <a:pt x="59" y="3"/>
                    <a:pt x="57" y="5"/>
                  </a:cubicBezTo>
                  <a:cubicBezTo>
                    <a:pt x="55" y="2"/>
                    <a:pt x="52" y="0"/>
                    <a:pt x="48" y="0"/>
                  </a:cubicBezTo>
                  <a:cubicBezTo>
                    <a:pt x="44" y="0"/>
                    <a:pt x="41" y="2"/>
                    <a:pt x="39" y="5"/>
                  </a:cubicBezTo>
                  <a:cubicBezTo>
                    <a:pt x="37" y="3"/>
                    <a:pt x="33" y="2"/>
                    <a:pt x="30" y="4"/>
                  </a:cubicBezTo>
                  <a:cubicBezTo>
                    <a:pt x="26" y="5"/>
                    <a:pt x="24" y="8"/>
                    <a:pt x="24" y="11"/>
                  </a:cubicBezTo>
                  <a:cubicBezTo>
                    <a:pt x="20" y="11"/>
                    <a:pt x="17" y="12"/>
                    <a:pt x="14" y="14"/>
                  </a:cubicBezTo>
                  <a:cubicBezTo>
                    <a:pt x="12" y="17"/>
                    <a:pt x="11" y="20"/>
                    <a:pt x="11" y="24"/>
                  </a:cubicBezTo>
                  <a:cubicBezTo>
                    <a:pt x="8" y="24"/>
                    <a:pt x="5" y="26"/>
                    <a:pt x="4" y="30"/>
                  </a:cubicBezTo>
                  <a:cubicBezTo>
                    <a:pt x="2" y="33"/>
                    <a:pt x="3" y="37"/>
                    <a:pt x="5" y="39"/>
                  </a:cubicBezTo>
                  <a:cubicBezTo>
                    <a:pt x="2" y="41"/>
                    <a:pt x="0" y="44"/>
                    <a:pt x="0" y="48"/>
                  </a:cubicBezTo>
                  <a:cubicBezTo>
                    <a:pt x="0" y="52"/>
                    <a:pt x="2" y="55"/>
                    <a:pt x="5" y="57"/>
                  </a:cubicBezTo>
                  <a:cubicBezTo>
                    <a:pt x="3" y="59"/>
                    <a:pt x="2" y="63"/>
                    <a:pt x="4" y="66"/>
                  </a:cubicBezTo>
                  <a:cubicBezTo>
                    <a:pt x="5" y="70"/>
                    <a:pt x="8" y="72"/>
                    <a:pt x="11" y="72"/>
                  </a:cubicBezTo>
                  <a:cubicBezTo>
                    <a:pt x="11" y="76"/>
                    <a:pt x="12" y="79"/>
                    <a:pt x="14" y="82"/>
                  </a:cubicBezTo>
                  <a:cubicBezTo>
                    <a:pt x="17" y="84"/>
                    <a:pt x="20" y="85"/>
                    <a:pt x="24" y="85"/>
                  </a:cubicBezTo>
                  <a:cubicBezTo>
                    <a:pt x="24" y="88"/>
                    <a:pt x="26" y="91"/>
                    <a:pt x="30" y="92"/>
                  </a:cubicBezTo>
                  <a:cubicBezTo>
                    <a:pt x="33" y="94"/>
                    <a:pt x="37" y="93"/>
                    <a:pt x="39" y="91"/>
                  </a:cubicBezTo>
                  <a:cubicBezTo>
                    <a:pt x="41" y="94"/>
                    <a:pt x="44" y="96"/>
                    <a:pt x="48" y="96"/>
                  </a:cubicBezTo>
                  <a:cubicBezTo>
                    <a:pt x="52" y="96"/>
                    <a:pt x="55" y="94"/>
                    <a:pt x="57" y="91"/>
                  </a:cubicBezTo>
                  <a:cubicBezTo>
                    <a:pt x="59" y="93"/>
                    <a:pt x="63" y="94"/>
                    <a:pt x="66" y="92"/>
                  </a:cubicBezTo>
                  <a:cubicBezTo>
                    <a:pt x="70" y="91"/>
                    <a:pt x="72" y="88"/>
                    <a:pt x="72" y="85"/>
                  </a:cubicBezTo>
                  <a:cubicBezTo>
                    <a:pt x="76" y="85"/>
                    <a:pt x="79" y="84"/>
                    <a:pt x="82" y="82"/>
                  </a:cubicBezTo>
                  <a:cubicBezTo>
                    <a:pt x="84" y="79"/>
                    <a:pt x="85" y="76"/>
                    <a:pt x="85" y="72"/>
                  </a:cubicBezTo>
                  <a:cubicBezTo>
                    <a:pt x="88" y="72"/>
                    <a:pt x="91" y="70"/>
                    <a:pt x="92" y="66"/>
                  </a:cubicBezTo>
                  <a:cubicBezTo>
                    <a:pt x="94" y="63"/>
                    <a:pt x="93" y="59"/>
                    <a:pt x="91" y="57"/>
                  </a:cubicBezTo>
                  <a:cubicBezTo>
                    <a:pt x="94" y="55"/>
                    <a:pt x="96" y="52"/>
                    <a:pt x="96" y="48"/>
                  </a:cubicBezTo>
                  <a:close/>
                  <a:moveTo>
                    <a:pt x="69" y="35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37" y="64"/>
                    <a:pt x="37" y="64"/>
                    <a:pt x="37" y="6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6" y="51"/>
                    <a:pt x="27" y="51"/>
                  </a:cubicBezTo>
                  <a:cubicBezTo>
                    <a:pt x="27" y="50"/>
                    <a:pt x="29" y="50"/>
                    <a:pt x="29" y="51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2"/>
                    <a:pt x="69" y="32"/>
                    <a:pt x="69" y="33"/>
                  </a:cubicBezTo>
                  <a:cubicBezTo>
                    <a:pt x="70" y="33"/>
                    <a:pt x="70" y="35"/>
                    <a:pt x="69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43228" y="1304872"/>
              <a:ext cx="269875" cy="360363"/>
            </a:xfrm>
            <a:custGeom>
              <a:avLst/>
              <a:gdLst/>
              <a:ahLst/>
              <a:cxnLst/>
              <a:rect l="l" t="t" r="r" b="b"/>
              <a:pathLst>
                <a:path w="72" h="96" extrusionOk="0">
                  <a:moveTo>
                    <a:pt x="71" y="25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2" y="95"/>
                    <a:pt x="72" y="94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5"/>
                    <a:pt x="72" y="25"/>
                    <a:pt x="71" y="25"/>
                  </a:cubicBezTo>
                  <a:close/>
                  <a:moveTo>
                    <a:pt x="18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9"/>
                    <a:pt x="38" y="30"/>
                  </a:cubicBezTo>
                  <a:cubicBezTo>
                    <a:pt x="38" y="31"/>
                    <a:pt x="37" y="32"/>
                    <a:pt x="36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6" y="31"/>
                    <a:pt x="16" y="30"/>
                  </a:cubicBezTo>
                  <a:cubicBezTo>
                    <a:pt x="16" y="29"/>
                    <a:pt x="17" y="28"/>
                    <a:pt x="18" y="28"/>
                  </a:cubicBezTo>
                  <a:close/>
                  <a:moveTo>
                    <a:pt x="54" y="80"/>
                  </a:moveTo>
                  <a:cubicBezTo>
                    <a:pt x="18" y="80"/>
                    <a:pt x="18" y="80"/>
                    <a:pt x="18" y="80"/>
                  </a:cubicBezTo>
                  <a:cubicBezTo>
                    <a:pt x="17" y="80"/>
                    <a:pt x="16" y="79"/>
                    <a:pt x="16" y="78"/>
                  </a:cubicBezTo>
                  <a:cubicBezTo>
                    <a:pt x="16" y="77"/>
                    <a:pt x="17" y="76"/>
                    <a:pt x="18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6"/>
                    <a:pt x="56" y="77"/>
                    <a:pt x="56" y="78"/>
                  </a:cubicBezTo>
                  <a:cubicBezTo>
                    <a:pt x="56" y="79"/>
                    <a:pt x="55" y="80"/>
                    <a:pt x="54" y="80"/>
                  </a:cubicBezTo>
                  <a:close/>
                  <a:moveTo>
                    <a:pt x="54" y="68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6" y="67"/>
                    <a:pt x="16" y="66"/>
                  </a:cubicBezTo>
                  <a:cubicBezTo>
                    <a:pt x="16" y="65"/>
                    <a:pt x="17" y="64"/>
                    <a:pt x="18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6" y="65"/>
                    <a:pt x="56" y="66"/>
                  </a:cubicBezTo>
                  <a:cubicBezTo>
                    <a:pt x="56" y="67"/>
                    <a:pt x="55" y="68"/>
                    <a:pt x="54" y="68"/>
                  </a:cubicBezTo>
                  <a:close/>
                  <a:moveTo>
                    <a:pt x="54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6" y="55"/>
                    <a:pt x="16" y="54"/>
                  </a:cubicBezTo>
                  <a:cubicBezTo>
                    <a:pt x="16" y="53"/>
                    <a:pt x="17" y="52"/>
                    <a:pt x="18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2"/>
                    <a:pt x="56" y="53"/>
                    <a:pt x="56" y="54"/>
                  </a:cubicBezTo>
                  <a:cubicBezTo>
                    <a:pt x="56" y="55"/>
                    <a:pt x="55" y="56"/>
                    <a:pt x="54" y="56"/>
                  </a:cubicBezTo>
                  <a:close/>
                  <a:moveTo>
                    <a:pt x="54" y="44"/>
                  </a:move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6" y="43"/>
                    <a:pt x="16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6" y="41"/>
                    <a:pt x="56" y="42"/>
                  </a:cubicBezTo>
                  <a:cubicBezTo>
                    <a:pt x="56" y="43"/>
                    <a:pt x="55" y="44"/>
                    <a:pt x="54" y="44"/>
                  </a:cubicBezTo>
                  <a:close/>
                  <a:moveTo>
                    <a:pt x="46" y="26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70" y="26"/>
                    <a:pt x="70" y="26"/>
                    <a:pt x="70" y="26"/>
                  </a:cubicBezTo>
                  <a:lnTo>
                    <a:pt x="4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5594820" y="1304872"/>
              <a:ext cx="304800" cy="360362"/>
              <a:chOff x="3421063" y="1804988"/>
              <a:chExt cx="304800" cy="360362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3421063" y="1804988"/>
                <a:ext cx="255588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88" extrusionOk="0">
                    <a:moveTo>
                      <a:pt x="40" y="56"/>
                    </a:moveTo>
                    <a:cubicBezTo>
                      <a:pt x="39" y="52"/>
                      <a:pt x="39" y="48"/>
                      <a:pt x="41" y="44"/>
                    </a:cubicBezTo>
                    <a:cubicBezTo>
                      <a:pt x="43" y="40"/>
                      <a:pt x="47" y="38"/>
                      <a:pt x="51" y="37"/>
                    </a:cubicBezTo>
                    <a:cubicBezTo>
                      <a:pt x="54" y="34"/>
                      <a:pt x="58" y="32"/>
                      <a:pt x="62" y="32"/>
                    </a:cubicBezTo>
                    <a:cubicBezTo>
                      <a:pt x="64" y="32"/>
                      <a:pt x="66" y="32"/>
                      <a:pt x="68" y="33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1"/>
                      <a:pt x="68" y="21"/>
                      <a:pt x="67" y="2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0"/>
                      <a:pt x="42" y="69"/>
                      <a:pt x="41" y="68"/>
                    </a:cubicBezTo>
                    <a:cubicBezTo>
                      <a:pt x="39" y="64"/>
                      <a:pt x="39" y="60"/>
                      <a:pt x="40" y="56"/>
                    </a:cubicBezTo>
                    <a:close/>
                    <a:moveTo>
                      <a:pt x="46" y="2"/>
                    </a:moveTo>
                    <a:cubicBezTo>
                      <a:pt x="66" y="22"/>
                      <a:pt x="66" y="22"/>
                      <a:pt x="66" y="22"/>
                    </a:cubicBezTo>
                    <a:cubicBezTo>
                      <a:pt x="46" y="22"/>
                      <a:pt x="46" y="22"/>
                      <a:pt x="46" y="22"/>
                    </a:cubicBezTo>
                    <a:lnTo>
                      <a:pt x="46" y="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602038" y="2082800"/>
                <a:ext cx="10477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2" extrusionOk="0">
                    <a:moveTo>
                      <a:pt x="14" y="6"/>
                    </a:moveTo>
                    <a:cubicBezTo>
                      <a:pt x="10" y="6"/>
                      <a:pt x="6" y="4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1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"/>
                      <a:pt x="14" y="13"/>
                      <a:pt x="14" y="13"/>
                    </a:cubicBezTo>
                    <a:cubicBezTo>
                      <a:pt x="14" y="13"/>
                      <a:pt x="15" y="13"/>
                      <a:pt x="15" y="14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7" y="22"/>
                    </a:cubicBezTo>
                    <a:cubicBezTo>
                      <a:pt x="28" y="21"/>
                      <a:pt x="28" y="21"/>
                      <a:pt x="28" y="2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6" y="1"/>
                      <a:pt x="25" y="1"/>
                    </a:cubicBezTo>
                    <a:cubicBezTo>
                      <a:pt x="22" y="4"/>
                      <a:pt x="18" y="6"/>
                      <a:pt x="14" y="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582988" y="1939925"/>
                <a:ext cx="142875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38" h="40" extrusionOk="0">
                    <a:moveTo>
                      <a:pt x="36" y="20"/>
                    </a:moveTo>
                    <a:cubicBezTo>
                      <a:pt x="38" y="17"/>
                      <a:pt x="38" y="13"/>
                      <a:pt x="36" y="10"/>
                    </a:cubicBezTo>
                    <a:cubicBezTo>
                      <a:pt x="35" y="7"/>
                      <a:pt x="31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2"/>
                      <a:pt x="23" y="0"/>
                      <a:pt x="19" y="0"/>
                    </a:cubicBezTo>
                    <a:cubicBezTo>
                      <a:pt x="16" y="0"/>
                      <a:pt x="13" y="2"/>
                      <a:pt x="11" y="4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6" y="5"/>
                      <a:pt x="3" y="7"/>
                      <a:pt x="2" y="10"/>
                    </a:cubicBezTo>
                    <a:cubicBezTo>
                      <a:pt x="0" y="13"/>
                      <a:pt x="0" y="16"/>
                      <a:pt x="1" y="19"/>
                    </a:cubicBezTo>
                    <a:cubicBezTo>
                      <a:pt x="2" y="20"/>
                      <a:pt x="2" y="20"/>
                      <a:pt x="1" y="21"/>
                    </a:cubicBezTo>
                    <a:cubicBezTo>
                      <a:pt x="0" y="23"/>
                      <a:pt x="0" y="26"/>
                      <a:pt x="1" y="29"/>
                    </a:cubicBezTo>
                    <a:cubicBezTo>
                      <a:pt x="3" y="32"/>
                      <a:pt x="6" y="35"/>
                      <a:pt x="9" y="35"/>
                    </a:cubicBezTo>
                    <a:cubicBezTo>
                      <a:pt x="10" y="35"/>
                      <a:pt x="11" y="35"/>
                      <a:pt x="11" y="36"/>
                    </a:cubicBezTo>
                    <a:cubicBezTo>
                      <a:pt x="13" y="38"/>
                      <a:pt x="16" y="40"/>
                      <a:pt x="19" y="40"/>
                    </a:cubicBezTo>
                    <a:cubicBezTo>
                      <a:pt x="22" y="40"/>
                      <a:pt x="25" y="38"/>
                      <a:pt x="27" y="36"/>
                    </a:cubicBezTo>
                    <a:cubicBezTo>
                      <a:pt x="27" y="35"/>
                      <a:pt x="28" y="35"/>
                      <a:pt x="29" y="35"/>
                    </a:cubicBezTo>
                    <a:cubicBezTo>
                      <a:pt x="32" y="35"/>
                      <a:pt x="35" y="33"/>
                      <a:pt x="36" y="30"/>
                    </a:cubicBezTo>
                    <a:cubicBezTo>
                      <a:pt x="38" y="27"/>
                      <a:pt x="38" y="23"/>
                      <a:pt x="36" y="20"/>
                    </a:cubicBezTo>
                    <a:close/>
                    <a:moveTo>
                      <a:pt x="19" y="28"/>
                    </a:moveTo>
                    <a:cubicBezTo>
                      <a:pt x="15" y="28"/>
                      <a:pt x="11" y="24"/>
                      <a:pt x="11" y="20"/>
                    </a:cubicBezTo>
                    <a:cubicBezTo>
                      <a:pt x="11" y="16"/>
                      <a:pt x="15" y="12"/>
                      <a:pt x="19" y="12"/>
                    </a:cubicBezTo>
                    <a:cubicBezTo>
                      <a:pt x="23" y="12"/>
                      <a:pt x="27" y="16"/>
                      <a:pt x="27" y="20"/>
                    </a:cubicBezTo>
                    <a:cubicBezTo>
                      <a:pt x="27" y="24"/>
                      <a:pt x="23" y="28"/>
                      <a:pt x="19" y="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2" name="Google Shape;18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98174" y="1266952"/>
              <a:ext cx="436203" cy="4362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"/>
            <p:cNvGrpSpPr/>
            <p:nvPr/>
          </p:nvGrpSpPr>
          <p:grpSpPr>
            <a:xfrm>
              <a:off x="3628929" y="1304872"/>
              <a:ext cx="360363" cy="360362"/>
              <a:chOff x="4113213" y="5414963"/>
              <a:chExt cx="360363" cy="360362"/>
            </a:xfrm>
          </p:grpSpPr>
          <p:sp>
            <p:nvSpPr>
              <p:cNvPr id="184" name="Google Shape;184;p2"/>
              <p:cNvSpPr/>
              <p:nvPr/>
            </p:nvSpPr>
            <p:spPr>
              <a:xfrm>
                <a:off x="4262438" y="5414963"/>
                <a:ext cx="211138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72" extrusionOk="0">
                    <a:moveTo>
                      <a:pt x="55" y="2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0" y="59"/>
                      <a:pt x="1" y="6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20" y="72"/>
                      <a:pt x="2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5" y="72"/>
                      <a:pt x="56" y="71"/>
                      <a:pt x="56" y="70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6" y="21"/>
                      <a:pt x="55" y="21"/>
                    </a:cubicBezTo>
                    <a:close/>
                    <a:moveTo>
                      <a:pt x="34" y="22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54" y="22"/>
                      <a:pt x="54" y="22"/>
                      <a:pt x="54" y="22"/>
                    </a:cubicBezTo>
                    <a:lnTo>
                      <a:pt x="34" y="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4113213" y="5654675"/>
                <a:ext cx="7461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0" h="32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20" y="31"/>
                      <a:pt x="20" y="3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195763" y="5670550"/>
                <a:ext cx="26987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72" h="24" extrusionOk="0">
                    <a:moveTo>
                      <a:pt x="40" y="8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0" y="5"/>
                      <a:pt x="25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4"/>
                      <a:pt x="72" y="23"/>
                      <a:pt x="72" y="22"/>
                    </a:cubicBezTo>
                    <a:cubicBezTo>
                      <a:pt x="72" y="14"/>
                      <a:pt x="55" y="8"/>
                      <a:pt x="40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2"/>
            <p:cNvGrpSpPr/>
            <p:nvPr/>
          </p:nvGrpSpPr>
          <p:grpSpPr>
            <a:xfrm>
              <a:off x="2659874" y="1308047"/>
              <a:ext cx="360363" cy="354013"/>
              <a:chOff x="9161463" y="4692650"/>
              <a:chExt cx="360363" cy="354013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9161463" y="4692650"/>
                <a:ext cx="255588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88" extrusionOk="0">
                    <a:moveTo>
                      <a:pt x="48" y="76"/>
                    </a:move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6"/>
                      <a:pt x="49" y="76"/>
                      <a:pt x="49" y="76"/>
                    </a:cubicBezTo>
                    <a:cubicBezTo>
                      <a:pt x="49" y="75"/>
                      <a:pt x="49" y="74"/>
                      <a:pt x="50" y="74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1"/>
                      <a:pt x="68" y="21"/>
                      <a:pt x="67" y="2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ubicBezTo>
                      <a:pt x="45" y="88"/>
                      <a:pt x="45" y="88"/>
                      <a:pt x="45" y="88"/>
                    </a:cubicBezTo>
                    <a:lnTo>
                      <a:pt x="48" y="76"/>
                    </a:lnTo>
                    <a:close/>
                    <a:moveTo>
                      <a:pt x="46" y="2"/>
                    </a:moveTo>
                    <a:cubicBezTo>
                      <a:pt x="66" y="22"/>
                      <a:pt x="66" y="22"/>
                      <a:pt x="66" y="22"/>
                    </a:cubicBezTo>
                    <a:cubicBezTo>
                      <a:pt x="46" y="22"/>
                      <a:pt x="46" y="22"/>
                      <a:pt x="46" y="22"/>
                    </a:cubicBezTo>
                    <a:lnTo>
                      <a:pt x="46" y="2"/>
                    </a:lnTo>
                    <a:close/>
                    <a:moveTo>
                      <a:pt x="14" y="24"/>
                    </a:moveTo>
                    <a:cubicBezTo>
                      <a:pt x="32" y="24"/>
                      <a:pt x="32" y="24"/>
                      <a:pt x="32" y="24"/>
                    </a:cubicBezTo>
                    <a:cubicBezTo>
                      <a:pt x="33" y="24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2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2" y="27"/>
                      <a:pt x="12" y="26"/>
                    </a:cubicBezTo>
                    <a:cubicBezTo>
                      <a:pt x="12" y="25"/>
                      <a:pt x="13" y="24"/>
                      <a:pt x="14" y="24"/>
                    </a:cubicBezTo>
                    <a:close/>
                    <a:moveTo>
                      <a:pt x="14" y="36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7" y="36"/>
                      <a:pt x="48" y="37"/>
                      <a:pt x="48" y="38"/>
                    </a:cubicBezTo>
                    <a:cubicBezTo>
                      <a:pt x="48" y="39"/>
                      <a:pt x="47" y="40"/>
                      <a:pt x="46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2" y="39"/>
                      <a:pt x="12" y="38"/>
                    </a:cubicBezTo>
                    <a:cubicBezTo>
                      <a:pt x="12" y="37"/>
                      <a:pt x="13" y="36"/>
                      <a:pt x="14" y="36"/>
                    </a:cubicBezTo>
                    <a:close/>
                    <a:moveTo>
                      <a:pt x="34" y="64"/>
                    </a:move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61"/>
                      <a:pt x="13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6" y="61"/>
                      <a:pt x="36" y="62"/>
                    </a:cubicBezTo>
                    <a:cubicBezTo>
                      <a:pt x="36" y="63"/>
                      <a:pt x="35" y="64"/>
                      <a:pt x="34" y="64"/>
                    </a:cubicBezTo>
                    <a:close/>
                    <a:moveTo>
                      <a:pt x="38" y="52"/>
                    </a:move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2" y="51"/>
                      <a:pt x="12" y="50"/>
                    </a:cubicBezTo>
                    <a:cubicBezTo>
                      <a:pt x="12" y="49"/>
                      <a:pt x="13" y="48"/>
                      <a:pt x="14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1"/>
                      <a:pt x="39" y="52"/>
                      <a:pt x="38" y="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9364663" y="4903788"/>
                <a:ext cx="119063" cy="119063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45" y="0"/>
                    </a:moveTo>
                    <a:lnTo>
                      <a:pt x="0" y="45"/>
                    </a:lnTo>
                    <a:lnTo>
                      <a:pt x="30" y="75"/>
                    </a:lnTo>
                    <a:lnTo>
                      <a:pt x="75" y="3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9340850" y="4989513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5" h="15" extrusionOk="0">
                    <a:moveTo>
                      <a:pt x="4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15" y="11"/>
                      <a:pt x="15" y="11"/>
                      <a:pt x="15" y="1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9447213" y="4865688"/>
                <a:ext cx="7461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0" extrusionOk="0">
                    <a:moveTo>
                      <a:pt x="19" y="1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2" name="Google Shape;192;p2"/>
          <p:cNvSpPr txBox="1"/>
          <p:nvPr/>
        </p:nvSpPr>
        <p:spPr>
          <a:xfrm>
            <a:off x="7652564" y="9627475"/>
            <a:ext cx="553718" cy="26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54A4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50" b="1" i="0" u="none" strike="noStrike" cap="none">
              <a:solidFill>
                <a:srgbClr val="0054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NS_16_9_Presentation_GBL_Jan18">
  <a:themeElements>
    <a:clrScheme name="TNS">
      <a:dk1>
        <a:srgbClr val="3F3F3F"/>
      </a:dk1>
      <a:lt1>
        <a:srgbClr val="FFFFFF"/>
      </a:lt1>
      <a:dk2>
        <a:srgbClr val="1481C4"/>
      </a:dk2>
      <a:lt2>
        <a:srgbClr val="F2F2F2"/>
      </a:lt2>
      <a:accent1>
        <a:srgbClr val="1481C4"/>
      </a:accent1>
      <a:accent2>
        <a:srgbClr val="00A79D"/>
      </a:accent2>
      <a:accent3>
        <a:srgbClr val="0054A4"/>
      </a:accent3>
      <a:accent4>
        <a:srgbClr val="009DDC"/>
      </a:accent4>
      <a:accent5>
        <a:srgbClr val="8DC63F"/>
      </a:accent5>
      <a:accent6>
        <a:srgbClr val="F79646"/>
      </a:accent6>
      <a:hlink>
        <a:srgbClr val="8DC63F"/>
      </a:hlink>
      <a:folHlink>
        <a:srgbClr val="1481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Custom</PresentationFormat>
  <Paragraphs>113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Helvetica Neue</vt:lpstr>
      <vt:lpstr>TNS_16_9_Presentation_GBL_Jan18</vt:lpstr>
      <vt:lpstr>Deal Scorecard</vt:lpstr>
      <vt:lpstr>Deal Scorecard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 Scorecard</dc:title>
  <dc:creator>Marc Andry</dc:creator>
  <cp:lastModifiedBy>Craig Riley</cp:lastModifiedBy>
  <cp:revision>1</cp:revision>
  <dcterms:created xsi:type="dcterms:W3CDTF">2021-06-16T17:58:01Z</dcterms:created>
  <dcterms:modified xsi:type="dcterms:W3CDTF">2023-12-13T16:21:15Z</dcterms:modified>
</cp:coreProperties>
</file>