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2.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charts/chart1.xml" ContentType="application/vnd.openxmlformats-officedocument.drawingml.chart+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charts/chart2.xml" ContentType="application/vnd.openxmlformats-officedocument.drawingml.chart+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xml" ContentType="application/vnd.openxmlformats-officedocument.presentationml.notesSlide+xml"/>
  <Override PartName="/ppt/tags/tag77.xml" ContentType="application/vnd.openxmlformats-officedocument.presentationml.tags+xml"/>
  <Override PartName="/ppt/notesSlides/notesSlide2.xml" ContentType="application/vnd.openxmlformats-officedocument.presentationml.notesSlide+xml"/>
  <Override PartName="/ppt/tags/tag78.xml" ContentType="application/vnd.openxmlformats-officedocument.presentationml.tags+xml"/>
  <Override PartName="/ppt/notesSlides/notesSlide3.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charts/chart3.xml" ContentType="application/vnd.openxmlformats-officedocument.drawingml.chart+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4"/>
  </p:sldMasterIdLst>
  <p:notesMasterIdLst>
    <p:notesMasterId r:id="rId25"/>
  </p:notesMasterIdLst>
  <p:sldIdLst>
    <p:sldId id="257" r:id="rId5"/>
    <p:sldId id="2189" r:id="rId6"/>
    <p:sldId id="2145707881" r:id="rId7"/>
    <p:sldId id="2113417022" r:id="rId8"/>
    <p:sldId id="2113417024" r:id="rId9"/>
    <p:sldId id="2113417019" r:id="rId10"/>
    <p:sldId id="2113417020" r:id="rId11"/>
    <p:sldId id="2113417027" r:id="rId12"/>
    <p:sldId id="2113417029" r:id="rId13"/>
    <p:sldId id="2113417030" r:id="rId14"/>
    <p:sldId id="2113417031" r:id="rId15"/>
    <p:sldId id="2113417032" r:id="rId16"/>
    <p:sldId id="2145707845" r:id="rId17"/>
    <p:sldId id="2145707879" r:id="rId18"/>
    <p:sldId id="2145707880" r:id="rId19"/>
    <p:sldId id="2145707878" r:id="rId20"/>
    <p:sldId id="2113417016" r:id="rId21"/>
    <p:sldId id="2113417018" r:id="rId22"/>
    <p:sldId id="2113417025" r:id="rId23"/>
    <p:sldId id="2113417026" r:id="rId24"/>
  </p:sldIdLst>
  <p:sldSz cx="12192000" cy="6858000"/>
  <p:notesSz cx="6858000" cy="9144000"/>
  <p:embeddedFontLst>
    <p:embeddedFont>
      <p:font typeface="Avenir Next LT Pro" panose="020B0504020202020204" pitchFamily="3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Century Gothic" panose="020B0502020202020204" pitchFamily="34" charset="0"/>
      <p:regular r:id="rId34"/>
      <p:bold r:id="rId35"/>
      <p:italic r:id="rId36"/>
      <p:boldItalic r:id="rId37"/>
    </p:embeddedFont>
    <p:embeddedFont>
      <p:font typeface="Corbel" panose="020B0503020204020204" pitchFamily="34" charset="0"/>
      <p:regular r:id="rId38"/>
      <p:bold r:id="rId39"/>
      <p:italic r:id="rId40"/>
      <p:boldItalic r:id="rId41"/>
    </p:embeddedFont>
  </p:embeddedFontLst>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43" roundtripDataSignature="AMtx7mjy8hKZ+WR3aYCOI7rdHAahLgp+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E7E2D3-4909-4846-BFF9-D4B92CB82057}" v="20" dt="2023-05-02T20:14:23.450"/>
  </p1510:revLst>
</p1510:revInfo>
</file>

<file path=ppt/tableStyles.xml><?xml version="1.0" encoding="utf-8"?>
<a:tblStyleLst xmlns:a="http://schemas.openxmlformats.org/drawingml/2006/main" def="{C76B1817-0BF9-42D7-B85B-95868AF1B3EB}">
  <a:tblStyle styleId="{C76B1817-0BF9-42D7-B85B-95868AF1B3E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8F1E6"/>
          </a:solidFill>
        </a:fill>
      </a:tcStyle>
    </a:wholeTbl>
    <a:band1H>
      <a:tcTxStyle/>
      <a:tcStyle>
        <a:tcBdr/>
        <a:fill>
          <a:solidFill>
            <a:srgbClr val="F1E1CA"/>
          </a:solidFill>
        </a:fill>
      </a:tcStyle>
    </a:band1H>
    <a:band2H>
      <a:tcTxStyle/>
      <a:tcStyle>
        <a:tcBdr/>
      </a:tcStyle>
    </a:band2H>
    <a:band1V>
      <a:tcTxStyle/>
      <a:tcStyle>
        <a:tcBdr/>
        <a:fill>
          <a:solidFill>
            <a:srgbClr val="F1E1C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F7F06C91-682C-4FC0-8D3D-84AE66AF42CC}"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8F1E6"/>
          </a:solidFill>
        </a:fill>
      </a:tcStyle>
    </a:wholeTbl>
    <a:band1H>
      <a:tcTxStyle b="off" i="off"/>
      <a:tcStyle>
        <a:tcBdr/>
        <a:fill>
          <a:solidFill>
            <a:srgbClr val="F1E1CA"/>
          </a:solidFill>
        </a:fill>
      </a:tcStyle>
    </a:band1H>
    <a:band2H>
      <a:tcTxStyle b="off" i="off"/>
      <a:tcStyle>
        <a:tcBdr/>
      </a:tcStyle>
    </a:band2H>
    <a:band1V>
      <a:tcTxStyle b="off" i="off"/>
      <a:tcStyle>
        <a:tcBdr/>
        <a:fill>
          <a:solidFill>
            <a:srgbClr val="F1E1C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92A46587-7DBE-4889-A4E1-644C240AC936}"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581" y="70"/>
      </p:cViewPr>
      <p:guideLst>
        <p:guide pos="3840"/>
        <p:guide orient="horz" pos="216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4.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customschemas.google.com/relationships/presentationmetadata" Target="metadata"/><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e Lingebach" userId="S::dave.lingebach@sbigrowth.com::8345a2a5-a067-4759-8441-be0dd7848035" providerId="AD" clId="Web-{64CC421C-A671-D416-07E3-668BB5CB2D5D}"/>
    <pc:docChg chg="modSld">
      <pc:chgData name="Dave Lingebach" userId="S::dave.lingebach@sbigrowth.com::8345a2a5-a067-4759-8441-be0dd7848035" providerId="AD" clId="Web-{64CC421C-A671-D416-07E3-668BB5CB2D5D}" dt="2023-04-20T20:17:06.166" v="3"/>
      <pc:docMkLst>
        <pc:docMk/>
      </pc:docMkLst>
      <pc:sldChg chg="modSp">
        <pc:chgData name="Dave Lingebach" userId="S::dave.lingebach@sbigrowth.com::8345a2a5-a067-4759-8441-be0dd7848035" providerId="AD" clId="Web-{64CC421C-A671-D416-07E3-668BB5CB2D5D}" dt="2023-04-20T20:17:06.166" v="3"/>
        <pc:sldMkLst>
          <pc:docMk/>
          <pc:sldMk cId="4194110961" sldId="2189"/>
        </pc:sldMkLst>
        <pc:graphicFrameChg chg="mod modGraphic">
          <ac:chgData name="Dave Lingebach" userId="S::dave.lingebach@sbigrowth.com::8345a2a5-a067-4759-8441-be0dd7848035" providerId="AD" clId="Web-{64CC421C-A671-D416-07E3-668BB5CB2D5D}" dt="2023-04-20T20:17:06.166" v="3"/>
          <ac:graphicFrameMkLst>
            <pc:docMk/>
            <pc:sldMk cId="4194110961" sldId="2189"/>
            <ac:graphicFrameMk id="10" creationId="{FD37F908-48D0-47D9-A5CE-7588FD5157E4}"/>
          </ac:graphicFrameMkLst>
        </pc:graphicFrameChg>
      </pc:sldChg>
    </pc:docChg>
  </pc:docChgLst>
  <pc:docChgLst>
    <pc:chgData name="Dave Lingebach" userId="S::dave.lingebach@sbigrowth.com::8345a2a5-a067-4759-8441-be0dd7848035" providerId="AD" clId="Web-{991F186B-C31C-93A1-E997-6E075DCA1E2D}"/>
    <pc:docChg chg="modSld">
      <pc:chgData name="Dave Lingebach" userId="S::dave.lingebach@sbigrowth.com::8345a2a5-a067-4759-8441-be0dd7848035" providerId="AD" clId="Web-{991F186B-C31C-93A1-E997-6E075DCA1E2D}" dt="2023-04-18T14:59:05.585" v="16" actId="20577"/>
      <pc:docMkLst>
        <pc:docMk/>
      </pc:docMkLst>
      <pc:sldChg chg="delSp modSp">
        <pc:chgData name="Dave Lingebach" userId="S::dave.lingebach@sbigrowth.com::8345a2a5-a067-4759-8441-be0dd7848035" providerId="AD" clId="Web-{991F186B-C31C-93A1-E997-6E075DCA1E2D}" dt="2023-04-18T14:59:05.585" v="16" actId="20577"/>
        <pc:sldMkLst>
          <pc:docMk/>
          <pc:sldMk cId="2191480692" sldId="2113417030"/>
        </pc:sldMkLst>
        <pc:spChg chg="mod">
          <ac:chgData name="Dave Lingebach" userId="S::dave.lingebach@sbigrowth.com::8345a2a5-a067-4759-8441-be0dd7848035" providerId="AD" clId="Web-{991F186B-C31C-93A1-E997-6E075DCA1E2D}" dt="2023-04-18T14:58:11.161" v="12" actId="1076"/>
          <ac:spMkLst>
            <pc:docMk/>
            <pc:sldMk cId="2191480692" sldId="2113417030"/>
            <ac:spMk id="2" creationId="{206C3915-08C1-CE2B-DEBD-40A712458D05}"/>
          </ac:spMkLst>
        </pc:spChg>
        <pc:spChg chg="mod topLvl">
          <ac:chgData name="Dave Lingebach" userId="S::dave.lingebach@sbigrowth.com::8345a2a5-a067-4759-8441-be0dd7848035" providerId="AD" clId="Web-{991F186B-C31C-93A1-E997-6E075DCA1E2D}" dt="2023-04-18T14:59:05.585" v="16" actId="20577"/>
          <ac:spMkLst>
            <pc:docMk/>
            <pc:sldMk cId="2191480692" sldId="2113417030"/>
            <ac:spMk id="39" creationId="{C330AA23-20E3-6F70-41EA-FE84D7BB7D7B}"/>
          </ac:spMkLst>
        </pc:spChg>
        <pc:spChg chg="mod topLvl">
          <ac:chgData name="Dave Lingebach" userId="S::dave.lingebach@sbigrowth.com::8345a2a5-a067-4759-8441-be0dd7848035" providerId="AD" clId="Web-{991F186B-C31C-93A1-E997-6E075DCA1E2D}" dt="2023-04-18T14:57:33.113" v="8" actId="1076"/>
          <ac:spMkLst>
            <pc:docMk/>
            <pc:sldMk cId="2191480692" sldId="2113417030"/>
            <ac:spMk id="40" creationId="{9229C46D-192A-8DBF-3E76-AB13E810459C}"/>
          </ac:spMkLst>
        </pc:spChg>
        <pc:spChg chg="mod">
          <ac:chgData name="Dave Lingebach" userId="S::dave.lingebach@sbigrowth.com::8345a2a5-a067-4759-8441-be0dd7848035" providerId="AD" clId="Web-{991F186B-C31C-93A1-E997-6E075DCA1E2D}" dt="2023-04-18T14:56:59.533" v="3"/>
          <ac:spMkLst>
            <pc:docMk/>
            <pc:sldMk cId="2191480692" sldId="2113417030"/>
            <ac:spMk id="41" creationId="{3C162303-CCD0-2123-B581-8E256306EC06}"/>
          </ac:spMkLst>
        </pc:spChg>
        <pc:spChg chg="mod">
          <ac:chgData name="Dave Lingebach" userId="S::dave.lingebach@sbigrowth.com::8345a2a5-a067-4759-8441-be0dd7848035" providerId="AD" clId="Web-{991F186B-C31C-93A1-E997-6E075DCA1E2D}" dt="2023-04-18T14:56:59.674" v="4"/>
          <ac:spMkLst>
            <pc:docMk/>
            <pc:sldMk cId="2191480692" sldId="2113417030"/>
            <ac:spMk id="42" creationId="{2394D89B-B01A-ED4F-E32F-2D0656FE59B7}"/>
          </ac:spMkLst>
        </pc:spChg>
        <pc:spChg chg="mod">
          <ac:chgData name="Dave Lingebach" userId="S::dave.lingebach@sbigrowth.com::8345a2a5-a067-4759-8441-be0dd7848035" providerId="AD" clId="Web-{991F186B-C31C-93A1-E997-6E075DCA1E2D}" dt="2023-04-18T14:56:59.846" v="5"/>
          <ac:spMkLst>
            <pc:docMk/>
            <pc:sldMk cId="2191480692" sldId="2113417030"/>
            <ac:spMk id="43" creationId="{F11B903F-C0A0-6385-D203-3475ADAC6D7C}"/>
          </ac:spMkLst>
        </pc:spChg>
        <pc:spChg chg="mod">
          <ac:chgData name="Dave Lingebach" userId="S::dave.lingebach@sbigrowth.com::8345a2a5-a067-4759-8441-be0dd7848035" providerId="AD" clId="Web-{991F186B-C31C-93A1-E997-6E075DCA1E2D}" dt="2023-04-18T14:58:32.631" v="13" actId="1076"/>
          <ac:spMkLst>
            <pc:docMk/>
            <pc:sldMk cId="2191480692" sldId="2113417030"/>
            <ac:spMk id="51" creationId="{14D1AA0D-0F2F-9A56-8B7D-F458D4669D65}"/>
          </ac:spMkLst>
        </pc:spChg>
        <pc:spChg chg="mod">
          <ac:chgData name="Dave Lingebach" userId="S::dave.lingebach@sbigrowth.com::8345a2a5-a067-4759-8441-be0dd7848035" providerId="AD" clId="Web-{991F186B-C31C-93A1-E997-6E075DCA1E2D}" dt="2023-04-18T14:57:50.692" v="10" actId="1076"/>
          <ac:spMkLst>
            <pc:docMk/>
            <pc:sldMk cId="2191480692" sldId="2113417030"/>
            <ac:spMk id="58" creationId="{81FE2020-280D-8AD6-6CB2-0627DD063B64}"/>
          </ac:spMkLst>
        </pc:spChg>
        <pc:spChg chg="mod">
          <ac:chgData name="Dave Lingebach" userId="S::dave.lingebach@sbigrowth.com::8345a2a5-a067-4759-8441-be0dd7848035" providerId="AD" clId="Web-{991F186B-C31C-93A1-E997-6E075DCA1E2D}" dt="2023-04-18T14:57:59.473" v="11" actId="1076"/>
          <ac:spMkLst>
            <pc:docMk/>
            <pc:sldMk cId="2191480692" sldId="2113417030"/>
            <ac:spMk id="64" creationId="{225672C7-81A5-5A3C-EBDC-AC9976650978}"/>
          </ac:spMkLst>
        </pc:spChg>
        <pc:grpChg chg="del">
          <ac:chgData name="Dave Lingebach" userId="S::dave.lingebach@sbigrowth.com::8345a2a5-a067-4759-8441-be0dd7848035" providerId="AD" clId="Web-{991F186B-C31C-93A1-E997-6E075DCA1E2D}" dt="2023-04-18T14:57:14.534" v="6"/>
          <ac:grpSpMkLst>
            <pc:docMk/>
            <pc:sldMk cId="2191480692" sldId="2113417030"/>
            <ac:grpSpMk id="37" creationId="{4C333AAE-5F23-FE77-E401-9F86C95C557D}"/>
          </ac:grpSpMkLst>
        </pc:grpChg>
        <pc:grpChg chg="mod topLvl">
          <ac:chgData name="Dave Lingebach" userId="S::dave.lingebach@sbigrowth.com::8345a2a5-a067-4759-8441-be0dd7848035" providerId="AD" clId="Web-{991F186B-C31C-93A1-E997-6E075DCA1E2D}" dt="2023-04-18T14:58:55.585" v="15" actId="1076"/>
          <ac:grpSpMkLst>
            <pc:docMk/>
            <pc:sldMk cId="2191480692" sldId="2113417030"/>
            <ac:grpSpMk id="38" creationId="{3CA41055-E2B8-6683-A98C-A5A9DC47A4F6}"/>
          </ac:grpSpMkLst>
        </pc:grpChg>
      </pc:sldChg>
    </pc:docChg>
  </pc:docChgLst>
  <pc:docChgLst>
    <pc:chgData name="Dave Lingebach" userId="S::dave.lingebach@sbigrowth.com::8345a2a5-a067-4759-8441-be0dd7848035" providerId="AD" clId="Web-{9D06E89F-1484-29A9-F312-427546B55F19}"/>
    <pc:docChg chg="modSld">
      <pc:chgData name="Dave Lingebach" userId="S::dave.lingebach@sbigrowth.com::8345a2a5-a067-4759-8441-be0dd7848035" providerId="AD" clId="Web-{9D06E89F-1484-29A9-F312-427546B55F19}" dt="2023-04-18T14:50:17.606" v="7" actId="20577"/>
      <pc:docMkLst>
        <pc:docMk/>
      </pc:docMkLst>
      <pc:sldChg chg="delSp modSp">
        <pc:chgData name="Dave Lingebach" userId="S::dave.lingebach@sbigrowth.com::8345a2a5-a067-4759-8441-be0dd7848035" providerId="AD" clId="Web-{9D06E89F-1484-29A9-F312-427546B55F19}" dt="2023-04-18T14:49:39.745" v="1"/>
        <pc:sldMkLst>
          <pc:docMk/>
          <pc:sldMk cId="944757581" sldId="2113417025"/>
        </pc:sldMkLst>
        <pc:spChg chg="del mod">
          <ac:chgData name="Dave Lingebach" userId="S::dave.lingebach@sbigrowth.com::8345a2a5-a067-4759-8441-be0dd7848035" providerId="AD" clId="Web-{9D06E89F-1484-29A9-F312-427546B55F19}" dt="2023-04-18T14:49:39.745" v="1"/>
          <ac:spMkLst>
            <pc:docMk/>
            <pc:sldMk cId="944757581" sldId="2113417025"/>
            <ac:spMk id="10" creationId="{4E339DB2-CA9F-4D12-A4FE-6D0D56EDBD80}"/>
          </ac:spMkLst>
        </pc:spChg>
      </pc:sldChg>
      <pc:sldChg chg="modSp">
        <pc:chgData name="Dave Lingebach" userId="S::dave.lingebach@sbigrowth.com::8345a2a5-a067-4759-8441-be0dd7848035" providerId="AD" clId="Web-{9D06E89F-1484-29A9-F312-427546B55F19}" dt="2023-04-18T14:50:17.606" v="7" actId="20577"/>
        <pc:sldMkLst>
          <pc:docMk/>
          <pc:sldMk cId="1657785363" sldId="2113417026"/>
        </pc:sldMkLst>
        <pc:spChg chg="mod">
          <ac:chgData name="Dave Lingebach" userId="S::dave.lingebach@sbigrowth.com::8345a2a5-a067-4759-8441-be0dd7848035" providerId="AD" clId="Web-{9D06E89F-1484-29A9-F312-427546B55F19}" dt="2023-04-18T14:49:51.074" v="2" actId="20577"/>
          <ac:spMkLst>
            <pc:docMk/>
            <pc:sldMk cId="1657785363" sldId="2113417026"/>
            <ac:spMk id="3" creationId="{0AAA63DB-5ADB-47F3-85D3-AD797247723D}"/>
          </ac:spMkLst>
        </pc:spChg>
        <pc:spChg chg="mod">
          <ac:chgData name="Dave Lingebach" userId="S::dave.lingebach@sbigrowth.com::8345a2a5-a067-4759-8441-be0dd7848035" providerId="AD" clId="Web-{9D06E89F-1484-29A9-F312-427546B55F19}" dt="2023-04-18T14:50:17.606" v="7" actId="20577"/>
          <ac:spMkLst>
            <pc:docMk/>
            <pc:sldMk cId="1657785363" sldId="2113417026"/>
            <ac:spMk id="13" creationId="{B9C48679-ABA9-4B45-8B1B-1214335153C5}"/>
          </ac:spMkLst>
        </pc:spChg>
        <pc:spChg chg="mod">
          <ac:chgData name="Dave Lingebach" userId="S::dave.lingebach@sbigrowth.com::8345a2a5-a067-4759-8441-be0dd7848035" providerId="AD" clId="Web-{9D06E89F-1484-29A9-F312-427546B55F19}" dt="2023-04-18T14:50:08.637" v="6" actId="20577"/>
          <ac:spMkLst>
            <pc:docMk/>
            <pc:sldMk cId="1657785363" sldId="2113417026"/>
            <ac:spMk id="24" creationId="{2A8AEBCB-EEA3-4D79-AB8F-329A3DD829EC}"/>
          </ac:spMkLst>
        </pc:spChg>
      </pc:sldChg>
    </pc:docChg>
  </pc:docChgLst>
  <pc:docChgLst>
    <pc:chgData name="Dave Lingebach" userId="8345a2a5-a067-4759-8441-be0dd7848035" providerId="ADAL" clId="{DEE00638-2592-4B14-A08C-5D219E71D8AD}"/>
    <pc:docChg chg="undo redo custSel addSld delSld modSld sldOrd replTag">
      <pc:chgData name="Dave Lingebach" userId="8345a2a5-a067-4759-8441-be0dd7848035" providerId="ADAL" clId="{DEE00638-2592-4B14-A08C-5D219E71D8AD}" dt="2023-04-19T19:37:09.651" v="1971" actId="1076"/>
      <pc:docMkLst>
        <pc:docMk/>
      </pc:docMkLst>
      <pc:sldChg chg="addSp delSp modSp mod">
        <pc:chgData name="Dave Lingebach" userId="8345a2a5-a067-4759-8441-be0dd7848035" providerId="ADAL" clId="{DEE00638-2592-4B14-A08C-5D219E71D8AD}" dt="2023-04-17T19:27:33.713" v="151"/>
        <pc:sldMkLst>
          <pc:docMk/>
          <pc:sldMk cId="1906600233" sldId="257"/>
        </pc:sldMkLst>
        <pc:spChg chg="mod">
          <ac:chgData name="Dave Lingebach" userId="8345a2a5-a067-4759-8441-be0dd7848035" providerId="ADAL" clId="{DEE00638-2592-4B14-A08C-5D219E71D8AD}" dt="2023-04-17T19:27:33.679" v="108" actId="948"/>
          <ac:spMkLst>
            <pc:docMk/>
            <pc:sldMk cId="1906600233" sldId="257"/>
            <ac:spMk id="2" creationId="{D2592C9A-2923-003D-E7DB-2FC9C158B534}"/>
          </ac:spMkLst>
        </pc:spChg>
        <pc:spChg chg="add del mod modVis">
          <ac:chgData name="Dave Lingebach" userId="8345a2a5-a067-4759-8441-be0dd7848035" providerId="ADAL" clId="{DEE00638-2592-4B14-A08C-5D219E71D8AD}" dt="2023-04-17T19:27:26.129" v="47"/>
          <ac:spMkLst>
            <pc:docMk/>
            <pc:sldMk cId="1906600233" sldId="257"/>
            <ac:spMk id="8" creationId="{2B8A85BF-ED89-F629-8428-8565D2A1D727}"/>
          </ac:spMkLst>
        </pc:spChg>
        <pc:spChg chg="add del mod modVis">
          <ac:chgData name="Dave Lingebach" userId="8345a2a5-a067-4759-8441-be0dd7848035" providerId="ADAL" clId="{DEE00638-2592-4B14-A08C-5D219E71D8AD}" dt="2023-04-17T19:27:27.779" v="97"/>
          <ac:spMkLst>
            <pc:docMk/>
            <pc:sldMk cId="1906600233" sldId="257"/>
            <ac:spMk id="9" creationId="{65C3BD95-3D8C-E5BA-6CA2-5C2A385BF2BD}"/>
          </ac:spMkLst>
        </pc:spChg>
        <pc:spChg chg="add del mod modVis">
          <ac:chgData name="Dave Lingebach" userId="8345a2a5-a067-4759-8441-be0dd7848035" providerId="ADAL" clId="{DEE00638-2592-4B14-A08C-5D219E71D8AD}" dt="2023-04-17T19:27:33.713" v="149"/>
          <ac:spMkLst>
            <pc:docMk/>
            <pc:sldMk cId="1906600233" sldId="257"/>
            <ac:spMk id="10" creationId="{5DFDABD4-9128-5383-000D-E82C22FFDD30}"/>
          </ac:spMkLst>
        </pc:spChg>
        <pc:graphicFrameChg chg="mod">
          <ac:chgData name="Dave Lingebach" userId="8345a2a5-a067-4759-8441-be0dd7848035" providerId="ADAL" clId="{DEE00638-2592-4B14-A08C-5D219E71D8AD}" dt="2023-04-17T19:27:33.713" v="151"/>
          <ac:graphicFrameMkLst>
            <pc:docMk/>
            <pc:sldMk cId="1906600233" sldId="257"/>
            <ac:graphicFrameMk id="5" creationId="{2ABE25E8-B4A0-CAA0-D833-DEAC6A217AA5}"/>
          </ac:graphicFrameMkLst>
        </pc:graphicFrameChg>
      </pc:sldChg>
      <pc:sldChg chg="del">
        <pc:chgData name="Dave Lingebach" userId="8345a2a5-a067-4759-8441-be0dd7848035" providerId="ADAL" clId="{DEE00638-2592-4B14-A08C-5D219E71D8AD}" dt="2023-04-17T19:27:38.363" v="155" actId="47"/>
        <pc:sldMkLst>
          <pc:docMk/>
          <pc:sldMk cId="1210075595" sldId="283"/>
        </pc:sldMkLst>
      </pc:sldChg>
      <pc:sldChg chg="del">
        <pc:chgData name="Dave Lingebach" userId="8345a2a5-a067-4759-8441-be0dd7848035" providerId="ADAL" clId="{DEE00638-2592-4B14-A08C-5D219E71D8AD}" dt="2023-04-17T19:27:37.479" v="153" actId="47"/>
        <pc:sldMkLst>
          <pc:docMk/>
          <pc:sldMk cId="569899612" sldId="284"/>
        </pc:sldMkLst>
      </pc:sldChg>
      <pc:sldChg chg="del">
        <pc:chgData name="Dave Lingebach" userId="8345a2a5-a067-4759-8441-be0dd7848035" providerId="ADAL" clId="{DEE00638-2592-4B14-A08C-5D219E71D8AD}" dt="2023-04-17T19:27:37.813" v="154" actId="47"/>
        <pc:sldMkLst>
          <pc:docMk/>
          <pc:sldMk cId="2409349408" sldId="288"/>
        </pc:sldMkLst>
      </pc:sldChg>
      <pc:sldChg chg="del">
        <pc:chgData name="Dave Lingebach" userId="8345a2a5-a067-4759-8441-be0dd7848035" providerId="ADAL" clId="{DEE00638-2592-4B14-A08C-5D219E71D8AD}" dt="2023-04-17T19:27:37.061" v="152" actId="47"/>
        <pc:sldMkLst>
          <pc:docMk/>
          <pc:sldMk cId="3196264374" sldId="289"/>
        </pc:sldMkLst>
      </pc:sldChg>
      <pc:sldChg chg="modSp add mod">
        <pc:chgData name="Dave Lingebach" userId="8345a2a5-a067-4759-8441-be0dd7848035" providerId="ADAL" clId="{DEE00638-2592-4B14-A08C-5D219E71D8AD}" dt="2023-04-19T19:32:53.347" v="1896" actId="20577"/>
        <pc:sldMkLst>
          <pc:docMk/>
          <pc:sldMk cId="4194110961" sldId="2189"/>
        </pc:sldMkLst>
        <pc:spChg chg="mod">
          <ac:chgData name="Dave Lingebach" userId="8345a2a5-a067-4759-8441-be0dd7848035" providerId="ADAL" clId="{DEE00638-2592-4B14-A08C-5D219E71D8AD}" dt="2023-04-17T19:29:59.379" v="187" actId="948"/>
          <ac:spMkLst>
            <pc:docMk/>
            <pc:sldMk cId="4194110961" sldId="2189"/>
            <ac:spMk id="3" creationId="{1AB3EA65-EA1E-4A49-99CE-227743DCC1E1}"/>
          </ac:spMkLst>
        </pc:spChg>
        <pc:graphicFrameChg chg="mod">
          <ac:chgData name="Dave Lingebach" userId="8345a2a5-a067-4759-8441-be0dd7848035" providerId="ADAL" clId="{DEE00638-2592-4B14-A08C-5D219E71D8AD}" dt="2023-04-17T19:29:59.379" v="191"/>
          <ac:graphicFrameMkLst>
            <pc:docMk/>
            <pc:sldMk cId="4194110961" sldId="2189"/>
            <ac:graphicFrameMk id="6" creationId="{8D26A251-30F4-4756-84B4-CB35E9267844}"/>
          </ac:graphicFrameMkLst>
        </pc:graphicFrameChg>
        <pc:graphicFrameChg chg="mod modGraphic">
          <ac:chgData name="Dave Lingebach" userId="8345a2a5-a067-4759-8441-be0dd7848035" providerId="ADAL" clId="{DEE00638-2592-4B14-A08C-5D219E71D8AD}" dt="2023-04-19T19:32:53.347" v="1896" actId="20577"/>
          <ac:graphicFrameMkLst>
            <pc:docMk/>
            <pc:sldMk cId="4194110961" sldId="2189"/>
            <ac:graphicFrameMk id="10" creationId="{FD37F908-48D0-47D9-A5CE-7588FD5157E4}"/>
          </ac:graphicFrameMkLst>
        </pc:graphicFrameChg>
      </pc:sldChg>
      <pc:sldChg chg="add">
        <pc:chgData name="Dave Lingebach" userId="8345a2a5-a067-4759-8441-be0dd7848035" providerId="ADAL" clId="{DEE00638-2592-4B14-A08C-5D219E71D8AD}" dt="2023-04-17T19:28:02.496" v="156"/>
        <pc:sldMkLst>
          <pc:docMk/>
          <pc:sldMk cId="4182920214" sldId="2113417016"/>
        </pc:sldMkLst>
      </pc:sldChg>
      <pc:sldChg chg="addSp delSp modSp add mod">
        <pc:chgData name="Dave Lingebach" userId="8345a2a5-a067-4759-8441-be0dd7848035" providerId="ADAL" clId="{DEE00638-2592-4B14-A08C-5D219E71D8AD}" dt="2023-04-17T19:33:00.079" v="711"/>
        <pc:sldMkLst>
          <pc:docMk/>
          <pc:sldMk cId="178637572" sldId="2113417018"/>
        </pc:sldMkLst>
        <pc:spChg chg="add del mod modVis">
          <ac:chgData name="Dave Lingebach" userId="8345a2a5-a067-4759-8441-be0dd7848035" providerId="ADAL" clId="{DEE00638-2592-4B14-A08C-5D219E71D8AD}" dt="2023-04-17T19:32:27.513" v="307"/>
          <ac:spMkLst>
            <pc:docMk/>
            <pc:sldMk cId="178637572" sldId="2113417018"/>
            <ac:spMk id="2" creationId="{9BB828C1-325E-2F63-DB25-607ECF2014A3}"/>
          </ac:spMkLst>
        </pc:spChg>
        <pc:spChg chg="mod ord">
          <ac:chgData name="Dave Lingebach" userId="8345a2a5-a067-4759-8441-be0dd7848035" providerId="ADAL" clId="{DEE00638-2592-4B14-A08C-5D219E71D8AD}" dt="2023-04-17T19:33:00.067" v="679"/>
          <ac:spMkLst>
            <pc:docMk/>
            <pc:sldMk cId="178637572" sldId="2113417018"/>
            <ac:spMk id="3" creationId="{CBAA1255-73A9-42DC-B2C6-9666EA071F6A}"/>
          </ac:spMkLst>
        </pc:spChg>
        <pc:spChg chg="mod ord">
          <ac:chgData name="Dave Lingebach" userId="8345a2a5-a067-4759-8441-be0dd7848035" providerId="ADAL" clId="{DEE00638-2592-4B14-A08C-5D219E71D8AD}" dt="2023-04-17T19:33:00.067" v="677"/>
          <ac:spMkLst>
            <pc:docMk/>
            <pc:sldMk cId="178637572" sldId="2113417018"/>
            <ac:spMk id="4" creationId="{0B474855-8667-4B7F-AA51-DBC093760C49}"/>
          </ac:spMkLst>
        </pc:spChg>
        <pc:spChg chg="add del mod modVis">
          <ac:chgData name="Dave Lingebach" userId="8345a2a5-a067-4759-8441-be0dd7848035" providerId="ADAL" clId="{DEE00638-2592-4B14-A08C-5D219E71D8AD}" dt="2023-04-17T19:32:42.862" v="461"/>
          <ac:spMkLst>
            <pc:docMk/>
            <pc:sldMk cId="178637572" sldId="2113417018"/>
            <ac:spMk id="6" creationId="{13447BB6-3A17-28CF-7FD5-B1C664C8F41D}"/>
          </ac:spMkLst>
        </pc:spChg>
        <pc:spChg chg="mod">
          <ac:chgData name="Dave Lingebach" userId="8345a2a5-a067-4759-8441-be0dd7848035" providerId="ADAL" clId="{DEE00638-2592-4B14-A08C-5D219E71D8AD}" dt="2023-04-17T19:33:00.067" v="699"/>
          <ac:spMkLst>
            <pc:docMk/>
            <pc:sldMk cId="178637572" sldId="2113417018"/>
            <ac:spMk id="18" creationId="{82D6C034-76B3-46F6-B259-A2473C401DB8}"/>
          </ac:spMkLst>
        </pc:spChg>
        <pc:spChg chg="mod ord">
          <ac:chgData name="Dave Lingebach" userId="8345a2a5-a067-4759-8441-be0dd7848035" providerId="ADAL" clId="{DEE00638-2592-4B14-A08C-5D219E71D8AD}" dt="2023-04-17T19:33:00.067" v="695"/>
          <ac:spMkLst>
            <pc:docMk/>
            <pc:sldMk cId="178637572" sldId="2113417018"/>
            <ac:spMk id="19" creationId="{B823FEDF-7CD5-4F48-8C6F-E06604AB2AFC}"/>
          </ac:spMkLst>
        </pc:spChg>
        <pc:spChg chg="mod">
          <ac:chgData name="Dave Lingebach" userId="8345a2a5-a067-4759-8441-be0dd7848035" providerId="ADAL" clId="{DEE00638-2592-4B14-A08C-5D219E71D8AD}" dt="2023-04-17T19:33:00.067" v="681"/>
          <ac:spMkLst>
            <pc:docMk/>
            <pc:sldMk cId="178637572" sldId="2113417018"/>
            <ac:spMk id="20" creationId="{CFB30118-045B-4299-ACA2-8FB56B4D0778}"/>
          </ac:spMkLst>
        </pc:spChg>
        <pc:spChg chg="mod ord">
          <ac:chgData name="Dave Lingebach" userId="8345a2a5-a067-4759-8441-be0dd7848035" providerId="ADAL" clId="{DEE00638-2592-4B14-A08C-5D219E71D8AD}" dt="2023-04-17T19:33:00.067" v="683"/>
          <ac:spMkLst>
            <pc:docMk/>
            <pc:sldMk cId="178637572" sldId="2113417018"/>
            <ac:spMk id="21" creationId="{5D015F71-E645-40CC-9AC5-4883827CCF32}"/>
          </ac:spMkLst>
        </pc:spChg>
        <pc:spChg chg="mod">
          <ac:chgData name="Dave Lingebach" userId="8345a2a5-a067-4759-8441-be0dd7848035" providerId="ADAL" clId="{DEE00638-2592-4B14-A08C-5D219E71D8AD}" dt="2023-04-17T19:33:00.067" v="697"/>
          <ac:spMkLst>
            <pc:docMk/>
            <pc:sldMk cId="178637572" sldId="2113417018"/>
            <ac:spMk id="22" creationId="{1414785B-CB1F-4613-BC2D-D85C7F4A0216}"/>
          </ac:spMkLst>
        </pc:spChg>
        <pc:spChg chg="mod">
          <ac:chgData name="Dave Lingebach" userId="8345a2a5-a067-4759-8441-be0dd7848035" providerId="ADAL" clId="{DEE00638-2592-4B14-A08C-5D219E71D8AD}" dt="2023-04-17T19:33:00.067" v="684"/>
          <ac:spMkLst>
            <pc:docMk/>
            <pc:sldMk cId="178637572" sldId="2113417018"/>
            <ac:spMk id="23" creationId="{18FF161E-FE05-49D8-9A57-48460BED3B83}"/>
          </ac:spMkLst>
        </pc:spChg>
        <pc:spChg chg="mod">
          <ac:chgData name="Dave Lingebach" userId="8345a2a5-a067-4759-8441-be0dd7848035" providerId="ADAL" clId="{DEE00638-2592-4B14-A08C-5D219E71D8AD}" dt="2023-04-17T19:33:00.067" v="685"/>
          <ac:spMkLst>
            <pc:docMk/>
            <pc:sldMk cId="178637572" sldId="2113417018"/>
            <ac:spMk id="24" creationId="{4927EDE9-1DA1-4AD6-A873-E5E7C270E411}"/>
          </ac:spMkLst>
        </pc:spChg>
        <pc:spChg chg="mod">
          <ac:chgData name="Dave Lingebach" userId="8345a2a5-a067-4759-8441-be0dd7848035" providerId="ADAL" clId="{DEE00638-2592-4B14-A08C-5D219E71D8AD}" dt="2023-04-17T19:33:00.067" v="690"/>
          <ac:spMkLst>
            <pc:docMk/>
            <pc:sldMk cId="178637572" sldId="2113417018"/>
            <ac:spMk id="25" creationId="{36120DA6-EC4E-45FD-B366-4740B57937CB}"/>
          </ac:spMkLst>
        </pc:spChg>
        <pc:spChg chg="mod">
          <ac:chgData name="Dave Lingebach" userId="8345a2a5-a067-4759-8441-be0dd7848035" providerId="ADAL" clId="{DEE00638-2592-4B14-A08C-5D219E71D8AD}" dt="2023-04-17T19:33:00.067" v="686"/>
          <ac:spMkLst>
            <pc:docMk/>
            <pc:sldMk cId="178637572" sldId="2113417018"/>
            <ac:spMk id="26" creationId="{4461ADB9-9502-410C-B986-A443A502DA66}"/>
          </ac:spMkLst>
        </pc:spChg>
        <pc:spChg chg="mod ord">
          <ac:chgData name="Dave Lingebach" userId="8345a2a5-a067-4759-8441-be0dd7848035" providerId="ADAL" clId="{DEE00638-2592-4B14-A08C-5D219E71D8AD}" dt="2023-04-17T19:33:00.067" v="689"/>
          <ac:spMkLst>
            <pc:docMk/>
            <pc:sldMk cId="178637572" sldId="2113417018"/>
            <ac:spMk id="27" creationId="{36D5389F-B3B4-4CC8-87AA-F540948D9306}"/>
          </ac:spMkLst>
        </pc:spChg>
        <pc:spChg chg="mod">
          <ac:chgData name="Dave Lingebach" userId="8345a2a5-a067-4759-8441-be0dd7848035" providerId="ADAL" clId="{DEE00638-2592-4B14-A08C-5D219E71D8AD}" dt="2023-04-17T19:33:00.067" v="698"/>
          <ac:spMkLst>
            <pc:docMk/>
            <pc:sldMk cId="178637572" sldId="2113417018"/>
            <ac:spMk id="28" creationId="{12D9F095-AD34-4871-A987-7B6821ACFC3A}"/>
          </ac:spMkLst>
        </pc:spChg>
        <pc:spChg chg="mod">
          <ac:chgData name="Dave Lingebach" userId="8345a2a5-a067-4759-8441-be0dd7848035" providerId="ADAL" clId="{DEE00638-2592-4B14-A08C-5D219E71D8AD}" dt="2023-04-17T19:33:00.067" v="687"/>
          <ac:spMkLst>
            <pc:docMk/>
            <pc:sldMk cId="178637572" sldId="2113417018"/>
            <ac:spMk id="29" creationId="{3FCBE006-F9DD-45BC-B32A-487E64580E54}"/>
          </ac:spMkLst>
        </pc:spChg>
        <pc:spChg chg="mod">
          <ac:chgData name="Dave Lingebach" userId="8345a2a5-a067-4759-8441-be0dd7848035" providerId="ADAL" clId="{DEE00638-2592-4B14-A08C-5D219E71D8AD}" dt="2023-04-17T19:33:00.067" v="691"/>
          <ac:spMkLst>
            <pc:docMk/>
            <pc:sldMk cId="178637572" sldId="2113417018"/>
            <ac:spMk id="30" creationId="{580ADF07-A977-42ED-898E-EE86A7E0F2F9}"/>
          </ac:spMkLst>
        </pc:spChg>
        <pc:spChg chg="mod">
          <ac:chgData name="Dave Lingebach" userId="8345a2a5-a067-4759-8441-be0dd7848035" providerId="ADAL" clId="{DEE00638-2592-4B14-A08C-5D219E71D8AD}" dt="2023-04-17T19:33:00.067" v="692"/>
          <ac:spMkLst>
            <pc:docMk/>
            <pc:sldMk cId="178637572" sldId="2113417018"/>
            <ac:spMk id="31" creationId="{B8161851-AF01-4C12-A91A-12E88A85AC5F}"/>
          </ac:spMkLst>
        </pc:spChg>
        <pc:spChg chg="mod">
          <ac:chgData name="Dave Lingebach" userId="8345a2a5-a067-4759-8441-be0dd7848035" providerId="ADAL" clId="{DEE00638-2592-4B14-A08C-5D219E71D8AD}" dt="2023-04-17T19:33:00.067" v="696"/>
          <ac:spMkLst>
            <pc:docMk/>
            <pc:sldMk cId="178637572" sldId="2113417018"/>
            <ac:spMk id="32" creationId="{10EAAAE7-3962-44E2-B68F-EF0E48352089}"/>
          </ac:spMkLst>
        </pc:spChg>
        <pc:spChg chg="mod">
          <ac:chgData name="Dave Lingebach" userId="8345a2a5-a067-4759-8441-be0dd7848035" providerId="ADAL" clId="{DEE00638-2592-4B14-A08C-5D219E71D8AD}" dt="2023-04-17T19:33:00.067" v="693"/>
          <ac:spMkLst>
            <pc:docMk/>
            <pc:sldMk cId="178637572" sldId="2113417018"/>
            <ac:spMk id="33" creationId="{70B37BEC-3668-4481-BA2E-C61F5D0E6F51}"/>
          </ac:spMkLst>
        </pc:spChg>
        <pc:spChg chg="mod">
          <ac:chgData name="Dave Lingebach" userId="8345a2a5-a067-4759-8441-be0dd7848035" providerId="ADAL" clId="{DEE00638-2592-4B14-A08C-5D219E71D8AD}" dt="2023-04-17T19:31:45.129" v="252" actId="207"/>
          <ac:spMkLst>
            <pc:docMk/>
            <pc:sldMk cId="178637572" sldId="2113417018"/>
            <ac:spMk id="36" creationId="{7CD520DD-68E5-4F23-A406-4FB42F581239}"/>
          </ac:spMkLst>
        </pc:spChg>
        <pc:spChg chg="del">
          <ac:chgData name="Dave Lingebach" userId="8345a2a5-a067-4759-8441-be0dd7848035" providerId="ADAL" clId="{DEE00638-2592-4B14-A08C-5D219E71D8AD}" dt="2023-04-17T19:32:27.447" v="257"/>
          <ac:spMkLst>
            <pc:docMk/>
            <pc:sldMk cId="178637572" sldId="2113417018"/>
            <ac:spMk id="38" creationId="{CBB537E6-2C54-4151-981A-05052D548204}"/>
          </ac:spMkLst>
        </pc:spChg>
        <pc:spChg chg="mod">
          <ac:chgData name="Dave Lingebach" userId="8345a2a5-a067-4759-8441-be0dd7848035" providerId="ADAL" clId="{DEE00638-2592-4B14-A08C-5D219E71D8AD}" dt="2023-04-17T19:33:00.067" v="704"/>
          <ac:spMkLst>
            <pc:docMk/>
            <pc:sldMk cId="178637572" sldId="2113417018"/>
            <ac:spMk id="39" creationId="{2475D0D1-3304-4B54-82C4-110F5C68159D}"/>
          </ac:spMkLst>
        </pc:spChg>
        <pc:spChg chg="del">
          <ac:chgData name="Dave Lingebach" userId="8345a2a5-a067-4759-8441-be0dd7848035" providerId="ADAL" clId="{DEE00638-2592-4B14-A08C-5D219E71D8AD}" dt="2023-04-17T19:32:27.447" v="258"/>
          <ac:spMkLst>
            <pc:docMk/>
            <pc:sldMk cId="178637572" sldId="2113417018"/>
            <ac:spMk id="40" creationId="{D1F1C191-BB51-432D-B803-5A6E85EC8AD9}"/>
          </ac:spMkLst>
        </pc:spChg>
        <pc:spChg chg="mod">
          <ac:chgData name="Dave Lingebach" userId="8345a2a5-a067-4759-8441-be0dd7848035" providerId="ADAL" clId="{DEE00638-2592-4B14-A08C-5D219E71D8AD}" dt="2023-04-17T19:33:00.067" v="705"/>
          <ac:spMkLst>
            <pc:docMk/>
            <pc:sldMk cId="178637572" sldId="2113417018"/>
            <ac:spMk id="41" creationId="{773CE9B0-08F5-4C6E-BE49-55E14C0C774C}"/>
          </ac:spMkLst>
        </pc:spChg>
        <pc:spChg chg="mod ord">
          <ac:chgData name="Dave Lingebach" userId="8345a2a5-a067-4759-8441-be0dd7848035" providerId="ADAL" clId="{DEE00638-2592-4B14-A08C-5D219E71D8AD}" dt="2023-04-17T19:33:00.079" v="707"/>
          <ac:spMkLst>
            <pc:docMk/>
            <pc:sldMk cId="178637572" sldId="2113417018"/>
            <ac:spMk id="42" creationId="{208C0DC1-A2AA-4C77-BF49-4E1278F07B51}"/>
          </ac:spMkLst>
        </pc:spChg>
        <pc:grpChg chg="mod ord">
          <ac:chgData name="Dave Lingebach" userId="8345a2a5-a067-4759-8441-be0dd7848035" providerId="ADAL" clId="{DEE00638-2592-4B14-A08C-5D219E71D8AD}" dt="2023-04-17T19:33:00.067" v="701"/>
          <ac:grpSpMkLst>
            <pc:docMk/>
            <pc:sldMk cId="178637572" sldId="2113417018"/>
            <ac:grpSpMk id="34" creationId="{D354AF14-FA2A-4C57-92E3-F22A92371899}"/>
          </ac:grpSpMkLst>
        </pc:grpChg>
        <pc:graphicFrameChg chg="mod">
          <ac:chgData name="Dave Lingebach" userId="8345a2a5-a067-4759-8441-be0dd7848035" providerId="ADAL" clId="{DEE00638-2592-4B14-A08C-5D219E71D8AD}" dt="2023-04-17T19:33:00.079" v="711"/>
          <ac:graphicFrameMkLst>
            <pc:docMk/>
            <pc:sldMk cId="178637572" sldId="2113417018"/>
            <ac:graphicFrameMk id="5" creationId="{0F61F234-4D9A-43C8-AD9F-F2965E478F51}"/>
          </ac:graphicFrameMkLst>
        </pc:graphicFrameChg>
        <pc:graphicFrameChg chg="add del mod replST">
          <ac:chgData name="Dave Lingebach" userId="8345a2a5-a067-4759-8441-be0dd7848035" providerId="ADAL" clId="{DEE00638-2592-4B14-A08C-5D219E71D8AD}" dt="2023-04-17T19:32:46.846" v="483"/>
          <ac:graphicFrameMkLst>
            <pc:docMk/>
            <pc:sldMk cId="178637572" sldId="2113417018"/>
            <ac:graphicFrameMk id="7" creationId="{CBDDA690-088C-72CF-54A9-BEABD27FA2F0}"/>
          </ac:graphicFrameMkLst>
        </pc:graphicFrameChg>
        <pc:graphicFrameChg chg="add del mod replST">
          <ac:chgData name="Dave Lingebach" userId="8345a2a5-a067-4759-8441-be0dd7848035" providerId="ADAL" clId="{DEE00638-2592-4B14-A08C-5D219E71D8AD}" dt="2023-04-17T19:32:51.230" v="545"/>
          <ac:graphicFrameMkLst>
            <pc:docMk/>
            <pc:sldMk cId="178637572" sldId="2113417018"/>
            <ac:graphicFrameMk id="8" creationId="{D0FB34C4-0860-596F-5C36-CB592496E629}"/>
          </ac:graphicFrameMkLst>
        </pc:graphicFrameChg>
        <pc:graphicFrameChg chg="add del mod replST">
          <ac:chgData name="Dave Lingebach" userId="8345a2a5-a067-4759-8441-be0dd7848035" providerId="ADAL" clId="{DEE00638-2592-4B14-A08C-5D219E71D8AD}" dt="2023-04-17T19:32:55.646" v="607"/>
          <ac:graphicFrameMkLst>
            <pc:docMk/>
            <pc:sldMk cId="178637572" sldId="2113417018"/>
            <ac:graphicFrameMk id="9" creationId="{E4051BF2-2BA0-56D2-B15E-53A58256B1A3}"/>
          </ac:graphicFrameMkLst>
        </pc:graphicFrameChg>
        <pc:graphicFrameChg chg="add del mod replST">
          <ac:chgData name="Dave Lingebach" userId="8345a2a5-a067-4759-8441-be0dd7848035" providerId="ADAL" clId="{DEE00638-2592-4B14-A08C-5D219E71D8AD}" dt="2023-04-17T19:33:00.029" v="669"/>
          <ac:graphicFrameMkLst>
            <pc:docMk/>
            <pc:sldMk cId="178637572" sldId="2113417018"/>
            <ac:graphicFrameMk id="10" creationId="{8E9F519E-5249-00DE-3E83-08247B188150}"/>
          </ac:graphicFrameMkLst>
        </pc:graphicFrameChg>
        <pc:graphicFrameChg chg="add mod replST">
          <ac:chgData name="Dave Lingebach" userId="8345a2a5-a067-4759-8441-be0dd7848035" providerId="ADAL" clId="{DEE00638-2592-4B14-A08C-5D219E71D8AD}" dt="2023-04-17T19:33:00.067" v="680"/>
          <ac:graphicFrameMkLst>
            <pc:docMk/>
            <pc:sldMk cId="178637572" sldId="2113417018"/>
            <ac:graphicFrameMk id="11" creationId="{794B0B7E-90CF-C883-446A-53C98A039972}"/>
          </ac:graphicFrameMkLst>
        </pc:graphicFrameChg>
        <pc:graphicFrameChg chg="mod ord modGraphic">
          <ac:chgData name="Dave Lingebach" userId="8345a2a5-a067-4759-8441-be0dd7848035" providerId="ADAL" clId="{DEE00638-2592-4B14-A08C-5D219E71D8AD}" dt="2023-04-17T19:33:00.067" v="703"/>
          <ac:graphicFrameMkLst>
            <pc:docMk/>
            <pc:sldMk cId="178637572" sldId="2113417018"/>
            <ac:graphicFrameMk id="37" creationId="{71F6C564-E8C8-4827-83B1-A5DFA3ADE3CE}"/>
          </ac:graphicFrameMkLst>
        </pc:graphicFrameChg>
        <pc:graphicFrameChg chg="del">
          <ac:chgData name="Dave Lingebach" userId="8345a2a5-a067-4759-8441-be0dd7848035" providerId="ADAL" clId="{DEE00638-2592-4B14-A08C-5D219E71D8AD}" dt="2023-04-17T19:32:42.828" v="419"/>
          <ac:graphicFrameMkLst>
            <pc:docMk/>
            <pc:sldMk cId="178637572" sldId="2113417018"/>
            <ac:graphicFrameMk id="43" creationId="{6F403727-5791-4DBC-8A56-FF8B6FEC6DEA}"/>
          </ac:graphicFrameMkLst>
        </pc:graphicFrameChg>
      </pc:sldChg>
      <pc:sldChg chg="addSp delSp modSp add mod">
        <pc:chgData name="Dave Lingebach" userId="8345a2a5-a067-4759-8441-be0dd7848035" providerId="ADAL" clId="{DEE00638-2592-4B14-A08C-5D219E71D8AD}" dt="2023-04-17T19:33:29.913" v="945" actId="207"/>
        <pc:sldMkLst>
          <pc:docMk/>
          <pc:sldMk cId="3069316203" sldId="2113417019"/>
        </pc:sldMkLst>
        <pc:spChg chg="add del mod modVis">
          <ac:chgData name="Dave Lingebach" userId="8345a2a5-a067-4759-8441-be0dd7848035" providerId="ADAL" clId="{DEE00638-2592-4B14-A08C-5D219E71D8AD}" dt="2023-04-17T19:33:16.680" v="845"/>
          <ac:spMkLst>
            <pc:docMk/>
            <pc:sldMk cId="3069316203" sldId="2113417019"/>
            <ac:spMk id="2" creationId="{BF178DCF-8BC7-C947-1B77-05395FC0CD0C}"/>
          </ac:spMkLst>
        </pc:spChg>
        <pc:spChg chg="mod ord">
          <ac:chgData name="Dave Lingebach" userId="8345a2a5-a067-4759-8441-be0dd7848035" providerId="ADAL" clId="{DEE00638-2592-4B14-A08C-5D219E71D8AD}" dt="2023-04-17T19:33:23.988" v="923"/>
          <ac:spMkLst>
            <pc:docMk/>
            <pc:sldMk cId="3069316203" sldId="2113417019"/>
            <ac:spMk id="3" creationId="{01B141F5-5211-496E-BEEB-AFC3CE616114}"/>
          </ac:spMkLst>
        </pc:spChg>
        <pc:spChg chg="mod ord">
          <ac:chgData name="Dave Lingebach" userId="8345a2a5-a067-4759-8441-be0dd7848035" providerId="ADAL" clId="{DEE00638-2592-4B14-A08C-5D219E71D8AD}" dt="2023-04-17T19:33:23.988" v="921"/>
          <ac:spMkLst>
            <pc:docMk/>
            <pc:sldMk cId="3069316203" sldId="2113417019"/>
            <ac:spMk id="4" creationId="{184E95CA-D56A-41A0-879C-8E79D0C99FDD}"/>
          </ac:spMkLst>
        </pc:spChg>
        <pc:spChg chg="mod">
          <ac:chgData name="Dave Lingebach" userId="8345a2a5-a067-4759-8441-be0dd7848035" providerId="ADAL" clId="{DEE00638-2592-4B14-A08C-5D219E71D8AD}" dt="2023-04-17T19:33:23.990" v="929"/>
          <ac:spMkLst>
            <pc:docMk/>
            <pc:sldMk cId="3069316203" sldId="2113417019"/>
            <ac:spMk id="9" creationId="{32AADBCF-862E-4128-99F8-6220F9706BE4}"/>
          </ac:spMkLst>
        </pc:spChg>
        <pc:spChg chg="mod">
          <ac:chgData name="Dave Lingebach" userId="8345a2a5-a067-4759-8441-be0dd7848035" providerId="ADAL" clId="{DEE00638-2592-4B14-A08C-5D219E71D8AD}" dt="2023-04-17T19:33:23.989" v="927"/>
          <ac:spMkLst>
            <pc:docMk/>
            <pc:sldMk cId="3069316203" sldId="2113417019"/>
            <ac:spMk id="10" creationId="{F3DB5257-F56C-438A-A716-A5D7B43F66F5}"/>
          </ac:spMkLst>
        </pc:spChg>
        <pc:spChg chg="mod">
          <ac:chgData name="Dave Lingebach" userId="8345a2a5-a067-4759-8441-be0dd7848035" providerId="ADAL" clId="{DEE00638-2592-4B14-A08C-5D219E71D8AD}" dt="2023-04-17T19:33:23.991" v="934"/>
          <ac:spMkLst>
            <pc:docMk/>
            <pc:sldMk cId="3069316203" sldId="2113417019"/>
            <ac:spMk id="11" creationId="{949AF61B-D04A-4AFA-8857-DD2436511AC2}"/>
          </ac:spMkLst>
        </pc:spChg>
        <pc:spChg chg="mod">
          <ac:chgData name="Dave Lingebach" userId="8345a2a5-a067-4759-8441-be0dd7848035" providerId="ADAL" clId="{DEE00638-2592-4B14-A08C-5D219E71D8AD}" dt="2023-04-17T19:33:23.989" v="926"/>
          <ac:spMkLst>
            <pc:docMk/>
            <pc:sldMk cId="3069316203" sldId="2113417019"/>
            <ac:spMk id="12" creationId="{9573F6E1-6863-49FA-8EB7-442040EABD0D}"/>
          </ac:spMkLst>
        </pc:spChg>
        <pc:spChg chg="mod">
          <ac:chgData name="Dave Lingebach" userId="8345a2a5-a067-4759-8441-be0dd7848035" providerId="ADAL" clId="{DEE00638-2592-4B14-A08C-5D219E71D8AD}" dt="2023-04-17T19:33:23.991" v="935"/>
          <ac:spMkLst>
            <pc:docMk/>
            <pc:sldMk cId="3069316203" sldId="2113417019"/>
            <ac:spMk id="13" creationId="{B928993F-D405-4E36-AB55-D40A04E5B45B}"/>
          </ac:spMkLst>
        </pc:spChg>
        <pc:spChg chg="mod">
          <ac:chgData name="Dave Lingebach" userId="8345a2a5-a067-4759-8441-be0dd7848035" providerId="ADAL" clId="{DEE00638-2592-4B14-A08C-5D219E71D8AD}" dt="2023-04-17T19:33:23.990" v="931"/>
          <ac:spMkLst>
            <pc:docMk/>
            <pc:sldMk cId="3069316203" sldId="2113417019"/>
            <ac:spMk id="14" creationId="{4EAB2037-47A3-4441-9343-3365CA307C4D}"/>
          </ac:spMkLst>
        </pc:spChg>
        <pc:spChg chg="mod">
          <ac:chgData name="Dave Lingebach" userId="8345a2a5-a067-4759-8441-be0dd7848035" providerId="ADAL" clId="{DEE00638-2592-4B14-A08C-5D219E71D8AD}" dt="2023-04-17T19:33:23.989" v="925"/>
          <ac:spMkLst>
            <pc:docMk/>
            <pc:sldMk cId="3069316203" sldId="2113417019"/>
            <ac:spMk id="15" creationId="{1B237FF0-8A6F-4756-9898-7E367C7C52B0}"/>
          </ac:spMkLst>
        </pc:spChg>
        <pc:spChg chg="mod">
          <ac:chgData name="Dave Lingebach" userId="8345a2a5-a067-4759-8441-be0dd7848035" providerId="ADAL" clId="{DEE00638-2592-4B14-A08C-5D219E71D8AD}" dt="2023-04-17T19:33:23.992" v="936"/>
          <ac:spMkLst>
            <pc:docMk/>
            <pc:sldMk cId="3069316203" sldId="2113417019"/>
            <ac:spMk id="16" creationId="{D6324815-4FC0-4F36-92B4-2C47D7CC252A}"/>
          </ac:spMkLst>
        </pc:spChg>
        <pc:spChg chg="mod">
          <ac:chgData name="Dave Lingebach" userId="8345a2a5-a067-4759-8441-be0dd7848035" providerId="ADAL" clId="{DEE00638-2592-4B14-A08C-5D219E71D8AD}" dt="2023-04-17T19:33:23.991" v="933"/>
          <ac:spMkLst>
            <pc:docMk/>
            <pc:sldMk cId="3069316203" sldId="2113417019"/>
            <ac:spMk id="17" creationId="{2E741663-C7D6-477E-8C1C-A3FAEFC219C4}"/>
          </ac:spMkLst>
        </pc:spChg>
        <pc:spChg chg="mod">
          <ac:chgData name="Dave Lingebach" userId="8345a2a5-a067-4759-8441-be0dd7848035" providerId="ADAL" clId="{DEE00638-2592-4B14-A08C-5D219E71D8AD}" dt="2023-04-17T19:33:23.992" v="937"/>
          <ac:spMkLst>
            <pc:docMk/>
            <pc:sldMk cId="3069316203" sldId="2113417019"/>
            <ac:spMk id="18" creationId="{EB6445B2-8896-4635-BA74-9BD9039587F0}"/>
          </ac:spMkLst>
        </pc:spChg>
        <pc:spChg chg="mod">
          <ac:chgData name="Dave Lingebach" userId="8345a2a5-a067-4759-8441-be0dd7848035" providerId="ADAL" clId="{DEE00638-2592-4B14-A08C-5D219E71D8AD}" dt="2023-04-17T19:33:23.991" v="932"/>
          <ac:spMkLst>
            <pc:docMk/>
            <pc:sldMk cId="3069316203" sldId="2113417019"/>
            <ac:spMk id="19" creationId="{9EF220ED-866B-4D2D-81A2-49A5B7FF8867}"/>
          </ac:spMkLst>
        </pc:spChg>
        <pc:spChg chg="mod">
          <ac:chgData name="Dave Lingebach" userId="8345a2a5-a067-4759-8441-be0dd7848035" providerId="ADAL" clId="{DEE00638-2592-4B14-A08C-5D219E71D8AD}" dt="2023-04-17T19:33:23.989" v="928"/>
          <ac:spMkLst>
            <pc:docMk/>
            <pc:sldMk cId="3069316203" sldId="2113417019"/>
            <ac:spMk id="20" creationId="{C2DCFA4E-2572-4AD9-A5BD-2A793110AEE7}"/>
          </ac:spMkLst>
        </pc:spChg>
        <pc:spChg chg="mod">
          <ac:chgData name="Dave Lingebach" userId="8345a2a5-a067-4759-8441-be0dd7848035" providerId="ADAL" clId="{DEE00638-2592-4B14-A08C-5D219E71D8AD}" dt="2023-04-17T19:33:23.992" v="938"/>
          <ac:spMkLst>
            <pc:docMk/>
            <pc:sldMk cId="3069316203" sldId="2113417019"/>
            <ac:spMk id="21" creationId="{5F4ED9A9-2CE6-4C8F-9E94-1DB117487D1F}"/>
          </ac:spMkLst>
        </pc:spChg>
        <pc:spChg chg="mod">
          <ac:chgData name="Dave Lingebach" userId="8345a2a5-a067-4759-8441-be0dd7848035" providerId="ADAL" clId="{DEE00638-2592-4B14-A08C-5D219E71D8AD}" dt="2023-04-17T19:33:23.990" v="930"/>
          <ac:spMkLst>
            <pc:docMk/>
            <pc:sldMk cId="3069316203" sldId="2113417019"/>
            <ac:spMk id="22" creationId="{9B3397FB-EB72-428D-A667-C353A33E1096}"/>
          </ac:spMkLst>
        </pc:spChg>
        <pc:spChg chg="mod">
          <ac:chgData name="Dave Lingebach" userId="8345a2a5-a067-4759-8441-be0dd7848035" providerId="ADAL" clId="{DEE00638-2592-4B14-A08C-5D219E71D8AD}" dt="2023-04-17T19:33:29.913" v="945" actId="207"/>
          <ac:spMkLst>
            <pc:docMk/>
            <pc:sldMk cId="3069316203" sldId="2113417019"/>
            <ac:spMk id="25" creationId="{FA9834C6-8878-40E2-BA0D-845442502A36}"/>
          </ac:spMkLst>
        </pc:spChg>
        <pc:grpChg chg="mod ord">
          <ac:chgData name="Dave Lingebach" userId="8345a2a5-a067-4759-8441-be0dd7848035" providerId="ADAL" clId="{DEE00638-2592-4B14-A08C-5D219E71D8AD}" dt="2023-04-17T19:33:23.993" v="940"/>
          <ac:grpSpMkLst>
            <pc:docMk/>
            <pc:sldMk cId="3069316203" sldId="2113417019"/>
            <ac:grpSpMk id="23" creationId="{6F1B1623-1837-4BD6-804C-81461B598A0B}"/>
          </ac:grpSpMkLst>
        </pc:grpChg>
        <pc:graphicFrameChg chg="mod">
          <ac:chgData name="Dave Lingebach" userId="8345a2a5-a067-4759-8441-be0dd7848035" providerId="ADAL" clId="{DEE00638-2592-4B14-A08C-5D219E71D8AD}" dt="2023-04-17T19:33:23.997" v="944"/>
          <ac:graphicFrameMkLst>
            <pc:docMk/>
            <pc:sldMk cId="3069316203" sldId="2113417019"/>
            <ac:graphicFrameMk id="5" creationId="{E969E373-D71B-41FB-8A51-74A64947633E}"/>
          </ac:graphicFrameMkLst>
        </pc:graphicFrameChg>
        <pc:graphicFrameChg chg="add del mod replST">
          <ac:chgData name="Dave Lingebach" userId="8345a2a5-a067-4759-8441-be0dd7848035" providerId="ADAL" clId="{DEE00638-2592-4B14-A08C-5D219E71D8AD}" dt="2023-04-17T19:33:20.182" v="864"/>
          <ac:graphicFrameMkLst>
            <pc:docMk/>
            <pc:sldMk cId="3069316203" sldId="2113417019"/>
            <ac:graphicFrameMk id="6" creationId="{AD588371-C4F1-A0B0-D412-8C0775CBC722}"/>
          </ac:graphicFrameMkLst>
        </pc:graphicFrameChg>
        <pc:graphicFrameChg chg="add del mod replST">
          <ac:chgData name="Dave Lingebach" userId="8345a2a5-a067-4759-8441-be0dd7848035" providerId="ADAL" clId="{DEE00638-2592-4B14-A08C-5D219E71D8AD}" dt="2023-04-17T19:33:23.963" v="913"/>
          <ac:graphicFrameMkLst>
            <pc:docMk/>
            <pc:sldMk cId="3069316203" sldId="2113417019"/>
            <ac:graphicFrameMk id="7" creationId="{F46F02BD-9CA8-87E9-6CB6-8056BD961D88}"/>
          </ac:graphicFrameMkLst>
        </pc:graphicFrameChg>
        <pc:graphicFrameChg chg="add mod replST">
          <ac:chgData name="Dave Lingebach" userId="8345a2a5-a067-4759-8441-be0dd7848035" providerId="ADAL" clId="{DEE00638-2592-4B14-A08C-5D219E71D8AD}" dt="2023-04-17T19:33:23.988" v="924"/>
          <ac:graphicFrameMkLst>
            <pc:docMk/>
            <pc:sldMk cId="3069316203" sldId="2113417019"/>
            <ac:graphicFrameMk id="8" creationId="{4BBE49AD-8AEF-B59A-A223-AFF8EC48DCE6}"/>
          </ac:graphicFrameMkLst>
        </pc:graphicFrameChg>
        <pc:graphicFrameChg chg="del">
          <ac:chgData name="Dave Lingebach" userId="8345a2a5-a067-4759-8441-be0dd7848035" providerId="ADAL" clId="{DEE00638-2592-4B14-A08C-5D219E71D8AD}" dt="2023-04-17T19:33:16.663" v="814"/>
          <ac:graphicFrameMkLst>
            <pc:docMk/>
            <pc:sldMk cId="3069316203" sldId="2113417019"/>
            <ac:graphicFrameMk id="26" creationId="{32265364-39B7-4CEB-9A49-18A2264A21A1}"/>
          </ac:graphicFrameMkLst>
        </pc:graphicFrameChg>
      </pc:sldChg>
      <pc:sldChg chg="addSp delSp modSp add mod">
        <pc:chgData name="Dave Lingebach" userId="8345a2a5-a067-4759-8441-be0dd7848035" providerId="ADAL" clId="{DEE00638-2592-4B14-A08C-5D219E71D8AD}" dt="2023-04-17T19:34:32.163" v="1221" actId="404"/>
        <pc:sldMkLst>
          <pc:docMk/>
          <pc:sldMk cId="431033982" sldId="2113417020"/>
        </pc:sldMkLst>
        <pc:spChg chg="add del mod modVis">
          <ac:chgData name="Dave Lingebach" userId="8345a2a5-a067-4759-8441-be0dd7848035" providerId="ADAL" clId="{DEE00638-2592-4B14-A08C-5D219E71D8AD}" dt="2023-04-17T19:33:40.162" v="1093"/>
          <ac:spMkLst>
            <pc:docMk/>
            <pc:sldMk cId="431033982" sldId="2113417020"/>
            <ac:spMk id="2" creationId="{5CD28E9D-76D0-0357-66E3-732D3EB7A940}"/>
          </ac:spMkLst>
        </pc:spChg>
        <pc:spChg chg="mod ord">
          <ac:chgData name="Dave Lingebach" userId="8345a2a5-a067-4759-8441-be0dd7848035" providerId="ADAL" clId="{DEE00638-2592-4B14-A08C-5D219E71D8AD}" dt="2023-04-17T19:33:47.246" v="1182"/>
          <ac:spMkLst>
            <pc:docMk/>
            <pc:sldMk cId="431033982" sldId="2113417020"/>
            <ac:spMk id="3" creationId="{7406F902-F73D-477A-8F51-3989122917FB}"/>
          </ac:spMkLst>
        </pc:spChg>
        <pc:spChg chg="mod ord">
          <ac:chgData name="Dave Lingebach" userId="8345a2a5-a067-4759-8441-be0dd7848035" providerId="ADAL" clId="{DEE00638-2592-4B14-A08C-5D219E71D8AD}" dt="2023-04-17T19:33:47.246" v="1180"/>
          <ac:spMkLst>
            <pc:docMk/>
            <pc:sldMk cId="431033982" sldId="2113417020"/>
            <ac:spMk id="4" creationId="{B8110D26-5A6D-450E-883D-D8C779F7DAD3}"/>
          </ac:spMkLst>
        </pc:spChg>
        <pc:spChg chg="mod">
          <ac:chgData name="Dave Lingebach" userId="8345a2a5-a067-4759-8441-be0dd7848035" providerId="ADAL" clId="{DEE00638-2592-4B14-A08C-5D219E71D8AD}" dt="2023-04-17T19:33:47.246" v="1188"/>
          <ac:spMkLst>
            <pc:docMk/>
            <pc:sldMk cId="431033982" sldId="2113417020"/>
            <ac:spMk id="9" creationId="{9D6950C2-71DF-408B-BD8C-92FE45827D87}"/>
          </ac:spMkLst>
        </pc:spChg>
        <pc:spChg chg="mod">
          <ac:chgData name="Dave Lingebach" userId="8345a2a5-a067-4759-8441-be0dd7848035" providerId="ADAL" clId="{DEE00638-2592-4B14-A08C-5D219E71D8AD}" dt="2023-04-17T19:33:47.246" v="1190"/>
          <ac:spMkLst>
            <pc:docMk/>
            <pc:sldMk cId="431033982" sldId="2113417020"/>
            <ac:spMk id="10" creationId="{B1EFEA74-278A-4D4D-8F51-C996A5087C53}"/>
          </ac:spMkLst>
        </pc:spChg>
        <pc:spChg chg="mod">
          <ac:chgData name="Dave Lingebach" userId="8345a2a5-a067-4759-8441-be0dd7848035" providerId="ADAL" clId="{DEE00638-2592-4B14-A08C-5D219E71D8AD}" dt="2023-04-17T19:33:47.246" v="1185"/>
          <ac:spMkLst>
            <pc:docMk/>
            <pc:sldMk cId="431033982" sldId="2113417020"/>
            <ac:spMk id="11" creationId="{D114162F-1E4E-47C7-AE8D-47AB165B39E9}"/>
          </ac:spMkLst>
        </pc:spChg>
        <pc:spChg chg="mod">
          <ac:chgData name="Dave Lingebach" userId="8345a2a5-a067-4759-8441-be0dd7848035" providerId="ADAL" clId="{DEE00638-2592-4B14-A08C-5D219E71D8AD}" dt="2023-04-17T19:33:47.246" v="1189"/>
          <ac:spMkLst>
            <pc:docMk/>
            <pc:sldMk cId="431033982" sldId="2113417020"/>
            <ac:spMk id="12" creationId="{B76D8FEB-98E6-4F0D-B86D-068BD13C5B10}"/>
          </ac:spMkLst>
        </pc:spChg>
        <pc:spChg chg="mod">
          <ac:chgData name="Dave Lingebach" userId="8345a2a5-a067-4759-8441-be0dd7848035" providerId="ADAL" clId="{DEE00638-2592-4B14-A08C-5D219E71D8AD}" dt="2023-04-17T19:33:47.246" v="1187"/>
          <ac:spMkLst>
            <pc:docMk/>
            <pc:sldMk cId="431033982" sldId="2113417020"/>
            <ac:spMk id="13" creationId="{FBD1BF90-F3CD-4327-9E06-93E9560337D5}"/>
          </ac:spMkLst>
        </pc:spChg>
        <pc:spChg chg="mod">
          <ac:chgData name="Dave Lingebach" userId="8345a2a5-a067-4759-8441-be0dd7848035" providerId="ADAL" clId="{DEE00638-2592-4B14-A08C-5D219E71D8AD}" dt="2023-04-17T19:33:47.246" v="1191"/>
          <ac:spMkLst>
            <pc:docMk/>
            <pc:sldMk cId="431033982" sldId="2113417020"/>
            <ac:spMk id="14" creationId="{06BECF90-F13E-41B2-9CFE-E5AABBBDE7A4}"/>
          </ac:spMkLst>
        </pc:spChg>
        <pc:spChg chg="mod">
          <ac:chgData name="Dave Lingebach" userId="8345a2a5-a067-4759-8441-be0dd7848035" providerId="ADAL" clId="{DEE00638-2592-4B14-A08C-5D219E71D8AD}" dt="2023-04-17T19:33:47.246" v="1184"/>
          <ac:spMkLst>
            <pc:docMk/>
            <pc:sldMk cId="431033982" sldId="2113417020"/>
            <ac:spMk id="15" creationId="{A3DB09ED-7F59-480F-9D64-676182B85EE4}"/>
          </ac:spMkLst>
        </pc:spChg>
        <pc:spChg chg="mod">
          <ac:chgData name="Dave Lingebach" userId="8345a2a5-a067-4759-8441-be0dd7848035" providerId="ADAL" clId="{DEE00638-2592-4B14-A08C-5D219E71D8AD}" dt="2023-04-17T19:33:47.246" v="1186"/>
          <ac:spMkLst>
            <pc:docMk/>
            <pc:sldMk cId="431033982" sldId="2113417020"/>
            <ac:spMk id="16" creationId="{20EE8436-857B-49B2-86C4-D49BD5971839}"/>
          </ac:spMkLst>
        </pc:spChg>
        <pc:spChg chg="mod">
          <ac:chgData name="Dave Lingebach" userId="8345a2a5-a067-4759-8441-be0dd7848035" providerId="ADAL" clId="{DEE00638-2592-4B14-A08C-5D219E71D8AD}" dt="2023-04-17T19:33:47.246" v="1192"/>
          <ac:spMkLst>
            <pc:docMk/>
            <pc:sldMk cId="431033982" sldId="2113417020"/>
            <ac:spMk id="17" creationId="{95DEA4D2-5BB4-41D2-B7D7-0ED6042DF84F}"/>
          </ac:spMkLst>
        </pc:spChg>
        <pc:spChg chg="mod">
          <ac:chgData name="Dave Lingebach" userId="8345a2a5-a067-4759-8441-be0dd7848035" providerId="ADAL" clId="{DEE00638-2592-4B14-A08C-5D219E71D8AD}" dt="2023-04-17T19:33:47.246" v="1193"/>
          <ac:spMkLst>
            <pc:docMk/>
            <pc:sldMk cId="431033982" sldId="2113417020"/>
            <ac:spMk id="18" creationId="{E5C0D231-ECBB-4E1E-968A-1BC018E6E35E}"/>
          </ac:spMkLst>
        </pc:spChg>
        <pc:spChg chg="mod">
          <ac:chgData name="Dave Lingebach" userId="8345a2a5-a067-4759-8441-be0dd7848035" providerId="ADAL" clId="{DEE00638-2592-4B14-A08C-5D219E71D8AD}" dt="2023-04-17T19:33:47.246" v="1195"/>
          <ac:spMkLst>
            <pc:docMk/>
            <pc:sldMk cId="431033982" sldId="2113417020"/>
            <ac:spMk id="19" creationId="{6B5CD34B-C72E-4F4C-A78F-1765D71C374E}"/>
          </ac:spMkLst>
        </pc:spChg>
        <pc:spChg chg="mod">
          <ac:chgData name="Dave Lingebach" userId="8345a2a5-a067-4759-8441-be0dd7848035" providerId="ADAL" clId="{DEE00638-2592-4B14-A08C-5D219E71D8AD}" dt="2023-04-17T19:33:47.246" v="1196"/>
          <ac:spMkLst>
            <pc:docMk/>
            <pc:sldMk cId="431033982" sldId="2113417020"/>
            <ac:spMk id="20" creationId="{9A7B5A2F-84FC-4EE6-A620-67B8D009A468}"/>
          </ac:spMkLst>
        </pc:spChg>
        <pc:spChg chg="mod">
          <ac:chgData name="Dave Lingebach" userId="8345a2a5-a067-4759-8441-be0dd7848035" providerId="ADAL" clId="{DEE00638-2592-4B14-A08C-5D219E71D8AD}" dt="2023-04-17T19:33:47.246" v="1194"/>
          <ac:spMkLst>
            <pc:docMk/>
            <pc:sldMk cId="431033982" sldId="2113417020"/>
            <ac:spMk id="21" creationId="{B239BFC4-FBB8-4A09-97EB-5AA17B1CBC87}"/>
          </ac:spMkLst>
        </pc:spChg>
        <pc:spChg chg="mod">
          <ac:chgData name="Dave Lingebach" userId="8345a2a5-a067-4759-8441-be0dd7848035" providerId="ADAL" clId="{DEE00638-2592-4B14-A08C-5D219E71D8AD}" dt="2023-04-17T19:33:47.246" v="1197"/>
          <ac:spMkLst>
            <pc:docMk/>
            <pc:sldMk cId="431033982" sldId="2113417020"/>
            <ac:spMk id="22" creationId="{27D39B39-301A-49B1-A68B-1E61510D4311}"/>
          </ac:spMkLst>
        </pc:spChg>
        <pc:spChg chg="mod">
          <ac:chgData name="Dave Lingebach" userId="8345a2a5-a067-4759-8441-be0dd7848035" providerId="ADAL" clId="{DEE00638-2592-4B14-A08C-5D219E71D8AD}" dt="2023-04-17T19:34:19.046" v="1217" actId="2711"/>
          <ac:spMkLst>
            <pc:docMk/>
            <pc:sldMk cId="431033982" sldId="2113417020"/>
            <ac:spMk id="24" creationId="{71AC2454-C041-4724-B2D9-144C1D4F8A66}"/>
          </ac:spMkLst>
        </pc:spChg>
        <pc:spChg chg="mod">
          <ac:chgData name="Dave Lingebach" userId="8345a2a5-a067-4759-8441-be0dd7848035" providerId="ADAL" clId="{DEE00638-2592-4B14-A08C-5D219E71D8AD}" dt="2023-04-17T19:34:32.163" v="1221" actId="404"/>
          <ac:spMkLst>
            <pc:docMk/>
            <pc:sldMk cId="431033982" sldId="2113417020"/>
            <ac:spMk id="25" creationId="{AB6BE155-03DD-4E93-BC97-2E38E91ADA4F}"/>
          </ac:spMkLst>
        </pc:spChg>
        <pc:spChg chg="mod ord">
          <ac:chgData name="Dave Lingebach" userId="8345a2a5-a067-4759-8441-be0dd7848035" providerId="ADAL" clId="{DEE00638-2592-4B14-A08C-5D219E71D8AD}" dt="2023-04-17T19:33:58.554" v="1215" actId="14100"/>
          <ac:spMkLst>
            <pc:docMk/>
            <pc:sldMk cId="431033982" sldId="2113417020"/>
            <ac:spMk id="26" creationId="{51FAF0F3-9C5F-4E83-973F-F1CDE2E2650F}"/>
          </ac:spMkLst>
        </pc:spChg>
        <pc:spChg chg="mod ord">
          <ac:chgData name="Dave Lingebach" userId="8345a2a5-a067-4759-8441-be0dd7848035" providerId="ADAL" clId="{DEE00638-2592-4B14-A08C-5D219E71D8AD}" dt="2023-04-17T19:33:47.262" v="1203"/>
          <ac:spMkLst>
            <pc:docMk/>
            <pc:sldMk cId="431033982" sldId="2113417020"/>
            <ac:spMk id="27" creationId="{B9399E82-64BF-4086-A8B4-AB8D47E849D0}"/>
          </ac:spMkLst>
        </pc:spChg>
        <pc:spChg chg="mod ord">
          <ac:chgData name="Dave Lingebach" userId="8345a2a5-a067-4759-8441-be0dd7848035" providerId="ADAL" clId="{DEE00638-2592-4B14-A08C-5D219E71D8AD}" dt="2023-04-17T19:33:47.263" v="1209"/>
          <ac:spMkLst>
            <pc:docMk/>
            <pc:sldMk cId="431033982" sldId="2113417020"/>
            <ac:spMk id="30" creationId="{B42A787F-8D5E-4D5E-941B-22743439B93B}"/>
          </ac:spMkLst>
        </pc:spChg>
        <pc:grpChg chg="mod ord">
          <ac:chgData name="Dave Lingebach" userId="8345a2a5-a067-4759-8441-be0dd7848035" providerId="ADAL" clId="{DEE00638-2592-4B14-A08C-5D219E71D8AD}" dt="2023-04-17T19:33:47.246" v="1199"/>
          <ac:grpSpMkLst>
            <pc:docMk/>
            <pc:sldMk cId="431033982" sldId="2113417020"/>
            <ac:grpSpMk id="23" creationId="{95095AD6-BEB4-43B2-B216-B762F8B2E8E6}"/>
          </ac:grpSpMkLst>
        </pc:grpChg>
        <pc:graphicFrameChg chg="mod">
          <ac:chgData name="Dave Lingebach" userId="8345a2a5-a067-4759-8441-be0dd7848035" providerId="ADAL" clId="{DEE00638-2592-4B14-A08C-5D219E71D8AD}" dt="2023-04-17T19:33:47.263" v="1213"/>
          <ac:graphicFrameMkLst>
            <pc:docMk/>
            <pc:sldMk cId="431033982" sldId="2113417020"/>
            <ac:graphicFrameMk id="5" creationId="{8159188B-F14F-404C-89D5-288F909617DF}"/>
          </ac:graphicFrameMkLst>
        </pc:graphicFrameChg>
        <pc:graphicFrameChg chg="add del mod replST">
          <ac:chgData name="Dave Lingebach" userId="8345a2a5-a067-4759-8441-be0dd7848035" providerId="ADAL" clId="{DEE00638-2592-4B14-A08C-5D219E71D8AD}" dt="2023-04-17T19:33:43.696" v="1113"/>
          <ac:graphicFrameMkLst>
            <pc:docMk/>
            <pc:sldMk cId="431033982" sldId="2113417020"/>
            <ac:graphicFrameMk id="6" creationId="{BCC6E6BE-C923-016D-B760-01A6A09B5FDF}"/>
          </ac:graphicFrameMkLst>
        </pc:graphicFrameChg>
        <pc:graphicFrameChg chg="add del mod replST">
          <ac:chgData name="Dave Lingebach" userId="8345a2a5-a067-4759-8441-be0dd7848035" providerId="ADAL" clId="{DEE00638-2592-4B14-A08C-5D219E71D8AD}" dt="2023-04-17T19:33:47.229" v="1172"/>
          <ac:graphicFrameMkLst>
            <pc:docMk/>
            <pc:sldMk cId="431033982" sldId="2113417020"/>
            <ac:graphicFrameMk id="7" creationId="{D8524651-3068-EB74-975C-A45EA4B5D272}"/>
          </ac:graphicFrameMkLst>
        </pc:graphicFrameChg>
        <pc:graphicFrameChg chg="add mod replST">
          <ac:chgData name="Dave Lingebach" userId="8345a2a5-a067-4759-8441-be0dd7848035" providerId="ADAL" clId="{DEE00638-2592-4B14-A08C-5D219E71D8AD}" dt="2023-04-17T19:33:47.246" v="1183"/>
          <ac:graphicFrameMkLst>
            <pc:docMk/>
            <pc:sldMk cId="431033982" sldId="2113417020"/>
            <ac:graphicFrameMk id="8" creationId="{B8E03189-0CDD-FC9A-5A37-4046760AC085}"/>
          </ac:graphicFrameMkLst>
        </pc:graphicFrameChg>
        <pc:graphicFrameChg chg="del">
          <ac:chgData name="Dave Lingebach" userId="8345a2a5-a067-4759-8441-be0dd7848035" providerId="ADAL" clId="{DEE00638-2592-4B14-A08C-5D219E71D8AD}" dt="2023-04-17T19:33:40.130" v="1052"/>
          <ac:graphicFrameMkLst>
            <pc:docMk/>
            <pc:sldMk cId="431033982" sldId="2113417020"/>
            <ac:graphicFrameMk id="31" creationId="{16A6F87E-186E-4EB9-B2D7-6569B8A37C4A}"/>
          </ac:graphicFrameMkLst>
        </pc:graphicFrameChg>
        <pc:cxnChg chg="mod ord">
          <ac:chgData name="Dave Lingebach" userId="8345a2a5-a067-4759-8441-be0dd7848035" providerId="ADAL" clId="{DEE00638-2592-4B14-A08C-5D219E71D8AD}" dt="2023-04-17T19:33:47.263" v="1205"/>
          <ac:cxnSpMkLst>
            <pc:docMk/>
            <pc:sldMk cId="431033982" sldId="2113417020"/>
            <ac:cxnSpMk id="28" creationId="{5891FD06-A665-4D12-A94A-8FE2BB327614}"/>
          </ac:cxnSpMkLst>
        </pc:cxnChg>
        <pc:cxnChg chg="mod ord">
          <ac:chgData name="Dave Lingebach" userId="8345a2a5-a067-4759-8441-be0dd7848035" providerId="ADAL" clId="{DEE00638-2592-4B14-A08C-5D219E71D8AD}" dt="2023-04-17T19:33:47.263" v="1207"/>
          <ac:cxnSpMkLst>
            <pc:docMk/>
            <pc:sldMk cId="431033982" sldId="2113417020"/>
            <ac:cxnSpMk id="29" creationId="{1CD638AA-E9B1-4CE1-BA76-BC0A53F0F589}"/>
          </ac:cxnSpMkLst>
        </pc:cxnChg>
      </pc:sldChg>
      <pc:sldChg chg="add">
        <pc:chgData name="Dave Lingebach" userId="8345a2a5-a067-4759-8441-be0dd7848035" providerId="ADAL" clId="{DEE00638-2592-4B14-A08C-5D219E71D8AD}" dt="2023-04-17T19:28:02.496" v="156"/>
        <pc:sldMkLst>
          <pc:docMk/>
          <pc:sldMk cId="2408513110" sldId="2113417022"/>
        </pc:sldMkLst>
      </pc:sldChg>
      <pc:sldChg chg="modSp add del mod">
        <pc:chgData name="Dave Lingebach" userId="8345a2a5-a067-4759-8441-be0dd7848035" providerId="ADAL" clId="{DEE00638-2592-4B14-A08C-5D219E71D8AD}" dt="2023-04-17T19:35:35.179" v="1224" actId="2696"/>
        <pc:sldMkLst>
          <pc:docMk/>
          <pc:sldMk cId="1330431482" sldId="2113417023"/>
        </pc:sldMkLst>
        <pc:spChg chg="mod">
          <ac:chgData name="Dave Lingebach" userId="8345a2a5-a067-4759-8441-be0dd7848035" providerId="ADAL" clId="{DEE00638-2592-4B14-A08C-5D219E71D8AD}" dt="2023-04-17T19:35:21.362" v="1223" actId="207"/>
          <ac:spMkLst>
            <pc:docMk/>
            <pc:sldMk cId="1330431482" sldId="2113417023"/>
            <ac:spMk id="9" creationId="{94D3AD54-64F5-4AAA-99F4-2F92C40F9E15}"/>
          </ac:spMkLst>
        </pc:spChg>
      </pc:sldChg>
      <pc:sldChg chg="delSp modSp add mod">
        <pc:chgData name="Dave Lingebach" userId="8345a2a5-a067-4759-8441-be0dd7848035" providerId="ADAL" clId="{DEE00638-2592-4B14-A08C-5D219E71D8AD}" dt="2023-04-17T19:38:48.962" v="1248" actId="255"/>
        <pc:sldMkLst>
          <pc:docMk/>
          <pc:sldMk cId="1381149434" sldId="2113417024"/>
        </pc:sldMkLst>
        <pc:spChg chg="del">
          <ac:chgData name="Dave Lingebach" userId="8345a2a5-a067-4759-8441-be0dd7848035" providerId="ADAL" clId="{DEE00638-2592-4B14-A08C-5D219E71D8AD}" dt="2023-04-17T19:36:28.358" v="1232" actId="478"/>
          <ac:spMkLst>
            <pc:docMk/>
            <pc:sldMk cId="1381149434" sldId="2113417024"/>
            <ac:spMk id="9" creationId="{42113F4A-4B29-4EF0-97AE-5596FECEE33E}"/>
          </ac:spMkLst>
        </pc:spChg>
        <pc:graphicFrameChg chg="mod modGraphic">
          <ac:chgData name="Dave Lingebach" userId="8345a2a5-a067-4759-8441-be0dd7848035" providerId="ADAL" clId="{DEE00638-2592-4B14-A08C-5D219E71D8AD}" dt="2023-04-17T19:38:48.962" v="1248" actId="255"/>
          <ac:graphicFrameMkLst>
            <pc:docMk/>
            <pc:sldMk cId="1381149434" sldId="2113417024"/>
            <ac:graphicFrameMk id="8" creationId="{13E742DF-F83E-4C13-962F-3216D1D83129}"/>
          </ac:graphicFrameMkLst>
        </pc:graphicFrameChg>
      </pc:sldChg>
      <pc:sldChg chg="addSp delSp modSp add mod">
        <pc:chgData name="Dave Lingebach" userId="8345a2a5-a067-4759-8441-be0dd7848035" providerId="ADAL" clId="{DEE00638-2592-4B14-A08C-5D219E71D8AD}" dt="2023-04-17T19:40:38.746" v="1416"/>
        <pc:sldMkLst>
          <pc:docMk/>
          <pc:sldMk cId="944757581" sldId="2113417025"/>
        </pc:sldMkLst>
        <pc:spChg chg="add del mod modVis">
          <ac:chgData name="Dave Lingebach" userId="8345a2a5-a067-4759-8441-be0dd7848035" providerId="ADAL" clId="{DEE00638-2592-4B14-A08C-5D219E71D8AD}" dt="2023-04-17T19:40:36.746" v="1324"/>
          <ac:spMkLst>
            <pc:docMk/>
            <pc:sldMk cId="944757581" sldId="2113417025"/>
            <ac:spMk id="2" creationId="{5EF0E6FB-C343-94EC-3891-E3760F7A7BF1}"/>
          </ac:spMkLst>
        </pc:spChg>
        <pc:spChg chg="mod">
          <ac:chgData name="Dave Lingebach" userId="8345a2a5-a067-4759-8441-be0dd7848035" providerId="ADAL" clId="{DEE00638-2592-4B14-A08C-5D219E71D8AD}" dt="2023-04-17T19:40:38.712" v="1373" actId="948"/>
          <ac:spMkLst>
            <pc:docMk/>
            <pc:sldMk cId="944757581" sldId="2113417025"/>
            <ac:spMk id="3" creationId="{37FEA77A-3E70-45F8-BC19-91F14F008ED5}"/>
          </ac:spMkLst>
        </pc:spChg>
        <pc:spChg chg="mod">
          <ac:chgData name="Dave Lingebach" userId="8345a2a5-a067-4759-8441-be0dd7848035" providerId="ADAL" clId="{DEE00638-2592-4B14-A08C-5D219E71D8AD}" dt="2023-04-17T19:40:22.746" v="1280" actId="20577"/>
          <ac:spMkLst>
            <pc:docMk/>
            <pc:sldMk cId="944757581" sldId="2113417025"/>
            <ac:spMk id="8" creationId="{2C38F786-5500-40DB-8077-9B0FC1D1B83F}"/>
          </ac:spMkLst>
        </pc:spChg>
        <pc:spChg chg="add del mod modVis">
          <ac:chgData name="Dave Lingebach" userId="8345a2a5-a067-4759-8441-be0dd7848035" providerId="ADAL" clId="{DEE00638-2592-4B14-A08C-5D219E71D8AD}" dt="2023-04-17T19:40:37.313" v="1369"/>
          <ac:spMkLst>
            <pc:docMk/>
            <pc:sldMk cId="944757581" sldId="2113417025"/>
            <ac:spMk id="11" creationId="{EE1C28E7-096C-6A28-BDD2-FB4439B9B47E}"/>
          </ac:spMkLst>
        </pc:spChg>
        <pc:spChg chg="add del mod modVis">
          <ac:chgData name="Dave Lingebach" userId="8345a2a5-a067-4759-8441-be0dd7848035" providerId="ADAL" clId="{DEE00638-2592-4B14-A08C-5D219E71D8AD}" dt="2023-04-17T19:40:38.746" v="1414"/>
          <ac:spMkLst>
            <pc:docMk/>
            <pc:sldMk cId="944757581" sldId="2113417025"/>
            <ac:spMk id="12" creationId="{AA28A758-184B-981A-5AC0-1CD98B89CC43}"/>
          </ac:spMkLst>
        </pc:spChg>
        <pc:graphicFrameChg chg="mod">
          <ac:chgData name="Dave Lingebach" userId="8345a2a5-a067-4759-8441-be0dd7848035" providerId="ADAL" clId="{DEE00638-2592-4B14-A08C-5D219E71D8AD}" dt="2023-04-17T19:40:38.746" v="1416"/>
          <ac:graphicFrameMkLst>
            <pc:docMk/>
            <pc:sldMk cId="944757581" sldId="2113417025"/>
            <ac:graphicFrameMk id="5" creationId="{2417CAF8-8B8A-4BB3-819B-A05E01B37AD0}"/>
          </ac:graphicFrameMkLst>
        </pc:graphicFrameChg>
      </pc:sldChg>
      <pc:sldChg chg="addSp delSp modSp add mod">
        <pc:chgData name="Dave Lingebach" userId="8345a2a5-a067-4759-8441-be0dd7848035" providerId="ADAL" clId="{DEE00638-2592-4B14-A08C-5D219E71D8AD}" dt="2023-04-17T19:43:43.884" v="1611" actId="14100"/>
        <pc:sldMkLst>
          <pc:docMk/>
          <pc:sldMk cId="1657785363" sldId="2113417026"/>
        </pc:sldMkLst>
        <pc:spChg chg="add del mod modVis">
          <ac:chgData name="Dave Lingebach" userId="8345a2a5-a067-4759-8441-be0dd7848035" providerId="ADAL" clId="{DEE00638-2592-4B14-A08C-5D219E71D8AD}" dt="2023-04-17T19:40:56.224" v="1494"/>
          <ac:spMkLst>
            <pc:docMk/>
            <pc:sldMk cId="1657785363" sldId="2113417026"/>
            <ac:spMk id="2" creationId="{F38779B5-F4A6-EA1B-F852-466286A07F19}"/>
          </ac:spMkLst>
        </pc:spChg>
        <pc:spChg chg="mod ord">
          <ac:chgData name="Dave Lingebach" userId="8345a2a5-a067-4759-8441-be0dd7848035" providerId="ADAL" clId="{DEE00638-2592-4B14-A08C-5D219E71D8AD}" dt="2023-04-17T19:41:52.762" v="1545" actId="948"/>
          <ac:spMkLst>
            <pc:docMk/>
            <pc:sldMk cId="1657785363" sldId="2113417026"/>
            <ac:spMk id="3" creationId="{0AAA63DB-5ADB-47F3-85D3-AD797247723D}"/>
          </ac:spMkLst>
        </pc:spChg>
        <pc:spChg chg="mod ord">
          <ac:chgData name="Dave Lingebach" userId="8345a2a5-a067-4759-8441-be0dd7848035" providerId="ADAL" clId="{DEE00638-2592-4B14-A08C-5D219E71D8AD}" dt="2023-04-17T19:41:10.596" v="1502"/>
          <ac:spMkLst>
            <pc:docMk/>
            <pc:sldMk cId="1657785363" sldId="2113417026"/>
            <ac:spMk id="4" creationId="{0C6C92A8-7C47-4CC4-92A7-382F86E179F0}"/>
          </ac:spMkLst>
        </pc:spChg>
        <pc:spChg chg="mod ord">
          <ac:chgData name="Dave Lingebach" userId="8345a2a5-a067-4759-8441-be0dd7848035" providerId="ADAL" clId="{DEE00638-2592-4B14-A08C-5D219E71D8AD}" dt="2023-04-17T19:42:00.213" v="1589" actId="2711"/>
          <ac:spMkLst>
            <pc:docMk/>
            <pc:sldMk cId="1657785363" sldId="2113417026"/>
            <ac:spMk id="6" creationId="{FF84501A-90C5-4FF0-9E60-6F50CAAA97F3}"/>
          </ac:spMkLst>
        </pc:spChg>
        <pc:spChg chg="add del mod modVis">
          <ac:chgData name="Dave Lingebach" userId="8345a2a5-a067-4759-8441-be0dd7848035" providerId="ADAL" clId="{DEE00638-2592-4B14-A08C-5D219E71D8AD}" dt="2023-04-17T19:41:52.796" v="1586"/>
          <ac:spMkLst>
            <pc:docMk/>
            <pc:sldMk cId="1657785363" sldId="2113417026"/>
            <ac:spMk id="7" creationId="{898A4ABB-B830-7E3F-9FC2-A8087CFDFD95}"/>
          </ac:spMkLst>
        </pc:spChg>
        <pc:spChg chg="mod ord">
          <ac:chgData name="Dave Lingebach" userId="8345a2a5-a067-4759-8441-be0dd7848035" providerId="ADAL" clId="{DEE00638-2592-4B14-A08C-5D219E71D8AD}" dt="2023-04-17T19:41:10.596" v="1500"/>
          <ac:spMkLst>
            <pc:docMk/>
            <pc:sldMk cId="1657785363" sldId="2113417026"/>
            <ac:spMk id="8" creationId="{7626047C-B259-4ADB-A86C-1BBF431D3189}"/>
          </ac:spMkLst>
        </pc:spChg>
        <pc:spChg chg="mod ord">
          <ac:chgData name="Dave Lingebach" userId="8345a2a5-a067-4759-8441-be0dd7848035" providerId="ADAL" clId="{DEE00638-2592-4B14-A08C-5D219E71D8AD}" dt="2023-04-17T19:43:14.220" v="1605" actId="404"/>
          <ac:spMkLst>
            <pc:docMk/>
            <pc:sldMk cId="1657785363" sldId="2113417026"/>
            <ac:spMk id="9" creationId="{B8F3F912-4CE0-4051-986E-7B858555DDE6}"/>
          </ac:spMkLst>
        </pc:spChg>
        <pc:spChg chg="mod ord">
          <ac:chgData name="Dave Lingebach" userId="8345a2a5-a067-4759-8441-be0dd7848035" providerId="ADAL" clId="{DEE00638-2592-4B14-A08C-5D219E71D8AD}" dt="2023-04-17T19:41:10.596" v="1510"/>
          <ac:spMkLst>
            <pc:docMk/>
            <pc:sldMk cId="1657785363" sldId="2113417026"/>
            <ac:spMk id="10" creationId="{49211035-AD45-4F76-89D3-F16AD3ACFFD5}"/>
          </ac:spMkLst>
        </pc:spChg>
        <pc:spChg chg="mod ord">
          <ac:chgData name="Dave Lingebach" userId="8345a2a5-a067-4759-8441-be0dd7848035" providerId="ADAL" clId="{DEE00638-2592-4B14-A08C-5D219E71D8AD}" dt="2023-04-17T19:41:10.596" v="1514"/>
          <ac:spMkLst>
            <pc:docMk/>
            <pc:sldMk cId="1657785363" sldId="2113417026"/>
            <ac:spMk id="12" creationId="{2D543F77-9358-4041-B46A-89DA4A95E8B3}"/>
          </ac:spMkLst>
        </pc:spChg>
        <pc:spChg chg="mod ord">
          <ac:chgData name="Dave Lingebach" userId="8345a2a5-a067-4759-8441-be0dd7848035" providerId="ADAL" clId="{DEE00638-2592-4B14-A08C-5D219E71D8AD}" dt="2023-04-17T19:41:10.596" v="1516"/>
          <ac:spMkLst>
            <pc:docMk/>
            <pc:sldMk cId="1657785363" sldId="2113417026"/>
            <ac:spMk id="13" creationId="{B9C48679-ABA9-4B45-8B1B-1214335153C5}"/>
          </ac:spMkLst>
        </pc:spChg>
        <pc:spChg chg="mod ord">
          <ac:chgData name="Dave Lingebach" userId="8345a2a5-a067-4759-8441-be0dd7848035" providerId="ADAL" clId="{DEE00638-2592-4B14-A08C-5D219E71D8AD}" dt="2023-04-17T19:41:10.596" v="1518"/>
          <ac:spMkLst>
            <pc:docMk/>
            <pc:sldMk cId="1657785363" sldId="2113417026"/>
            <ac:spMk id="14" creationId="{F5D9BB2B-1E34-4E9B-85DC-86B024F6F572}"/>
          </ac:spMkLst>
        </pc:spChg>
        <pc:spChg chg="mod ord">
          <ac:chgData name="Dave Lingebach" userId="8345a2a5-a067-4759-8441-be0dd7848035" providerId="ADAL" clId="{DEE00638-2592-4B14-A08C-5D219E71D8AD}" dt="2023-04-17T19:43:14.220" v="1605" actId="404"/>
          <ac:spMkLst>
            <pc:docMk/>
            <pc:sldMk cId="1657785363" sldId="2113417026"/>
            <ac:spMk id="15" creationId="{72CC300F-2121-48A4-BAAD-5138384AE499}"/>
          </ac:spMkLst>
        </pc:spChg>
        <pc:spChg chg="mod ord">
          <ac:chgData name="Dave Lingebach" userId="8345a2a5-a067-4759-8441-be0dd7848035" providerId="ADAL" clId="{DEE00638-2592-4B14-A08C-5D219E71D8AD}" dt="2023-04-17T19:41:10.596" v="1522"/>
          <ac:spMkLst>
            <pc:docMk/>
            <pc:sldMk cId="1657785363" sldId="2113417026"/>
            <ac:spMk id="16" creationId="{02521972-93BE-4890-AF5D-17EFAF8B8367}"/>
          </ac:spMkLst>
        </pc:spChg>
        <pc:spChg chg="mod ord">
          <ac:chgData name="Dave Lingebach" userId="8345a2a5-a067-4759-8441-be0dd7848035" providerId="ADAL" clId="{DEE00638-2592-4B14-A08C-5D219E71D8AD}" dt="2023-04-17T19:43:14.220" v="1605" actId="404"/>
          <ac:spMkLst>
            <pc:docMk/>
            <pc:sldMk cId="1657785363" sldId="2113417026"/>
            <ac:spMk id="18" creationId="{C646829F-3BBC-4CB6-827F-8A491094F56F}"/>
          </ac:spMkLst>
        </pc:spChg>
        <pc:spChg chg="mod ord">
          <ac:chgData name="Dave Lingebach" userId="8345a2a5-a067-4759-8441-be0dd7848035" providerId="ADAL" clId="{DEE00638-2592-4B14-A08C-5D219E71D8AD}" dt="2023-04-17T19:43:14.220" v="1605" actId="404"/>
          <ac:spMkLst>
            <pc:docMk/>
            <pc:sldMk cId="1657785363" sldId="2113417026"/>
            <ac:spMk id="20" creationId="{D9D147E8-9AF3-49C7-938F-12192487D2CB}"/>
          </ac:spMkLst>
        </pc:spChg>
        <pc:spChg chg="mod ord">
          <ac:chgData name="Dave Lingebach" userId="8345a2a5-a067-4759-8441-be0dd7848035" providerId="ADAL" clId="{DEE00638-2592-4B14-A08C-5D219E71D8AD}" dt="2023-04-17T19:43:14.220" v="1605" actId="404"/>
          <ac:spMkLst>
            <pc:docMk/>
            <pc:sldMk cId="1657785363" sldId="2113417026"/>
            <ac:spMk id="22" creationId="{92D64871-8668-4C83-A6E7-0BF6983F8DC6}"/>
          </ac:spMkLst>
        </pc:spChg>
        <pc:spChg chg="mod">
          <ac:chgData name="Dave Lingebach" userId="8345a2a5-a067-4759-8441-be0dd7848035" providerId="ADAL" clId="{DEE00638-2592-4B14-A08C-5D219E71D8AD}" dt="2023-04-17T19:42:42.513" v="1603" actId="20577"/>
          <ac:spMkLst>
            <pc:docMk/>
            <pc:sldMk cId="1657785363" sldId="2113417026"/>
            <ac:spMk id="24" creationId="{2A8AEBCB-EEA3-4D79-AB8F-329A3DD829EC}"/>
          </ac:spMkLst>
        </pc:spChg>
        <pc:spChg chg="mod">
          <ac:chgData name="Dave Lingebach" userId="8345a2a5-a067-4759-8441-be0dd7848035" providerId="ADAL" clId="{DEE00638-2592-4B14-A08C-5D219E71D8AD}" dt="2023-04-17T19:43:43.884" v="1611" actId="14100"/>
          <ac:spMkLst>
            <pc:docMk/>
            <pc:sldMk cId="1657785363" sldId="2113417026"/>
            <ac:spMk id="25" creationId="{D0A2295A-CC24-4CC3-B383-46009152D69A}"/>
          </ac:spMkLst>
        </pc:spChg>
        <pc:grpChg chg="mod ord">
          <ac:chgData name="Dave Lingebach" userId="8345a2a5-a067-4759-8441-be0dd7848035" providerId="ADAL" clId="{DEE00638-2592-4B14-A08C-5D219E71D8AD}" dt="2023-04-17T19:41:33.313" v="1541" actId="14100"/>
          <ac:grpSpMkLst>
            <pc:docMk/>
            <pc:sldMk cId="1657785363" sldId="2113417026"/>
            <ac:grpSpMk id="23" creationId="{8E59D7A2-4C0E-4AA9-8DAF-60AC8FFC21BC}"/>
          </ac:grpSpMkLst>
        </pc:grpChg>
        <pc:graphicFrameChg chg="mod">
          <ac:chgData name="Dave Lingebach" userId="8345a2a5-a067-4759-8441-be0dd7848035" providerId="ADAL" clId="{DEE00638-2592-4B14-A08C-5D219E71D8AD}" dt="2023-04-17T19:41:52.796" v="1588"/>
          <ac:graphicFrameMkLst>
            <pc:docMk/>
            <pc:sldMk cId="1657785363" sldId="2113417026"/>
            <ac:graphicFrameMk id="5" creationId="{D5D6CE79-CDDA-4471-9FB4-E33FD80E1551}"/>
          </ac:graphicFrameMkLst>
        </pc:graphicFrameChg>
        <pc:cxnChg chg="mod ord">
          <ac:chgData name="Dave Lingebach" userId="8345a2a5-a067-4759-8441-be0dd7848035" providerId="ADAL" clId="{DEE00638-2592-4B14-A08C-5D219E71D8AD}" dt="2023-04-17T19:41:10.596" v="1512"/>
          <ac:cxnSpMkLst>
            <pc:docMk/>
            <pc:sldMk cId="1657785363" sldId="2113417026"/>
            <ac:cxnSpMk id="11" creationId="{4EE25A7D-F5A3-41EF-8780-F834CBD01744}"/>
          </ac:cxnSpMkLst>
        </pc:cxnChg>
        <pc:cxnChg chg="mod ord">
          <ac:chgData name="Dave Lingebach" userId="8345a2a5-a067-4759-8441-be0dd7848035" providerId="ADAL" clId="{DEE00638-2592-4B14-A08C-5D219E71D8AD}" dt="2023-04-17T19:41:10.596" v="1524"/>
          <ac:cxnSpMkLst>
            <pc:docMk/>
            <pc:sldMk cId="1657785363" sldId="2113417026"/>
            <ac:cxnSpMk id="17" creationId="{AFAA1900-83AB-4696-BD2E-72A0641E1386}"/>
          </ac:cxnSpMkLst>
        </pc:cxnChg>
        <pc:cxnChg chg="mod ord">
          <ac:chgData name="Dave Lingebach" userId="8345a2a5-a067-4759-8441-be0dd7848035" providerId="ADAL" clId="{DEE00638-2592-4B14-A08C-5D219E71D8AD}" dt="2023-04-17T19:41:10.596" v="1528"/>
          <ac:cxnSpMkLst>
            <pc:docMk/>
            <pc:sldMk cId="1657785363" sldId="2113417026"/>
            <ac:cxnSpMk id="19" creationId="{6CF9C98D-F4D2-401E-9262-47E8F4F64EB3}"/>
          </ac:cxnSpMkLst>
        </pc:cxnChg>
      </pc:sldChg>
      <pc:sldChg chg="modSp add mod">
        <pc:chgData name="Dave Lingebach" userId="8345a2a5-a067-4759-8441-be0dd7848035" providerId="ADAL" clId="{DEE00638-2592-4B14-A08C-5D219E71D8AD}" dt="2023-04-19T19:34:00.489" v="1932" actId="20577"/>
        <pc:sldMkLst>
          <pc:docMk/>
          <pc:sldMk cId="1662449928" sldId="2113417027"/>
        </pc:sldMkLst>
        <pc:spChg chg="mod">
          <ac:chgData name="Dave Lingebach" userId="8345a2a5-a067-4759-8441-be0dd7848035" providerId="ADAL" clId="{DEE00638-2592-4B14-A08C-5D219E71D8AD}" dt="2023-04-19T19:34:00.489" v="1932" actId="20577"/>
          <ac:spMkLst>
            <pc:docMk/>
            <pc:sldMk cId="1662449928" sldId="2113417027"/>
            <ac:spMk id="5" creationId="{49203F31-E47D-7908-168E-18DE1833F528}"/>
          </ac:spMkLst>
        </pc:spChg>
      </pc:sldChg>
      <pc:sldChg chg="addSp modSp add mod">
        <pc:chgData name="Dave Lingebach" userId="8345a2a5-a067-4759-8441-be0dd7848035" providerId="ADAL" clId="{DEE00638-2592-4B14-A08C-5D219E71D8AD}" dt="2023-04-17T19:53:47.141" v="1673" actId="1076"/>
        <pc:sldMkLst>
          <pc:docMk/>
          <pc:sldMk cId="3302470161" sldId="2113417029"/>
        </pc:sldMkLst>
        <pc:spChg chg="add mod">
          <ac:chgData name="Dave Lingebach" userId="8345a2a5-a067-4759-8441-be0dd7848035" providerId="ADAL" clId="{DEE00638-2592-4B14-A08C-5D219E71D8AD}" dt="2023-04-17T19:48:10.846" v="1614" actId="571"/>
          <ac:spMkLst>
            <pc:docMk/>
            <pc:sldMk cId="3302470161" sldId="2113417029"/>
            <ac:spMk id="2" creationId="{31951BC9-E26D-8184-F5E3-874BC2961694}"/>
          </ac:spMkLst>
        </pc:spChg>
        <pc:spChg chg="add mod">
          <ac:chgData name="Dave Lingebach" userId="8345a2a5-a067-4759-8441-be0dd7848035" providerId="ADAL" clId="{DEE00638-2592-4B14-A08C-5D219E71D8AD}" dt="2023-04-17T19:48:10.846" v="1614" actId="571"/>
          <ac:spMkLst>
            <pc:docMk/>
            <pc:sldMk cId="3302470161" sldId="2113417029"/>
            <ac:spMk id="6" creationId="{48287F92-39A8-D8E2-4C00-E8EA00AFEC8E}"/>
          </ac:spMkLst>
        </pc:spChg>
        <pc:spChg chg="mod">
          <ac:chgData name="Dave Lingebach" userId="8345a2a5-a067-4759-8441-be0dd7848035" providerId="ADAL" clId="{DEE00638-2592-4B14-A08C-5D219E71D8AD}" dt="2023-04-17T19:53:47.141" v="1673" actId="1076"/>
          <ac:spMkLst>
            <pc:docMk/>
            <pc:sldMk cId="3302470161" sldId="2113417029"/>
            <ac:spMk id="7" creationId="{0E60FF08-5220-4ECF-9E4B-C920D2A8E2B7}"/>
          </ac:spMkLst>
        </pc:spChg>
        <pc:spChg chg="mod">
          <ac:chgData name="Dave Lingebach" userId="8345a2a5-a067-4759-8441-be0dd7848035" providerId="ADAL" clId="{DEE00638-2592-4B14-A08C-5D219E71D8AD}" dt="2023-04-17T19:53:37.876" v="1671" actId="1076"/>
          <ac:spMkLst>
            <pc:docMk/>
            <pc:sldMk cId="3302470161" sldId="2113417029"/>
            <ac:spMk id="8" creationId="{5A058BDB-BEAC-49E6-850B-0E6D55E1D614}"/>
          </ac:spMkLst>
        </pc:spChg>
        <pc:spChg chg="mod">
          <ac:chgData name="Dave Lingebach" userId="8345a2a5-a067-4759-8441-be0dd7848035" providerId="ADAL" clId="{DEE00638-2592-4B14-A08C-5D219E71D8AD}" dt="2023-04-17T19:53:37.876" v="1671" actId="1076"/>
          <ac:spMkLst>
            <pc:docMk/>
            <pc:sldMk cId="3302470161" sldId="2113417029"/>
            <ac:spMk id="9" creationId="{F02C216B-07EE-43CE-B37B-DBF4F51675B6}"/>
          </ac:spMkLst>
        </pc:spChg>
        <pc:spChg chg="mod">
          <ac:chgData name="Dave Lingebach" userId="8345a2a5-a067-4759-8441-be0dd7848035" providerId="ADAL" clId="{DEE00638-2592-4B14-A08C-5D219E71D8AD}" dt="2023-04-17T19:49:45.145" v="1634" actId="1076"/>
          <ac:spMkLst>
            <pc:docMk/>
            <pc:sldMk cId="3302470161" sldId="2113417029"/>
            <ac:spMk id="10" creationId="{62083A71-154B-4CB0-AF4D-BD9D164DD7EE}"/>
          </ac:spMkLst>
        </pc:spChg>
        <pc:spChg chg="mod">
          <ac:chgData name="Dave Lingebach" userId="8345a2a5-a067-4759-8441-be0dd7848035" providerId="ADAL" clId="{DEE00638-2592-4B14-A08C-5D219E71D8AD}" dt="2023-04-17T19:48:27.653" v="1616" actId="255"/>
          <ac:spMkLst>
            <pc:docMk/>
            <pc:sldMk cId="3302470161" sldId="2113417029"/>
            <ac:spMk id="11" creationId="{013CFCD4-436E-4806-986C-9E9A4DB35CF7}"/>
          </ac:spMkLst>
        </pc:spChg>
        <pc:spChg chg="mod">
          <ac:chgData name="Dave Lingebach" userId="8345a2a5-a067-4759-8441-be0dd7848035" providerId="ADAL" clId="{DEE00638-2592-4B14-A08C-5D219E71D8AD}" dt="2023-04-17T19:49:31.480" v="1632" actId="20577"/>
          <ac:spMkLst>
            <pc:docMk/>
            <pc:sldMk cId="3302470161" sldId="2113417029"/>
            <ac:spMk id="12" creationId="{0A35F2DA-7228-4569-8593-877E4C7B3418}"/>
          </ac:spMkLst>
        </pc:spChg>
        <pc:spChg chg="mod">
          <ac:chgData name="Dave Lingebach" userId="8345a2a5-a067-4759-8441-be0dd7848035" providerId="ADAL" clId="{DEE00638-2592-4B14-A08C-5D219E71D8AD}" dt="2023-04-17T19:49:42.613" v="1633" actId="1076"/>
          <ac:spMkLst>
            <pc:docMk/>
            <pc:sldMk cId="3302470161" sldId="2113417029"/>
            <ac:spMk id="13" creationId="{CB69B2C0-C0BA-400C-AAD3-B88B34ABB752}"/>
          </ac:spMkLst>
        </pc:spChg>
        <pc:spChg chg="mod">
          <ac:chgData name="Dave Lingebach" userId="8345a2a5-a067-4759-8441-be0dd7848035" providerId="ADAL" clId="{DEE00638-2592-4B14-A08C-5D219E71D8AD}" dt="2023-04-17T19:48:45.084" v="1620" actId="1076"/>
          <ac:spMkLst>
            <pc:docMk/>
            <pc:sldMk cId="3302470161" sldId="2113417029"/>
            <ac:spMk id="14" creationId="{527E9034-A9B9-4AC5-A812-6239D7BECFBD}"/>
          </ac:spMkLst>
        </pc:spChg>
        <pc:spChg chg="mod">
          <ac:chgData name="Dave Lingebach" userId="8345a2a5-a067-4759-8441-be0dd7848035" providerId="ADAL" clId="{DEE00638-2592-4B14-A08C-5D219E71D8AD}" dt="2023-04-17T19:49:22.013" v="1630" actId="11"/>
          <ac:spMkLst>
            <pc:docMk/>
            <pc:sldMk cId="3302470161" sldId="2113417029"/>
            <ac:spMk id="15" creationId="{72954194-417F-4957-A3FB-4893AAA0E7AE}"/>
          </ac:spMkLst>
        </pc:spChg>
        <pc:spChg chg="mod">
          <ac:chgData name="Dave Lingebach" userId="8345a2a5-a067-4759-8441-be0dd7848035" providerId="ADAL" clId="{DEE00638-2592-4B14-A08C-5D219E71D8AD}" dt="2023-04-17T19:49:01.212" v="1624" actId="20577"/>
          <ac:spMkLst>
            <pc:docMk/>
            <pc:sldMk cId="3302470161" sldId="2113417029"/>
            <ac:spMk id="17" creationId="{61FDC27C-27FB-42A1-8A48-87EB8AA798AE}"/>
          </ac:spMkLst>
        </pc:spChg>
        <pc:spChg chg="mod">
          <ac:chgData name="Dave Lingebach" userId="8345a2a5-a067-4759-8441-be0dd7848035" providerId="ADAL" clId="{DEE00638-2592-4B14-A08C-5D219E71D8AD}" dt="2023-04-17T19:51:31.082" v="1650" actId="20577"/>
          <ac:spMkLst>
            <pc:docMk/>
            <pc:sldMk cId="3302470161" sldId="2113417029"/>
            <ac:spMk id="20" creationId="{10D7802E-BBE4-41DE-BE9B-237DC321AE18}"/>
          </ac:spMkLst>
        </pc:spChg>
        <pc:spChg chg="mod">
          <ac:chgData name="Dave Lingebach" userId="8345a2a5-a067-4759-8441-be0dd7848035" providerId="ADAL" clId="{DEE00638-2592-4B14-A08C-5D219E71D8AD}" dt="2023-04-17T19:53:14.570" v="1669" actId="1076"/>
          <ac:spMkLst>
            <pc:docMk/>
            <pc:sldMk cId="3302470161" sldId="2113417029"/>
            <ac:spMk id="21" creationId="{E4E020DA-4173-4802-A065-B98ED055499E}"/>
          </ac:spMkLst>
        </pc:spChg>
        <pc:spChg chg="mod">
          <ac:chgData name="Dave Lingebach" userId="8345a2a5-a067-4759-8441-be0dd7848035" providerId="ADAL" clId="{DEE00638-2592-4B14-A08C-5D219E71D8AD}" dt="2023-04-17T19:51:11.080" v="1648" actId="113"/>
          <ac:spMkLst>
            <pc:docMk/>
            <pc:sldMk cId="3302470161" sldId="2113417029"/>
            <ac:spMk id="22" creationId="{60C1707B-346D-43C4-A16F-4A1D02CC87FE}"/>
          </ac:spMkLst>
        </pc:spChg>
        <pc:spChg chg="mod">
          <ac:chgData name="Dave Lingebach" userId="8345a2a5-a067-4759-8441-be0dd7848035" providerId="ADAL" clId="{DEE00638-2592-4B14-A08C-5D219E71D8AD}" dt="2023-04-17T19:51:11.080" v="1648" actId="113"/>
          <ac:spMkLst>
            <pc:docMk/>
            <pc:sldMk cId="3302470161" sldId="2113417029"/>
            <ac:spMk id="23" creationId="{B4F220EA-99C8-4290-BB9A-CFBDBA9745A7}"/>
          </ac:spMkLst>
        </pc:spChg>
        <pc:spChg chg="mod">
          <ac:chgData name="Dave Lingebach" userId="8345a2a5-a067-4759-8441-be0dd7848035" providerId="ADAL" clId="{DEE00638-2592-4B14-A08C-5D219E71D8AD}" dt="2023-04-17T19:51:11.080" v="1648" actId="113"/>
          <ac:spMkLst>
            <pc:docMk/>
            <pc:sldMk cId="3302470161" sldId="2113417029"/>
            <ac:spMk id="24" creationId="{932F5B8A-16B7-42D4-B79E-DDE9416E6490}"/>
          </ac:spMkLst>
        </pc:spChg>
        <pc:spChg chg="mod">
          <ac:chgData name="Dave Lingebach" userId="8345a2a5-a067-4759-8441-be0dd7848035" providerId="ADAL" clId="{DEE00638-2592-4B14-A08C-5D219E71D8AD}" dt="2023-04-17T19:53:37.876" v="1671" actId="1076"/>
          <ac:spMkLst>
            <pc:docMk/>
            <pc:sldMk cId="3302470161" sldId="2113417029"/>
            <ac:spMk id="25" creationId="{775D10F6-0377-40B5-97DE-55FA76E22B12}"/>
          </ac:spMkLst>
        </pc:spChg>
        <pc:spChg chg="mod">
          <ac:chgData name="Dave Lingebach" userId="8345a2a5-a067-4759-8441-be0dd7848035" providerId="ADAL" clId="{DEE00638-2592-4B14-A08C-5D219E71D8AD}" dt="2023-04-17T19:53:37.876" v="1671" actId="1076"/>
          <ac:spMkLst>
            <pc:docMk/>
            <pc:sldMk cId="3302470161" sldId="2113417029"/>
            <ac:spMk id="26" creationId="{2CD08991-C97C-4C89-8FEE-B180896B5300}"/>
          </ac:spMkLst>
        </pc:spChg>
        <pc:spChg chg="mod">
          <ac:chgData name="Dave Lingebach" userId="8345a2a5-a067-4759-8441-be0dd7848035" providerId="ADAL" clId="{DEE00638-2592-4B14-A08C-5D219E71D8AD}" dt="2023-04-17T19:53:37.876" v="1671" actId="1076"/>
          <ac:spMkLst>
            <pc:docMk/>
            <pc:sldMk cId="3302470161" sldId="2113417029"/>
            <ac:spMk id="27" creationId="{57BEBD31-B89F-4DC1-8AF0-44E7A0E9482F}"/>
          </ac:spMkLst>
        </pc:spChg>
        <pc:spChg chg="mod">
          <ac:chgData name="Dave Lingebach" userId="8345a2a5-a067-4759-8441-be0dd7848035" providerId="ADAL" clId="{DEE00638-2592-4B14-A08C-5D219E71D8AD}" dt="2023-04-17T19:53:37.876" v="1671" actId="1076"/>
          <ac:spMkLst>
            <pc:docMk/>
            <pc:sldMk cId="3302470161" sldId="2113417029"/>
            <ac:spMk id="28" creationId="{F1790E3A-7BB3-4C30-A877-0BF7F1492916}"/>
          </ac:spMkLst>
        </pc:spChg>
        <pc:spChg chg="mod">
          <ac:chgData name="Dave Lingebach" userId="8345a2a5-a067-4759-8441-be0dd7848035" providerId="ADAL" clId="{DEE00638-2592-4B14-A08C-5D219E71D8AD}" dt="2023-04-17T19:51:11.080" v="1648" actId="113"/>
          <ac:spMkLst>
            <pc:docMk/>
            <pc:sldMk cId="3302470161" sldId="2113417029"/>
            <ac:spMk id="31" creationId="{A61C98E7-6211-4BAE-BBDA-4344C9879C9C}"/>
          </ac:spMkLst>
        </pc:spChg>
        <pc:spChg chg="mod">
          <ac:chgData name="Dave Lingebach" userId="8345a2a5-a067-4759-8441-be0dd7848035" providerId="ADAL" clId="{DEE00638-2592-4B14-A08C-5D219E71D8AD}" dt="2023-04-17T19:52:31.443" v="1662" actId="1076"/>
          <ac:spMkLst>
            <pc:docMk/>
            <pc:sldMk cId="3302470161" sldId="2113417029"/>
            <ac:spMk id="32" creationId="{9DBEA3B7-2359-41D9-8182-7888F18E7F18}"/>
          </ac:spMkLst>
        </pc:spChg>
        <pc:spChg chg="mod">
          <ac:chgData name="Dave Lingebach" userId="8345a2a5-a067-4759-8441-be0dd7848035" providerId="ADAL" clId="{DEE00638-2592-4B14-A08C-5D219E71D8AD}" dt="2023-04-17T19:51:11.080" v="1648" actId="113"/>
          <ac:spMkLst>
            <pc:docMk/>
            <pc:sldMk cId="3302470161" sldId="2113417029"/>
            <ac:spMk id="34" creationId="{B9C690E6-F656-4640-AEBF-395CB60F89F7}"/>
          </ac:spMkLst>
        </pc:spChg>
        <pc:spChg chg="mod">
          <ac:chgData name="Dave Lingebach" userId="8345a2a5-a067-4759-8441-be0dd7848035" providerId="ADAL" clId="{DEE00638-2592-4B14-A08C-5D219E71D8AD}" dt="2023-04-17T19:52:46.191" v="1665" actId="1076"/>
          <ac:spMkLst>
            <pc:docMk/>
            <pc:sldMk cId="3302470161" sldId="2113417029"/>
            <ac:spMk id="35" creationId="{6256AE93-E4A2-4BE0-93C9-4187463FE73B}"/>
          </ac:spMkLst>
        </pc:spChg>
        <pc:spChg chg="mod">
          <ac:chgData name="Dave Lingebach" userId="8345a2a5-a067-4759-8441-be0dd7848035" providerId="ADAL" clId="{DEE00638-2592-4B14-A08C-5D219E71D8AD}" dt="2023-04-17T19:51:11.080" v="1648" actId="113"/>
          <ac:spMkLst>
            <pc:docMk/>
            <pc:sldMk cId="3302470161" sldId="2113417029"/>
            <ac:spMk id="38" creationId="{F8F0AE91-745B-4D5C-A866-EFF9BBF3BD0D}"/>
          </ac:spMkLst>
        </pc:spChg>
        <pc:spChg chg="mod">
          <ac:chgData name="Dave Lingebach" userId="8345a2a5-a067-4759-8441-be0dd7848035" providerId="ADAL" clId="{DEE00638-2592-4B14-A08C-5D219E71D8AD}" dt="2023-04-17T19:51:11.080" v="1648" actId="113"/>
          <ac:spMkLst>
            <pc:docMk/>
            <pc:sldMk cId="3302470161" sldId="2113417029"/>
            <ac:spMk id="39" creationId="{61F6FB37-9BE2-4AB1-94B8-CFF1489EE96D}"/>
          </ac:spMkLst>
        </pc:spChg>
        <pc:spChg chg="mod">
          <ac:chgData name="Dave Lingebach" userId="8345a2a5-a067-4759-8441-be0dd7848035" providerId="ADAL" clId="{DEE00638-2592-4B14-A08C-5D219E71D8AD}" dt="2023-04-17T19:51:11.080" v="1648" actId="113"/>
          <ac:spMkLst>
            <pc:docMk/>
            <pc:sldMk cId="3302470161" sldId="2113417029"/>
            <ac:spMk id="42" creationId="{9C7C43FB-C11A-4B2C-85C3-0839171257FC}"/>
          </ac:spMkLst>
        </pc:spChg>
        <pc:spChg chg="mod">
          <ac:chgData name="Dave Lingebach" userId="8345a2a5-a067-4759-8441-be0dd7848035" providerId="ADAL" clId="{DEE00638-2592-4B14-A08C-5D219E71D8AD}" dt="2023-04-17T19:52:59.363" v="1667" actId="1076"/>
          <ac:spMkLst>
            <pc:docMk/>
            <pc:sldMk cId="3302470161" sldId="2113417029"/>
            <ac:spMk id="43" creationId="{140B8C7C-EE82-4C30-980F-C01C7402F42F}"/>
          </ac:spMkLst>
        </pc:spChg>
        <pc:spChg chg="mod">
          <ac:chgData name="Dave Lingebach" userId="8345a2a5-a067-4759-8441-be0dd7848035" providerId="ADAL" clId="{DEE00638-2592-4B14-A08C-5D219E71D8AD}" dt="2023-04-17T19:53:37.876" v="1671" actId="1076"/>
          <ac:spMkLst>
            <pc:docMk/>
            <pc:sldMk cId="3302470161" sldId="2113417029"/>
            <ac:spMk id="45" creationId="{9DCC7634-2AE8-40B9-A212-F7ADAD665054}"/>
          </ac:spMkLst>
        </pc:spChg>
        <pc:spChg chg="mod">
          <ac:chgData name="Dave Lingebach" userId="8345a2a5-a067-4759-8441-be0dd7848035" providerId="ADAL" clId="{DEE00638-2592-4B14-A08C-5D219E71D8AD}" dt="2023-04-17T19:49:48.013" v="1635" actId="1076"/>
          <ac:spMkLst>
            <pc:docMk/>
            <pc:sldMk cId="3302470161" sldId="2113417029"/>
            <ac:spMk id="47" creationId="{4814B941-059F-46BD-ABDA-A2450D14CAC7}"/>
          </ac:spMkLst>
        </pc:spChg>
        <pc:spChg chg="mod">
          <ac:chgData name="Dave Lingebach" userId="8345a2a5-a067-4759-8441-be0dd7848035" providerId="ADAL" clId="{DEE00638-2592-4B14-A08C-5D219E71D8AD}" dt="2023-04-17T19:48:57.154" v="1623" actId="1076"/>
          <ac:spMkLst>
            <pc:docMk/>
            <pc:sldMk cId="3302470161" sldId="2113417029"/>
            <ac:spMk id="48" creationId="{7732E868-5DFC-4782-A22A-DB16EB5F472D}"/>
          </ac:spMkLst>
        </pc:spChg>
        <pc:spChg chg="add mod">
          <ac:chgData name="Dave Lingebach" userId="8345a2a5-a067-4759-8441-be0dd7848035" providerId="ADAL" clId="{DEE00638-2592-4B14-A08C-5D219E71D8AD}" dt="2023-04-17T19:48:10.846" v="1614" actId="571"/>
          <ac:spMkLst>
            <pc:docMk/>
            <pc:sldMk cId="3302470161" sldId="2113417029"/>
            <ac:spMk id="49" creationId="{D63E630C-2869-A553-C9BC-46593455EB42}"/>
          </ac:spMkLst>
        </pc:spChg>
        <pc:spChg chg="add mod">
          <ac:chgData name="Dave Lingebach" userId="8345a2a5-a067-4759-8441-be0dd7848035" providerId="ADAL" clId="{DEE00638-2592-4B14-A08C-5D219E71D8AD}" dt="2023-04-17T19:48:10.846" v="1614" actId="571"/>
          <ac:spMkLst>
            <pc:docMk/>
            <pc:sldMk cId="3302470161" sldId="2113417029"/>
            <ac:spMk id="50" creationId="{B642E551-B186-64B4-3106-25CBFB8D018A}"/>
          </ac:spMkLst>
        </pc:spChg>
        <pc:spChg chg="add mod">
          <ac:chgData name="Dave Lingebach" userId="8345a2a5-a067-4759-8441-be0dd7848035" providerId="ADAL" clId="{DEE00638-2592-4B14-A08C-5D219E71D8AD}" dt="2023-04-17T19:48:10.846" v="1614" actId="571"/>
          <ac:spMkLst>
            <pc:docMk/>
            <pc:sldMk cId="3302470161" sldId="2113417029"/>
            <ac:spMk id="51" creationId="{BA32E891-A935-49C3-2696-647891A1DBF2}"/>
          </ac:spMkLst>
        </pc:spChg>
        <pc:grpChg chg="mod">
          <ac:chgData name="Dave Lingebach" userId="8345a2a5-a067-4759-8441-be0dd7848035" providerId="ADAL" clId="{DEE00638-2592-4B14-A08C-5D219E71D8AD}" dt="2023-04-17T19:53:37.876" v="1671" actId="1076"/>
          <ac:grpSpMkLst>
            <pc:docMk/>
            <pc:sldMk cId="3302470161" sldId="2113417029"/>
            <ac:grpSpMk id="18" creationId="{45A969BF-C566-4C03-A4B6-3D10250EEA1A}"/>
          </ac:grpSpMkLst>
        </pc:grpChg>
        <pc:grpChg chg="mod">
          <ac:chgData name="Dave Lingebach" userId="8345a2a5-a067-4759-8441-be0dd7848035" providerId="ADAL" clId="{DEE00638-2592-4B14-A08C-5D219E71D8AD}" dt="2023-04-17T19:53:37.876" v="1671" actId="1076"/>
          <ac:grpSpMkLst>
            <pc:docMk/>
            <pc:sldMk cId="3302470161" sldId="2113417029"/>
            <ac:grpSpMk id="29" creationId="{47192165-5473-4ED3-86DD-1D85667F9D84}"/>
          </ac:grpSpMkLst>
        </pc:grpChg>
        <pc:grpChg chg="mod">
          <ac:chgData name="Dave Lingebach" userId="8345a2a5-a067-4759-8441-be0dd7848035" providerId="ADAL" clId="{DEE00638-2592-4B14-A08C-5D219E71D8AD}" dt="2023-04-17T19:53:37.876" v="1671" actId="1076"/>
          <ac:grpSpMkLst>
            <pc:docMk/>
            <pc:sldMk cId="3302470161" sldId="2113417029"/>
            <ac:grpSpMk id="33" creationId="{EA27A218-DDB8-4F12-956E-7884FCC5E9A2}"/>
          </ac:grpSpMkLst>
        </pc:grpChg>
        <pc:grpChg chg="mod">
          <ac:chgData name="Dave Lingebach" userId="8345a2a5-a067-4759-8441-be0dd7848035" providerId="ADAL" clId="{DEE00638-2592-4B14-A08C-5D219E71D8AD}" dt="2023-04-17T19:53:37.876" v="1671" actId="1076"/>
          <ac:grpSpMkLst>
            <pc:docMk/>
            <pc:sldMk cId="3302470161" sldId="2113417029"/>
            <ac:grpSpMk id="37" creationId="{1E3D63B4-A0BE-42C6-B1FF-4DED9A7615EA}"/>
          </ac:grpSpMkLst>
        </pc:grpChg>
        <pc:grpChg chg="mod">
          <ac:chgData name="Dave Lingebach" userId="8345a2a5-a067-4759-8441-be0dd7848035" providerId="ADAL" clId="{DEE00638-2592-4B14-A08C-5D219E71D8AD}" dt="2023-04-17T19:53:37.876" v="1671" actId="1076"/>
          <ac:grpSpMkLst>
            <pc:docMk/>
            <pc:sldMk cId="3302470161" sldId="2113417029"/>
            <ac:grpSpMk id="41" creationId="{4177933A-4163-451D-BA2F-01389CC918F2}"/>
          </ac:grpSpMkLst>
        </pc:grpChg>
        <pc:picChg chg="mod">
          <ac:chgData name="Dave Lingebach" userId="8345a2a5-a067-4759-8441-be0dd7848035" providerId="ADAL" clId="{DEE00638-2592-4B14-A08C-5D219E71D8AD}" dt="2023-04-17T19:50:30.796" v="1638" actId="207"/>
          <ac:picMkLst>
            <pc:docMk/>
            <pc:sldMk cId="3302470161" sldId="2113417029"/>
            <ac:picMk id="30" creationId="{41732B1F-FD2C-455E-AB7F-214C0840A817}"/>
          </ac:picMkLst>
        </pc:picChg>
        <pc:picChg chg="mod">
          <ac:chgData name="Dave Lingebach" userId="8345a2a5-a067-4759-8441-be0dd7848035" providerId="ADAL" clId="{DEE00638-2592-4B14-A08C-5D219E71D8AD}" dt="2023-04-17T19:50:27.796" v="1637" actId="207"/>
          <ac:picMkLst>
            <pc:docMk/>
            <pc:sldMk cId="3302470161" sldId="2113417029"/>
            <ac:picMk id="36" creationId="{C7DB9203-5302-4F64-BD2F-A2362F21EC02}"/>
          </ac:picMkLst>
        </pc:picChg>
        <pc:picChg chg="mod">
          <ac:chgData name="Dave Lingebach" userId="8345a2a5-a067-4759-8441-be0dd7848035" providerId="ADAL" clId="{DEE00638-2592-4B14-A08C-5D219E71D8AD}" dt="2023-04-17T19:50:33.563" v="1639" actId="207"/>
          <ac:picMkLst>
            <pc:docMk/>
            <pc:sldMk cId="3302470161" sldId="2113417029"/>
            <ac:picMk id="40" creationId="{2EA2520D-5BF8-4CD2-8A5C-828B8C13B826}"/>
          </ac:picMkLst>
        </pc:picChg>
        <pc:picChg chg="mod">
          <ac:chgData name="Dave Lingebach" userId="8345a2a5-a067-4759-8441-be0dd7848035" providerId="ADAL" clId="{DEE00638-2592-4B14-A08C-5D219E71D8AD}" dt="2023-04-17T19:50:24.630" v="1636" actId="207"/>
          <ac:picMkLst>
            <pc:docMk/>
            <pc:sldMk cId="3302470161" sldId="2113417029"/>
            <ac:picMk id="44" creationId="{64EEED16-E235-4BA8-83F2-0B3F395842F7}"/>
          </ac:picMkLst>
        </pc:picChg>
        <pc:picChg chg="mod">
          <ac:chgData name="Dave Lingebach" userId="8345a2a5-a067-4759-8441-be0dd7848035" providerId="ADAL" clId="{DEE00638-2592-4B14-A08C-5D219E71D8AD}" dt="2023-04-17T19:53:37.876" v="1671" actId="1076"/>
          <ac:picMkLst>
            <pc:docMk/>
            <pc:sldMk cId="3302470161" sldId="2113417029"/>
            <ac:picMk id="46" creationId="{25A11F18-AFA3-48AE-8166-891ABD4272E8}"/>
          </ac:picMkLst>
        </pc:picChg>
      </pc:sldChg>
      <pc:sldChg chg="addSp delSp modSp add mod">
        <pc:chgData name="Dave Lingebach" userId="8345a2a5-a067-4759-8441-be0dd7848035" providerId="ADAL" clId="{DEE00638-2592-4B14-A08C-5D219E71D8AD}" dt="2023-04-17T19:59:29.013" v="1723" actId="2165"/>
        <pc:sldMkLst>
          <pc:docMk/>
          <pc:sldMk cId="2191480692" sldId="2113417030"/>
        </pc:sldMkLst>
        <pc:spChg chg="add mod">
          <ac:chgData name="Dave Lingebach" userId="8345a2a5-a067-4759-8441-be0dd7848035" providerId="ADAL" clId="{DEE00638-2592-4B14-A08C-5D219E71D8AD}" dt="2023-04-17T19:55:52.696" v="1688" actId="1076"/>
          <ac:spMkLst>
            <pc:docMk/>
            <pc:sldMk cId="2191480692" sldId="2113417030"/>
            <ac:spMk id="2" creationId="{206C3915-08C1-CE2B-DEBD-40A712458D05}"/>
          </ac:spMkLst>
        </pc:spChg>
        <pc:spChg chg="mod">
          <ac:chgData name="Dave Lingebach" userId="8345a2a5-a067-4759-8441-be0dd7848035" providerId="ADAL" clId="{DEE00638-2592-4B14-A08C-5D219E71D8AD}" dt="2023-04-17T19:55:09.563" v="1682" actId="554"/>
          <ac:spMkLst>
            <pc:docMk/>
            <pc:sldMk cId="2191480692" sldId="2113417030"/>
            <ac:spMk id="7" creationId="{7B6B78CB-4D77-4031-9957-387E9D906B07}"/>
          </ac:spMkLst>
        </pc:spChg>
        <pc:spChg chg="mod">
          <ac:chgData name="Dave Lingebach" userId="8345a2a5-a067-4759-8441-be0dd7848035" providerId="ADAL" clId="{DEE00638-2592-4B14-A08C-5D219E71D8AD}" dt="2023-04-17T19:55:09.563" v="1682" actId="554"/>
          <ac:spMkLst>
            <pc:docMk/>
            <pc:sldMk cId="2191480692" sldId="2113417030"/>
            <ac:spMk id="8" creationId="{AF5A6D19-E04A-407F-8CB2-AF315DE526FE}"/>
          </ac:spMkLst>
        </pc:spChg>
        <pc:spChg chg="mod">
          <ac:chgData name="Dave Lingebach" userId="8345a2a5-a067-4759-8441-be0dd7848035" providerId="ADAL" clId="{DEE00638-2592-4B14-A08C-5D219E71D8AD}" dt="2023-04-17T19:55:09.563" v="1682" actId="554"/>
          <ac:spMkLst>
            <pc:docMk/>
            <pc:sldMk cId="2191480692" sldId="2113417030"/>
            <ac:spMk id="9" creationId="{1A858851-16AB-49DE-A0A8-D46EA8B2CCA5}"/>
          </ac:spMkLst>
        </pc:spChg>
        <pc:spChg chg="mod">
          <ac:chgData name="Dave Lingebach" userId="8345a2a5-a067-4759-8441-be0dd7848035" providerId="ADAL" clId="{DEE00638-2592-4B14-A08C-5D219E71D8AD}" dt="2023-04-17T19:55:23.723" v="1686" actId="6549"/>
          <ac:spMkLst>
            <pc:docMk/>
            <pc:sldMk cId="2191480692" sldId="2113417030"/>
            <ac:spMk id="10" creationId="{C4BF55B1-3059-4667-B510-D39B970C7EC8}"/>
          </ac:spMkLst>
        </pc:spChg>
        <pc:spChg chg="mod">
          <ac:chgData name="Dave Lingebach" userId="8345a2a5-a067-4759-8441-be0dd7848035" providerId="ADAL" clId="{DEE00638-2592-4B14-A08C-5D219E71D8AD}" dt="2023-04-17T19:55:09.563" v="1682" actId="554"/>
          <ac:spMkLst>
            <pc:docMk/>
            <pc:sldMk cId="2191480692" sldId="2113417030"/>
            <ac:spMk id="11" creationId="{FBB11B8C-8AA9-4BEE-9A62-8BA8C1D18CB5}"/>
          </ac:spMkLst>
        </pc:spChg>
        <pc:spChg chg="del">
          <ac:chgData name="Dave Lingebach" userId="8345a2a5-a067-4759-8441-be0dd7848035" providerId="ADAL" clId="{DEE00638-2592-4B14-A08C-5D219E71D8AD}" dt="2023-04-17T19:54:24.437" v="1674" actId="478"/>
          <ac:spMkLst>
            <pc:docMk/>
            <pc:sldMk cId="2191480692" sldId="2113417030"/>
            <ac:spMk id="16" creationId="{7EC015F8-FC52-4AF5-B686-DD2381BB47F9}"/>
          </ac:spMkLst>
        </pc:spChg>
        <pc:spChg chg="del">
          <ac:chgData name="Dave Lingebach" userId="8345a2a5-a067-4759-8441-be0dd7848035" providerId="ADAL" clId="{DEE00638-2592-4B14-A08C-5D219E71D8AD}" dt="2023-04-17T19:54:24.437" v="1674" actId="478"/>
          <ac:spMkLst>
            <pc:docMk/>
            <pc:sldMk cId="2191480692" sldId="2113417030"/>
            <ac:spMk id="17" creationId="{68BD8387-1AAF-4A89-A4E9-2EACD6301157}"/>
          </ac:spMkLst>
        </pc:spChg>
        <pc:spChg chg="del">
          <ac:chgData name="Dave Lingebach" userId="8345a2a5-a067-4759-8441-be0dd7848035" providerId="ADAL" clId="{DEE00638-2592-4B14-A08C-5D219E71D8AD}" dt="2023-04-17T19:54:36.424" v="1678" actId="478"/>
          <ac:spMkLst>
            <pc:docMk/>
            <pc:sldMk cId="2191480692" sldId="2113417030"/>
            <ac:spMk id="18" creationId="{5568A940-A645-4A3A-A21D-95A6E40E4D2C}"/>
          </ac:spMkLst>
        </pc:spChg>
        <pc:spChg chg="del">
          <ac:chgData name="Dave Lingebach" userId="8345a2a5-a067-4759-8441-be0dd7848035" providerId="ADAL" clId="{DEE00638-2592-4B14-A08C-5D219E71D8AD}" dt="2023-04-17T19:54:24.437" v="1674" actId="478"/>
          <ac:spMkLst>
            <pc:docMk/>
            <pc:sldMk cId="2191480692" sldId="2113417030"/>
            <ac:spMk id="19" creationId="{2D80F533-0F4D-4515-A918-1E4BC444614F}"/>
          </ac:spMkLst>
        </pc:spChg>
        <pc:spChg chg="del">
          <ac:chgData name="Dave Lingebach" userId="8345a2a5-a067-4759-8441-be0dd7848035" providerId="ADAL" clId="{DEE00638-2592-4B14-A08C-5D219E71D8AD}" dt="2023-04-17T19:54:24.437" v="1674" actId="478"/>
          <ac:spMkLst>
            <pc:docMk/>
            <pc:sldMk cId="2191480692" sldId="2113417030"/>
            <ac:spMk id="20" creationId="{CF81C90C-751F-41CF-9DD0-36FD934DCD61}"/>
          </ac:spMkLst>
        </pc:spChg>
        <pc:spChg chg="del">
          <ac:chgData name="Dave Lingebach" userId="8345a2a5-a067-4759-8441-be0dd7848035" providerId="ADAL" clId="{DEE00638-2592-4B14-A08C-5D219E71D8AD}" dt="2023-04-17T19:54:24.437" v="1674" actId="478"/>
          <ac:spMkLst>
            <pc:docMk/>
            <pc:sldMk cId="2191480692" sldId="2113417030"/>
            <ac:spMk id="21" creationId="{4597D8E9-5518-43D0-A886-EEABF0A30F8A}"/>
          </ac:spMkLst>
        </pc:spChg>
        <pc:spChg chg="del">
          <ac:chgData name="Dave Lingebach" userId="8345a2a5-a067-4759-8441-be0dd7848035" providerId="ADAL" clId="{DEE00638-2592-4B14-A08C-5D219E71D8AD}" dt="2023-04-17T19:54:24.437" v="1674" actId="478"/>
          <ac:spMkLst>
            <pc:docMk/>
            <pc:sldMk cId="2191480692" sldId="2113417030"/>
            <ac:spMk id="22" creationId="{0EF62A7B-8F7B-4900-99F7-9FF24D341CA7}"/>
          </ac:spMkLst>
        </pc:spChg>
        <pc:spChg chg="del">
          <ac:chgData name="Dave Lingebach" userId="8345a2a5-a067-4759-8441-be0dd7848035" providerId="ADAL" clId="{DEE00638-2592-4B14-A08C-5D219E71D8AD}" dt="2023-04-17T19:54:31.081" v="1676" actId="478"/>
          <ac:spMkLst>
            <pc:docMk/>
            <pc:sldMk cId="2191480692" sldId="2113417030"/>
            <ac:spMk id="23" creationId="{7D0B906C-0ACC-436F-B91C-EAF6A9BF5C36}"/>
          </ac:spMkLst>
        </pc:spChg>
        <pc:spChg chg="del">
          <ac:chgData name="Dave Lingebach" userId="8345a2a5-a067-4759-8441-be0dd7848035" providerId="ADAL" clId="{DEE00638-2592-4B14-A08C-5D219E71D8AD}" dt="2023-04-17T19:54:24.437" v="1674" actId="478"/>
          <ac:spMkLst>
            <pc:docMk/>
            <pc:sldMk cId="2191480692" sldId="2113417030"/>
            <ac:spMk id="33" creationId="{C98CEFDE-84B5-417A-A09D-EE4D9BB8B264}"/>
          </ac:spMkLst>
        </pc:spChg>
        <pc:spChg chg="del">
          <ac:chgData name="Dave Lingebach" userId="8345a2a5-a067-4759-8441-be0dd7848035" providerId="ADAL" clId="{DEE00638-2592-4B14-A08C-5D219E71D8AD}" dt="2023-04-17T19:54:33.467" v="1677" actId="478"/>
          <ac:spMkLst>
            <pc:docMk/>
            <pc:sldMk cId="2191480692" sldId="2113417030"/>
            <ac:spMk id="34" creationId="{655B5CDF-8D1E-49DB-8E34-B803E6F5A1E1}"/>
          </ac:spMkLst>
        </pc:spChg>
        <pc:spChg chg="add mod">
          <ac:chgData name="Dave Lingebach" userId="8345a2a5-a067-4759-8441-be0dd7848035" providerId="ADAL" clId="{DEE00638-2592-4B14-A08C-5D219E71D8AD}" dt="2023-04-17T19:55:52.696" v="1688" actId="1076"/>
          <ac:spMkLst>
            <pc:docMk/>
            <pc:sldMk cId="2191480692" sldId="2113417030"/>
            <ac:spMk id="36" creationId="{638B01D5-C0D2-E09C-231A-EDF403D42474}"/>
          </ac:spMkLst>
        </pc:spChg>
        <pc:spChg chg="mod">
          <ac:chgData name="Dave Lingebach" userId="8345a2a5-a067-4759-8441-be0dd7848035" providerId="ADAL" clId="{DEE00638-2592-4B14-A08C-5D219E71D8AD}" dt="2023-04-17T19:55:41.013" v="1687"/>
          <ac:spMkLst>
            <pc:docMk/>
            <pc:sldMk cId="2191480692" sldId="2113417030"/>
            <ac:spMk id="39" creationId="{C330AA23-20E3-6F70-41EA-FE84D7BB7D7B}"/>
          </ac:spMkLst>
        </pc:spChg>
        <pc:spChg chg="mod">
          <ac:chgData name="Dave Lingebach" userId="8345a2a5-a067-4759-8441-be0dd7848035" providerId="ADAL" clId="{DEE00638-2592-4B14-A08C-5D219E71D8AD}" dt="2023-04-17T19:55:41.013" v="1687"/>
          <ac:spMkLst>
            <pc:docMk/>
            <pc:sldMk cId="2191480692" sldId="2113417030"/>
            <ac:spMk id="40" creationId="{9229C46D-192A-8DBF-3E76-AB13E810459C}"/>
          </ac:spMkLst>
        </pc:spChg>
        <pc:spChg chg="mod">
          <ac:chgData name="Dave Lingebach" userId="8345a2a5-a067-4759-8441-be0dd7848035" providerId="ADAL" clId="{DEE00638-2592-4B14-A08C-5D219E71D8AD}" dt="2023-04-17T19:55:41.013" v="1687"/>
          <ac:spMkLst>
            <pc:docMk/>
            <pc:sldMk cId="2191480692" sldId="2113417030"/>
            <ac:spMk id="41" creationId="{3C162303-CCD0-2123-B581-8E256306EC06}"/>
          </ac:spMkLst>
        </pc:spChg>
        <pc:spChg chg="mod">
          <ac:chgData name="Dave Lingebach" userId="8345a2a5-a067-4759-8441-be0dd7848035" providerId="ADAL" clId="{DEE00638-2592-4B14-A08C-5D219E71D8AD}" dt="2023-04-17T19:55:41.013" v="1687"/>
          <ac:spMkLst>
            <pc:docMk/>
            <pc:sldMk cId="2191480692" sldId="2113417030"/>
            <ac:spMk id="42" creationId="{2394D89B-B01A-ED4F-E32F-2D0656FE59B7}"/>
          </ac:spMkLst>
        </pc:spChg>
        <pc:spChg chg="mod">
          <ac:chgData name="Dave Lingebach" userId="8345a2a5-a067-4759-8441-be0dd7848035" providerId="ADAL" clId="{DEE00638-2592-4B14-A08C-5D219E71D8AD}" dt="2023-04-17T19:55:41.013" v="1687"/>
          <ac:spMkLst>
            <pc:docMk/>
            <pc:sldMk cId="2191480692" sldId="2113417030"/>
            <ac:spMk id="43" creationId="{F11B903F-C0A0-6385-D203-3475ADAC6D7C}"/>
          </ac:spMkLst>
        </pc:spChg>
        <pc:spChg chg="add mod">
          <ac:chgData name="Dave Lingebach" userId="8345a2a5-a067-4759-8441-be0dd7848035" providerId="ADAL" clId="{DEE00638-2592-4B14-A08C-5D219E71D8AD}" dt="2023-04-17T19:55:52.696" v="1688" actId="1076"/>
          <ac:spMkLst>
            <pc:docMk/>
            <pc:sldMk cId="2191480692" sldId="2113417030"/>
            <ac:spMk id="44" creationId="{30DFE80E-7848-0659-2F85-C40E9F218DE0}"/>
          </ac:spMkLst>
        </pc:spChg>
        <pc:spChg chg="add mod">
          <ac:chgData name="Dave Lingebach" userId="8345a2a5-a067-4759-8441-be0dd7848035" providerId="ADAL" clId="{DEE00638-2592-4B14-A08C-5D219E71D8AD}" dt="2023-04-17T19:55:52.696" v="1688" actId="1076"/>
          <ac:spMkLst>
            <pc:docMk/>
            <pc:sldMk cId="2191480692" sldId="2113417030"/>
            <ac:spMk id="45" creationId="{E7F93A4C-B404-B6A3-C226-B7B57B62152B}"/>
          </ac:spMkLst>
        </pc:spChg>
        <pc:spChg chg="add mod">
          <ac:chgData name="Dave Lingebach" userId="8345a2a5-a067-4759-8441-be0dd7848035" providerId="ADAL" clId="{DEE00638-2592-4B14-A08C-5D219E71D8AD}" dt="2023-04-17T19:55:52.696" v="1688" actId="1076"/>
          <ac:spMkLst>
            <pc:docMk/>
            <pc:sldMk cId="2191480692" sldId="2113417030"/>
            <ac:spMk id="46" creationId="{48B9E185-42F3-2A02-3527-6F41372DF00C}"/>
          </ac:spMkLst>
        </pc:spChg>
        <pc:spChg chg="add mod">
          <ac:chgData name="Dave Lingebach" userId="8345a2a5-a067-4759-8441-be0dd7848035" providerId="ADAL" clId="{DEE00638-2592-4B14-A08C-5D219E71D8AD}" dt="2023-04-17T19:55:52.696" v="1688" actId="1076"/>
          <ac:spMkLst>
            <pc:docMk/>
            <pc:sldMk cId="2191480692" sldId="2113417030"/>
            <ac:spMk id="47" creationId="{973B1E1D-C331-4D2E-7752-7DB581E2F3B9}"/>
          </ac:spMkLst>
        </pc:spChg>
        <pc:spChg chg="mod">
          <ac:chgData name="Dave Lingebach" userId="8345a2a5-a067-4759-8441-be0dd7848035" providerId="ADAL" clId="{DEE00638-2592-4B14-A08C-5D219E71D8AD}" dt="2023-04-17T19:55:41.013" v="1687"/>
          <ac:spMkLst>
            <pc:docMk/>
            <pc:sldMk cId="2191480692" sldId="2113417030"/>
            <ac:spMk id="50" creationId="{D8016FA3-DD52-1071-C3E3-E164340E9673}"/>
          </ac:spMkLst>
        </pc:spChg>
        <pc:spChg chg="mod">
          <ac:chgData name="Dave Lingebach" userId="8345a2a5-a067-4759-8441-be0dd7848035" providerId="ADAL" clId="{DEE00638-2592-4B14-A08C-5D219E71D8AD}" dt="2023-04-17T19:55:41.013" v="1687"/>
          <ac:spMkLst>
            <pc:docMk/>
            <pc:sldMk cId="2191480692" sldId="2113417030"/>
            <ac:spMk id="51" creationId="{14D1AA0D-0F2F-9A56-8B7D-F458D4669D65}"/>
          </ac:spMkLst>
        </pc:spChg>
        <pc:spChg chg="mod">
          <ac:chgData name="Dave Lingebach" userId="8345a2a5-a067-4759-8441-be0dd7848035" providerId="ADAL" clId="{DEE00638-2592-4B14-A08C-5D219E71D8AD}" dt="2023-04-17T19:55:41.013" v="1687"/>
          <ac:spMkLst>
            <pc:docMk/>
            <pc:sldMk cId="2191480692" sldId="2113417030"/>
            <ac:spMk id="53" creationId="{0ABAD529-55CD-0606-7F28-A22575BE8DE0}"/>
          </ac:spMkLst>
        </pc:spChg>
        <pc:spChg chg="mod">
          <ac:chgData name="Dave Lingebach" userId="8345a2a5-a067-4759-8441-be0dd7848035" providerId="ADAL" clId="{DEE00638-2592-4B14-A08C-5D219E71D8AD}" dt="2023-04-17T19:55:41.013" v="1687"/>
          <ac:spMkLst>
            <pc:docMk/>
            <pc:sldMk cId="2191480692" sldId="2113417030"/>
            <ac:spMk id="54" creationId="{A2EA1E98-2750-40AA-6AAF-4701D9F21F0C}"/>
          </ac:spMkLst>
        </pc:spChg>
        <pc:spChg chg="mod">
          <ac:chgData name="Dave Lingebach" userId="8345a2a5-a067-4759-8441-be0dd7848035" providerId="ADAL" clId="{DEE00638-2592-4B14-A08C-5D219E71D8AD}" dt="2023-04-17T19:55:41.013" v="1687"/>
          <ac:spMkLst>
            <pc:docMk/>
            <pc:sldMk cId="2191480692" sldId="2113417030"/>
            <ac:spMk id="57" creationId="{8AFF513B-2FFA-DFB2-E00C-483F0D26A6F4}"/>
          </ac:spMkLst>
        </pc:spChg>
        <pc:spChg chg="mod">
          <ac:chgData name="Dave Lingebach" userId="8345a2a5-a067-4759-8441-be0dd7848035" providerId="ADAL" clId="{DEE00638-2592-4B14-A08C-5D219E71D8AD}" dt="2023-04-17T19:55:41.013" v="1687"/>
          <ac:spMkLst>
            <pc:docMk/>
            <pc:sldMk cId="2191480692" sldId="2113417030"/>
            <ac:spMk id="58" creationId="{81FE2020-280D-8AD6-6CB2-0627DD063B64}"/>
          </ac:spMkLst>
        </pc:spChg>
        <pc:spChg chg="mod">
          <ac:chgData name="Dave Lingebach" userId="8345a2a5-a067-4759-8441-be0dd7848035" providerId="ADAL" clId="{DEE00638-2592-4B14-A08C-5D219E71D8AD}" dt="2023-04-17T19:55:41.013" v="1687"/>
          <ac:spMkLst>
            <pc:docMk/>
            <pc:sldMk cId="2191480692" sldId="2113417030"/>
            <ac:spMk id="61" creationId="{76F85C02-0CDC-783F-AEAA-EDDFF2B14CDF}"/>
          </ac:spMkLst>
        </pc:spChg>
        <pc:spChg chg="mod">
          <ac:chgData name="Dave Lingebach" userId="8345a2a5-a067-4759-8441-be0dd7848035" providerId="ADAL" clId="{DEE00638-2592-4B14-A08C-5D219E71D8AD}" dt="2023-04-17T19:55:41.013" v="1687"/>
          <ac:spMkLst>
            <pc:docMk/>
            <pc:sldMk cId="2191480692" sldId="2113417030"/>
            <ac:spMk id="62" creationId="{3520AFF5-E794-7B1C-BD27-E09720A370DB}"/>
          </ac:spMkLst>
        </pc:spChg>
        <pc:spChg chg="add mod">
          <ac:chgData name="Dave Lingebach" userId="8345a2a5-a067-4759-8441-be0dd7848035" providerId="ADAL" clId="{DEE00638-2592-4B14-A08C-5D219E71D8AD}" dt="2023-04-17T19:55:52.696" v="1688" actId="1076"/>
          <ac:spMkLst>
            <pc:docMk/>
            <pc:sldMk cId="2191480692" sldId="2113417030"/>
            <ac:spMk id="64" creationId="{225672C7-81A5-5A3C-EBDC-AC9976650978}"/>
          </ac:spMkLst>
        </pc:spChg>
        <pc:grpChg chg="del">
          <ac:chgData name="Dave Lingebach" userId="8345a2a5-a067-4759-8441-be0dd7848035" providerId="ADAL" clId="{DEE00638-2592-4B14-A08C-5D219E71D8AD}" dt="2023-04-17T19:54:24.437" v="1674" actId="478"/>
          <ac:grpSpMkLst>
            <pc:docMk/>
            <pc:sldMk cId="2191480692" sldId="2113417030"/>
            <ac:grpSpMk id="12" creationId="{0FA6B76B-95B9-4F8A-AE03-B334AA4B4650}"/>
          </ac:grpSpMkLst>
        </pc:grpChg>
        <pc:grpChg chg="del">
          <ac:chgData name="Dave Lingebach" userId="8345a2a5-a067-4759-8441-be0dd7848035" providerId="ADAL" clId="{DEE00638-2592-4B14-A08C-5D219E71D8AD}" dt="2023-04-17T19:54:27.816" v="1675" actId="478"/>
          <ac:grpSpMkLst>
            <pc:docMk/>
            <pc:sldMk cId="2191480692" sldId="2113417030"/>
            <ac:grpSpMk id="24" creationId="{B7A677E1-448C-4A0B-ACAE-F9A7887DCDB2}"/>
          </ac:grpSpMkLst>
        </pc:grpChg>
        <pc:grpChg chg="del">
          <ac:chgData name="Dave Lingebach" userId="8345a2a5-a067-4759-8441-be0dd7848035" providerId="ADAL" clId="{DEE00638-2592-4B14-A08C-5D219E71D8AD}" dt="2023-04-17T19:54:27.816" v="1675" actId="478"/>
          <ac:grpSpMkLst>
            <pc:docMk/>
            <pc:sldMk cId="2191480692" sldId="2113417030"/>
            <ac:grpSpMk id="29" creationId="{144BCD9F-8B30-4AB1-92BF-42AA1C3BE5FC}"/>
          </ac:grpSpMkLst>
        </pc:grpChg>
        <pc:grpChg chg="add mod">
          <ac:chgData name="Dave Lingebach" userId="8345a2a5-a067-4759-8441-be0dd7848035" providerId="ADAL" clId="{DEE00638-2592-4B14-A08C-5D219E71D8AD}" dt="2023-04-17T19:55:52.696" v="1688" actId="1076"/>
          <ac:grpSpMkLst>
            <pc:docMk/>
            <pc:sldMk cId="2191480692" sldId="2113417030"/>
            <ac:grpSpMk id="37" creationId="{4C333AAE-5F23-FE77-E401-9F86C95C557D}"/>
          </ac:grpSpMkLst>
        </pc:grpChg>
        <pc:grpChg chg="mod">
          <ac:chgData name="Dave Lingebach" userId="8345a2a5-a067-4759-8441-be0dd7848035" providerId="ADAL" clId="{DEE00638-2592-4B14-A08C-5D219E71D8AD}" dt="2023-04-17T19:55:41.013" v="1687"/>
          <ac:grpSpMkLst>
            <pc:docMk/>
            <pc:sldMk cId="2191480692" sldId="2113417030"/>
            <ac:grpSpMk id="38" creationId="{3CA41055-E2B8-6683-A98C-A5A9DC47A4F6}"/>
          </ac:grpSpMkLst>
        </pc:grpChg>
        <pc:grpChg chg="add mod">
          <ac:chgData name="Dave Lingebach" userId="8345a2a5-a067-4759-8441-be0dd7848035" providerId="ADAL" clId="{DEE00638-2592-4B14-A08C-5D219E71D8AD}" dt="2023-04-17T19:55:52.696" v="1688" actId="1076"/>
          <ac:grpSpMkLst>
            <pc:docMk/>
            <pc:sldMk cId="2191480692" sldId="2113417030"/>
            <ac:grpSpMk id="48" creationId="{1DD556F9-9DE9-0B6F-8D07-BB90AAE1EEE8}"/>
          </ac:grpSpMkLst>
        </pc:grpChg>
        <pc:grpChg chg="add mod">
          <ac:chgData name="Dave Lingebach" userId="8345a2a5-a067-4759-8441-be0dd7848035" providerId="ADAL" clId="{DEE00638-2592-4B14-A08C-5D219E71D8AD}" dt="2023-04-17T19:55:52.696" v="1688" actId="1076"/>
          <ac:grpSpMkLst>
            <pc:docMk/>
            <pc:sldMk cId="2191480692" sldId="2113417030"/>
            <ac:grpSpMk id="52" creationId="{43F1A79F-9005-1709-31A5-7AE60F88FC1A}"/>
          </ac:grpSpMkLst>
        </pc:grpChg>
        <pc:grpChg chg="add mod">
          <ac:chgData name="Dave Lingebach" userId="8345a2a5-a067-4759-8441-be0dd7848035" providerId="ADAL" clId="{DEE00638-2592-4B14-A08C-5D219E71D8AD}" dt="2023-04-17T19:55:52.696" v="1688" actId="1076"/>
          <ac:grpSpMkLst>
            <pc:docMk/>
            <pc:sldMk cId="2191480692" sldId="2113417030"/>
            <ac:grpSpMk id="56" creationId="{AEA34C92-B685-B811-90C3-F5BE7FD45F54}"/>
          </ac:grpSpMkLst>
        </pc:grpChg>
        <pc:grpChg chg="add mod">
          <ac:chgData name="Dave Lingebach" userId="8345a2a5-a067-4759-8441-be0dd7848035" providerId="ADAL" clId="{DEE00638-2592-4B14-A08C-5D219E71D8AD}" dt="2023-04-17T19:55:52.696" v="1688" actId="1076"/>
          <ac:grpSpMkLst>
            <pc:docMk/>
            <pc:sldMk cId="2191480692" sldId="2113417030"/>
            <ac:grpSpMk id="60" creationId="{7B3D2C32-F427-29E2-7B91-790F7D72D392}"/>
          </ac:grpSpMkLst>
        </pc:grpChg>
        <pc:graphicFrameChg chg="mod modGraphic">
          <ac:chgData name="Dave Lingebach" userId="8345a2a5-a067-4759-8441-be0dd7848035" providerId="ADAL" clId="{DEE00638-2592-4B14-A08C-5D219E71D8AD}" dt="2023-04-17T19:59:29.013" v="1723" actId="2165"/>
          <ac:graphicFrameMkLst>
            <pc:docMk/>
            <pc:sldMk cId="2191480692" sldId="2113417030"/>
            <ac:graphicFrameMk id="6" creationId="{CFC3F3C9-0D8C-4014-8901-0EDBA3F28342}"/>
          </ac:graphicFrameMkLst>
        </pc:graphicFrameChg>
        <pc:picChg chg="del">
          <ac:chgData name="Dave Lingebach" userId="8345a2a5-a067-4759-8441-be0dd7848035" providerId="ADAL" clId="{DEE00638-2592-4B14-A08C-5D219E71D8AD}" dt="2023-04-17T19:54:24.437" v="1674" actId="478"/>
          <ac:picMkLst>
            <pc:docMk/>
            <pc:sldMk cId="2191480692" sldId="2113417030"/>
            <ac:picMk id="28" creationId="{76A5FC29-4F43-44AC-8523-7C4CC620F17E}"/>
          </ac:picMkLst>
        </pc:picChg>
        <pc:picChg chg="del">
          <ac:chgData name="Dave Lingebach" userId="8345a2a5-a067-4759-8441-be0dd7848035" providerId="ADAL" clId="{DEE00638-2592-4B14-A08C-5D219E71D8AD}" dt="2023-04-17T19:54:24.437" v="1674" actId="478"/>
          <ac:picMkLst>
            <pc:docMk/>
            <pc:sldMk cId="2191480692" sldId="2113417030"/>
            <ac:picMk id="35" creationId="{8E319691-0B64-4130-9551-6E92127C7B27}"/>
          </ac:picMkLst>
        </pc:picChg>
        <pc:picChg chg="mod">
          <ac:chgData name="Dave Lingebach" userId="8345a2a5-a067-4759-8441-be0dd7848035" providerId="ADAL" clId="{DEE00638-2592-4B14-A08C-5D219E71D8AD}" dt="2023-04-17T19:55:41.013" v="1687"/>
          <ac:picMkLst>
            <pc:docMk/>
            <pc:sldMk cId="2191480692" sldId="2113417030"/>
            <ac:picMk id="49" creationId="{74AEDDBD-5CE4-6445-1303-55400C4C06E9}"/>
          </ac:picMkLst>
        </pc:picChg>
        <pc:picChg chg="mod">
          <ac:chgData name="Dave Lingebach" userId="8345a2a5-a067-4759-8441-be0dd7848035" providerId="ADAL" clId="{DEE00638-2592-4B14-A08C-5D219E71D8AD}" dt="2023-04-17T19:55:41.013" v="1687"/>
          <ac:picMkLst>
            <pc:docMk/>
            <pc:sldMk cId="2191480692" sldId="2113417030"/>
            <ac:picMk id="55" creationId="{B94CE8C3-9F55-1310-B130-0E819ADA8E06}"/>
          </ac:picMkLst>
        </pc:picChg>
        <pc:picChg chg="mod">
          <ac:chgData name="Dave Lingebach" userId="8345a2a5-a067-4759-8441-be0dd7848035" providerId="ADAL" clId="{DEE00638-2592-4B14-A08C-5D219E71D8AD}" dt="2023-04-17T19:55:41.013" v="1687"/>
          <ac:picMkLst>
            <pc:docMk/>
            <pc:sldMk cId="2191480692" sldId="2113417030"/>
            <ac:picMk id="59" creationId="{D248FBEB-0F64-C759-6A32-FB0CD59939DF}"/>
          </ac:picMkLst>
        </pc:picChg>
        <pc:picChg chg="mod">
          <ac:chgData name="Dave Lingebach" userId="8345a2a5-a067-4759-8441-be0dd7848035" providerId="ADAL" clId="{DEE00638-2592-4B14-A08C-5D219E71D8AD}" dt="2023-04-17T19:55:41.013" v="1687"/>
          <ac:picMkLst>
            <pc:docMk/>
            <pc:sldMk cId="2191480692" sldId="2113417030"/>
            <ac:picMk id="63" creationId="{6EB00F6D-7A9A-D0C2-2AA2-80C53D6B4C7D}"/>
          </ac:picMkLst>
        </pc:picChg>
        <pc:picChg chg="add mod">
          <ac:chgData name="Dave Lingebach" userId="8345a2a5-a067-4759-8441-be0dd7848035" providerId="ADAL" clId="{DEE00638-2592-4B14-A08C-5D219E71D8AD}" dt="2023-04-17T19:55:52.696" v="1688" actId="1076"/>
          <ac:picMkLst>
            <pc:docMk/>
            <pc:sldMk cId="2191480692" sldId="2113417030"/>
            <ac:picMk id="65" creationId="{0D595B2C-EE9D-113B-E003-98DCADF28EEF}"/>
          </ac:picMkLst>
        </pc:picChg>
      </pc:sldChg>
      <pc:sldChg chg="addSp delSp modSp add mod">
        <pc:chgData name="Dave Lingebach" userId="8345a2a5-a067-4759-8441-be0dd7848035" providerId="ADAL" clId="{DEE00638-2592-4B14-A08C-5D219E71D8AD}" dt="2023-04-17T20:11:53.696" v="1830" actId="1076"/>
        <pc:sldMkLst>
          <pc:docMk/>
          <pc:sldMk cId="665333783" sldId="2113417031"/>
        </pc:sldMkLst>
        <pc:spChg chg="add mod">
          <ac:chgData name="Dave Lingebach" userId="8345a2a5-a067-4759-8441-be0dd7848035" providerId="ADAL" clId="{DEE00638-2592-4B14-A08C-5D219E71D8AD}" dt="2023-04-17T20:06:10.546" v="1735" actId="571"/>
          <ac:spMkLst>
            <pc:docMk/>
            <pc:sldMk cId="665333783" sldId="2113417031"/>
            <ac:spMk id="2" creationId="{7734FEB8-4C09-DE62-D44A-BFD3111EDE61}"/>
          </ac:spMkLst>
        </pc:spChg>
        <pc:spChg chg="mod">
          <ac:chgData name="Dave Lingebach" userId="8345a2a5-a067-4759-8441-be0dd7848035" providerId="ADAL" clId="{DEE00638-2592-4B14-A08C-5D219E71D8AD}" dt="2023-04-17T20:11:28.429" v="1783" actId="948"/>
          <ac:spMkLst>
            <pc:docMk/>
            <pc:sldMk cId="665333783" sldId="2113417031"/>
            <ac:spMk id="3" creationId="{18A79CC9-869E-4873-A3F0-5E0635B5BC39}"/>
          </ac:spMkLst>
        </pc:spChg>
        <pc:spChg chg="del mod topLvl">
          <ac:chgData name="Dave Lingebach" userId="8345a2a5-a067-4759-8441-be0dd7848035" providerId="ADAL" clId="{DEE00638-2592-4B14-A08C-5D219E71D8AD}" dt="2023-04-17T20:10:50.746" v="1772" actId="478"/>
          <ac:spMkLst>
            <pc:docMk/>
            <pc:sldMk cId="665333783" sldId="2113417031"/>
            <ac:spMk id="8" creationId="{3AF923C2-B137-470A-9501-98EC07F67985}"/>
          </ac:spMkLst>
        </pc:spChg>
        <pc:spChg chg="del mod topLvl">
          <ac:chgData name="Dave Lingebach" userId="8345a2a5-a067-4759-8441-be0dd7848035" providerId="ADAL" clId="{DEE00638-2592-4B14-A08C-5D219E71D8AD}" dt="2023-04-17T20:10:51.413" v="1773" actId="478"/>
          <ac:spMkLst>
            <pc:docMk/>
            <pc:sldMk cId="665333783" sldId="2113417031"/>
            <ac:spMk id="9" creationId="{E1189AD2-2092-44A0-B1FB-B8277EC144D7}"/>
          </ac:spMkLst>
        </pc:spChg>
        <pc:spChg chg="del mod topLvl">
          <ac:chgData name="Dave Lingebach" userId="8345a2a5-a067-4759-8441-be0dd7848035" providerId="ADAL" clId="{DEE00638-2592-4B14-A08C-5D219E71D8AD}" dt="2023-04-17T20:10:49.379" v="1771" actId="478"/>
          <ac:spMkLst>
            <pc:docMk/>
            <pc:sldMk cId="665333783" sldId="2113417031"/>
            <ac:spMk id="10" creationId="{C81E83EA-81C0-4CD0-9DDD-6B84F186B973}"/>
          </ac:spMkLst>
        </pc:spChg>
        <pc:spChg chg="mod">
          <ac:chgData name="Dave Lingebach" userId="8345a2a5-a067-4759-8441-be0dd7848035" providerId="ADAL" clId="{DEE00638-2592-4B14-A08C-5D219E71D8AD}" dt="2023-04-17T20:07:47.863" v="1745" actId="948"/>
          <ac:spMkLst>
            <pc:docMk/>
            <pc:sldMk cId="665333783" sldId="2113417031"/>
            <ac:spMk id="11" creationId="{68E1FA1E-26A4-41E5-8F19-1DCE57DD0E4D}"/>
          </ac:spMkLst>
        </pc:spChg>
        <pc:spChg chg="mod">
          <ac:chgData name="Dave Lingebach" userId="8345a2a5-a067-4759-8441-be0dd7848035" providerId="ADAL" clId="{DEE00638-2592-4B14-A08C-5D219E71D8AD}" dt="2023-04-17T20:07:47.863" v="1745" actId="948"/>
          <ac:spMkLst>
            <pc:docMk/>
            <pc:sldMk cId="665333783" sldId="2113417031"/>
            <ac:spMk id="12" creationId="{BD022CA8-C99D-415F-ABD3-DA568C74F4B8}"/>
          </ac:spMkLst>
        </pc:spChg>
        <pc:spChg chg="mod">
          <ac:chgData name="Dave Lingebach" userId="8345a2a5-a067-4759-8441-be0dd7848035" providerId="ADAL" clId="{DEE00638-2592-4B14-A08C-5D219E71D8AD}" dt="2023-04-17T20:09:57.742" v="1762" actId="1076"/>
          <ac:spMkLst>
            <pc:docMk/>
            <pc:sldMk cId="665333783" sldId="2113417031"/>
            <ac:spMk id="14" creationId="{29C17B27-A293-4708-BD83-A21603C9FA29}"/>
          </ac:spMkLst>
        </pc:spChg>
        <pc:spChg chg="mod">
          <ac:chgData name="Dave Lingebach" userId="8345a2a5-a067-4759-8441-be0dd7848035" providerId="ADAL" clId="{DEE00638-2592-4B14-A08C-5D219E71D8AD}" dt="2023-04-17T20:09:57.742" v="1762" actId="1076"/>
          <ac:spMkLst>
            <pc:docMk/>
            <pc:sldMk cId="665333783" sldId="2113417031"/>
            <ac:spMk id="15" creationId="{5779BB8E-56EC-48EC-A1CD-8C2C19986844}"/>
          </ac:spMkLst>
        </pc:spChg>
        <pc:spChg chg="mod">
          <ac:chgData name="Dave Lingebach" userId="8345a2a5-a067-4759-8441-be0dd7848035" providerId="ADAL" clId="{DEE00638-2592-4B14-A08C-5D219E71D8AD}" dt="2023-04-17T20:09:57.742" v="1762" actId="1076"/>
          <ac:spMkLst>
            <pc:docMk/>
            <pc:sldMk cId="665333783" sldId="2113417031"/>
            <ac:spMk id="16" creationId="{6845B1A1-653A-4C5A-B69F-7F26707DEB01}"/>
          </ac:spMkLst>
        </pc:spChg>
        <pc:spChg chg="mod">
          <ac:chgData name="Dave Lingebach" userId="8345a2a5-a067-4759-8441-be0dd7848035" providerId="ADAL" clId="{DEE00638-2592-4B14-A08C-5D219E71D8AD}" dt="2023-04-17T20:09:57.742" v="1762" actId="1076"/>
          <ac:spMkLst>
            <pc:docMk/>
            <pc:sldMk cId="665333783" sldId="2113417031"/>
            <ac:spMk id="17" creationId="{9866081C-8A54-474F-966A-3C9F8F4FE930}"/>
          </ac:spMkLst>
        </pc:spChg>
        <pc:spChg chg="mod">
          <ac:chgData name="Dave Lingebach" userId="8345a2a5-a067-4759-8441-be0dd7848035" providerId="ADAL" clId="{DEE00638-2592-4B14-A08C-5D219E71D8AD}" dt="2023-04-17T20:09:57.742" v="1762" actId="1076"/>
          <ac:spMkLst>
            <pc:docMk/>
            <pc:sldMk cId="665333783" sldId="2113417031"/>
            <ac:spMk id="18" creationId="{922A98DB-10AC-4656-94CE-A741EEC7BCE8}"/>
          </ac:spMkLst>
        </pc:spChg>
        <pc:spChg chg="mod">
          <ac:chgData name="Dave Lingebach" userId="8345a2a5-a067-4759-8441-be0dd7848035" providerId="ADAL" clId="{DEE00638-2592-4B14-A08C-5D219E71D8AD}" dt="2023-04-17T20:09:57.742" v="1762" actId="1076"/>
          <ac:spMkLst>
            <pc:docMk/>
            <pc:sldMk cId="665333783" sldId="2113417031"/>
            <ac:spMk id="19" creationId="{D8590B0F-56AC-4ADC-9318-B5537527F65E}"/>
          </ac:spMkLst>
        </pc:spChg>
        <pc:spChg chg="mod">
          <ac:chgData name="Dave Lingebach" userId="8345a2a5-a067-4759-8441-be0dd7848035" providerId="ADAL" clId="{DEE00638-2592-4B14-A08C-5D219E71D8AD}" dt="2023-04-17T20:09:57.742" v="1762" actId="1076"/>
          <ac:spMkLst>
            <pc:docMk/>
            <pc:sldMk cId="665333783" sldId="2113417031"/>
            <ac:spMk id="20" creationId="{5D0CBC61-4027-462F-8DF3-FA220E61A43D}"/>
          </ac:spMkLst>
        </pc:spChg>
        <pc:spChg chg="mod topLvl">
          <ac:chgData name="Dave Lingebach" userId="8345a2a5-a067-4759-8441-be0dd7848035" providerId="ADAL" clId="{DEE00638-2592-4B14-A08C-5D219E71D8AD}" dt="2023-04-17T20:07:47.863" v="1745" actId="948"/>
          <ac:spMkLst>
            <pc:docMk/>
            <pc:sldMk cId="665333783" sldId="2113417031"/>
            <ac:spMk id="22" creationId="{6BBF6EE2-4DC2-4BD5-BA65-8148458DF842}"/>
          </ac:spMkLst>
        </pc:spChg>
        <pc:spChg chg="mod topLvl">
          <ac:chgData name="Dave Lingebach" userId="8345a2a5-a067-4759-8441-be0dd7848035" providerId="ADAL" clId="{DEE00638-2592-4B14-A08C-5D219E71D8AD}" dt="2023-04-17T20:09:57.742" v="1762" actId="1076"/>
          <ac:spMkLst>
            <pc:docMk/>
            <pc:sldMk cId="665333783" sldId="2113417031"/>
            <ac:spMk id="23" creationId="{F1AEB0CE-BAA5-4EB1-AFC6-D2BB98CB10BC}"/>
          </ac:spMkLst>
        </pc:spChg>
        <pc:spChg chg="mod topLvl">
          <ac:chgData name="Dave Lingebach" userId="8345a2a5-a067-4759-8441-be0dd7848035" providerId="ADAL" clId="{DEE00638-2592-4B14-A08C-5D219E71D8AD}" dt="2023-04-17T20:08:10.838" v="1748" actId="1076"/>
          <ac:spMkLst>
            <pc:docMk/>
            <pc:sldMk cId="665333783" sldId="2113417031"/>
            <ac:spMk id="26" creationId="{3F91E40D-A2D0-4D3C-8928-BF4D66F7AD94}"/>
          </ac:spMkLst>
        </pc:spChg>
        <pc:spChg chg="mod topLvl">
          <ac:chgData name="Dave Lingebach" userId="8345a2a5-a067-4759-8441-be0dd7848035" providerId="ADAL" clId="{DEE00638-2592-4B14-A08C-5D219E71D8AD}" dt="2023-04-17T20:09:57.742" v="1762" actId="1076"/>
          <ac:spMkLst>
            <pc:docMk/>
            <pc:sldMk cId="665333783" sldId="2113417031"/>
            <ac:spMk id="27" creationId="{B4FEFE77-9BBA-48A5-ADD2-DCD3071709CD}"/>
          </ac:spMkLst>
        </pc:spChg>
        <pc:spChg chg="mod">
          <ac:chgData name="Dave Lingebach" userId="8345a2a5-a067-4759-8441-be0dd7848035" providerId="ADAL" clId="{DEE00638-2592-4B14-A08C-5D219E71D8AD}" dt="2023-04-17T20:09:57.742" v="1762" actId="1076"/>
          <ac:spMkLst>
            <pc:docMk/>
            <pc:sldMk cId="665333783" sldId="2113417031"/>
            <ac:spMk id="30" creationId="{F3168EA8-FCF0-4E04-B160-7A3E4B8D2390}"/>
          </ac:spMkLst>
        </pc:spChg>
        <pc:spChg chg="mod">
          <ac:chgData name="Dave Lingebach" userId="8345a2a5-a067-4759-8441-be0dd7848035" providerId="ADAL" clId="{DEE00638-2592-4B14-A08C-5D219E71D8AD}" dt="2023-04-17T20:08:03.284" v="1746" actId="1076"/>
          <ac:spMkLst>
            <pc:docMk/>
            <pc:sldMk cId="665333783" sldId="2113417031"/>
            <ac:spMk id="31" creationId="{36BEDD89-BE2E-45C6-84A1-8F126979581A}"/>
          </ac:spMkLst>
        </pc:spChg>
        <pc:spChg chg="mod">
          <ac:chgData name="Dave Lingebach" userId="8345a2a5-a067-4759-8441-be0dd7848035" providerId="ADAL" clId="{DEE00638-2592-4B14-A08C-5D219E71D8AD}" dt="2023-04-17T20:09:57.742" v="1762" actId="1076"/>
          <ac:spMkLst>
            <pc:docMk/>
            <pc:sldMk cId="665333783" sldId="2113417031"/>
            <ac:spMk id="32" creationId="{37708F7B-0FC3-4EFD-8F37-BEB3C748DB00}"/>
          </ac:spMkLst>
        </pc:spChg>
        <pc:spChg chg="mod">
          <ac:chgData name="Dave Lingebach" userId="8345a2a5-a067-4759-8441-be0dd7848035" providerId="ADAL" clId="{DEE00638-2592-4B14-A08C-5D219E71D8AD}" dt="2023-04-17T20:11:38.813" v="1827" actId="1076"/>
          <ac:spMkLst>
            <pc:docMk/>
            <pc:sldMk cId="665333783" sldId="2113417031"/>
            <ac:spMk id="34" creationId="{F72E152B-0456-46F6-B79F-1520C5505EF8}"/>
          </ac:spMkLst>
        </pc:spChg>
        <pc:spChg chg="mod">
          <ac:chgData name="Dave Lingebach" userId="8345a2a5-a067-4759-8441-be0dd7848035" providerId="ADAL" clId="{DEE00638-2592-4B14-A08C-5D219E71D8AD}" dt="2023-04-17T20:06:02.346" v="1732" actId="207"/>
          <ac:spMkLst>
            <pc:docMk/>
            <pc:sldMk cId="665333783" sldId="2113417031"/>
            <ac:spMk id="36" creationId="{CCFF2FDB-A240-45E8-9B40-DF611ABE7EF5}"/>
          </ac:spMkLst>
        </pc:spChg>
        <pc:spChg chg="mod">
          <ac:chgData name="Dave Lingebach" userId="8345a2a5-a067-4759-8441-be0dd7848035" providerId="ADAL" clId="{DEE00638-2592-4B14-A08C-5D219E71D8AD}" dt="2023-04-17T20:06:02.346" v="1732" actId="207"/>
          <ac:spMkLst>
            <pc:docMk/>
            <pc:sldMk cId="665333783" sldId="2113417031"/>
            <ac:spMk id="37" creationId="{9F90439D-AE86-49D4-BF3E-5861321FFC4E}"/>
          </ac:spMkLst>
        </pc:spChg>
        <pc:spChg chg="mod">
          <ac:chgData name="Dave Lingebach" userId="8345a2a5-a067-4759-8441-be0dd7848035" providerId="ADAL" clId="{DEE00638-2592-4B14-A08C-5D219E71D8AD}" dt="2023-04-17T20:06:02.346" v="1732" actId="207"/>
          <ac:spMkLst>
            <pc:docMk/>
            <pc:sldMk cId="665333783" sldId="2113417031"/>
            <ac:spMk id="38" creationId="{F21DCFAA-7F56-4A6B-9BFA-248FDD766947}"/>
          </ac:spMkLst>
        </pc:spChg>
        <pc:spChg chg="mod">
          <ac:chgData name="Dave Lingebach" userId="8345a2a5-a067-4759-8441-be0dd7848035" providerId="ADAL" clId="{DEE00638-2592-4B14-A08C-5D219E71D8AD}" dt="2023-04-17T20:06:37.545" v="1739" actId="554"/>
          <ac:spMkLst>
            <pc:docMk/>
            <pc:sldMk cId="665333783" sldId="2113417031"/>
            <ac:spMk id="39" creationId="{FADAD924-86FB-4E36-AD38-469F08ADB4B6}"/>
          </ac:spMkLst>
        </pc:spChg>
        <pc:spChg chg="mod">
          <ac:chgData name="Dave Lingebach" userId="8345a2a5-a067-4759-8441-be0dd7848035" providerId="ADAL" clId="{DEE00638-2592-4B14-A08C-5D219E71D8AD}" dt="2023-04-17T20:06:37.545" v="1739" actId="554"/>
          <ac:spMkLst>
            <pc:docMk/>
            <pc:sldMk cId="665333783" sldId="2113417031"/>
            <ac:spMk id="40" creationId="{D022610E-D2FD-4BFA-AC62-DBD5F47404D0}"/>
          </ac:spMkLst>
        </pc:spChg>
        <pc:spChg chg="mod">
          <ac:chgData name="Dave Lingebach" userId="8345a2a5-a067-4759-8441-be0dd7848035" providerId="ADAL" clId="{DEE00638-2592-4B14-A08C-5D219E71D8AD}" dt="2023-04-17T20:10:32.091" v="1767" actId="1076"/>
          <ac:spMkLst>
            <pc:docMk/>
            <pc:sldMk cId="665333783" sldId="2113417031"/>
            <ac:spMk id="42" creationId="{5C94D837-C949-4DD9-9C4C-A7C34B541275}"/>
          </ac:spMkLst>
        </pc:spChg>
        <pc:spChg chg="mod">
          <ac:chgData name="Dave Lingebach" userId="8345a2a5-a067-4759-8441-be0dd7848035" providerId="ADAL" clId="{DEE00638-2592-4B14-A08C-5D219E71D8AD}" dt="2023-04-17T20:10:32.091" v="1767" actId="1076"/>
          <ac:spMkLst>
            <pc:docMk/>
            <pc:sldMk cId="665333783" sldId="2113417031"/>
            <ac:spMk id="43" creationId="{00FAF9FE-87DA-47EA-A674-FAC10200F028}"/>
          </ac:spMkLst>
        </pc:spChg>
        <pc:spChg chg="mod">
          <ac:chgData name="Dave Lingebach" userId="8345a2a5-a067-4759-8441-be0dd7848035" providerId="ADAL" clId="{DEE00638-2592-4B14-A08C-5D219E71D8AD}" dt="2023-04-17T20:10:32.091" v="1767" actId="1076"/>
          <ac:spMkLst>
            <pc:docMk/>
            <pc:sldMk cId="665333783" sldId="2113417031"/>
            <ac:spMk id="44" creationId="{CC02AFAE-7B67-42F4-8D3C-02FEFAAE185A}"/>
          </ac:spMkLst>
        </pc:spChg>
        <pc:spChg chg="mod">
          <ac:chgData name="Dave Lingebach" userId="8345a2a5-a067-4759-8441-be0dd7848035" providerId="ADAL" clId="{DEE00638-2592-4B14-A08C-5D219E71D8AD}" dt="2023-04-17T20:10:32.091" v="1767" actId="1076"/>
          <ac:spMkLst>
            <pc:docMk/>
            <pc:sldMk cId="665333783" sldId="2113417031"/>
            <ac:spMk id="45" creationId="{A485B156-7658-4F71-B4C8-8DCE2DDC60A0}"/>
          </ac:spMkLst>
        </pc:spChg>
        <pc:spChg chg="mod">
          <ac:chgData name="Dave Lingebach" userId="8345a2a5-a067-4759-8441-be0dd7848035" providerId="ADAL" clId="{DEE00638-2592-4B14-A08C-5D219E71D8AD}" dt="2023-04-17T20:10:32.091" v="1767" actId="1076"/>
          <ac:spMkLst>
            <pc:docMk/>
            <pc:sldMk cId="665333783" sldId="2113417031"/>
            <ac:spMk id="46" creationId="{C976BA72-A7CB-4E5C-B36D-9A747A993450}"/>
          </ac:spMkLst>
        </pc:spChg>
        <pc:spChg chg="mod">
          <ac:chgData name="Dave Lingebach" userId="8345a2a5-a067-4759-8441-be0dd7848035" providerId="ADAL" clId="{DEE00638-2592-4B14-A08C-5D219E71D8AD}" dt="2023-04-17T20:10:32.091" v="1767" actId="1076"/>
          <ac:spMkLst>
            <pc:docMk/>
            <pc:sldMk cId="665333783" sldId="2113417031"/>
            <ac:spMk id="47" creationId="{3FE866A8-B1D3-44C2-BD05-1561B57755AC}"/>
          </ac:spMkLst>
        </pc:spChg>
        <pc:spChg chg="mod">
          <ac:chgData name="Dave Lingebach" userId="8345a2a5-a067-4759-8441-be0dd7848035" providerId="ADAL" clId="{DEE00638-2592-4B14-A08C-5D219E71D8AD}" dt="2023-04-17T20:10:32.091" v="1767" actId="1076"/>
          <ac:spMkLst>
            <pc:docMk/>
            <pc:sldMk cId="665333783" sldId="2113417031"/>
            <ac:spMk id="48" creationId="{E606C6AD-EAA8-4CE7-8B2D-74E6A9FB1570}"/>
          </ac:spMkLst>
        </pc:spChg>
        <pc:spChg chg="mod topLvl">
          <ac:chgData name="Dave Lingebach" userId="8345a2a5-a067-4759-8441-be0dd7848035" providerId="ADAL" clId="{DEE00638-2592-4B14-A08C-5D219E71D8AD}" dt="2023-04-17T20:11:42.095" v="1828" actId="1076"/>
          <ac:spMkLst>
            <pc:docMk/>
            <pc:sldMk cId="665333783" sldId="2113417031"/>
            <ac:spMk id="50" creationId="{4447811D-3804-4F35-8EEC-E2877ABC8A44}"/>
          </ac:spMkLst>
        </pc:spChg>
        <pc:spChg chg="mod topLvl">
          <ac:chgData name="Dave Lingebach" userId="8345a2a5-a067-4759-8441-be0dd7848035" providerId="ADAL" clId="{DEE00638-2592-4B14-A08C-5D219E71D8AD}" dt="2023-04-17T20:10:32.091" v="1767" actId="1076"/>
          <ac:spMkLst>
            <pc:docMk/>
            <pc:sldMk cId="665333783" sldId="2113417031"/>
            <ac:spMk id="51" creationId="{938D4B4E-099F-4CCB-9E81-D08128BEC804}"/>
          </ac:spMkLst>
        </pc:spChg>
        <pc:spChg chg="mod topLvl">
          <ac:chgData name="Dave Lingebach" userId="8345a2a5-a067-4759-8441-be0dd7848035" providerId="ADAL" clId="{DEE00638-2592-4B14-A08C-5D219E71D8AD}" dt="2023-04-17T20:11:53.696" v="1830" actId="1076"/>
          <ac:spMkLst>
            <pc:docMk/>
            <pc:sldMk cId="665333783" sldId="2113417031"/>
            <ac:spMk id="54" creationId="{B4F2C03B-29B3-4668-AD9E-924AE051173C}"/>
          </ac:spMkLst>
        </pc:spChg>
        <pc:spChg chg="mod topLvl">
          <ac:chgData name="Dave Lingebach" userId="8345a2a5-a067-4759-8441-be0dd7848035" providerId="ADAL" clId="{DEE00638-2592-4B14-A08C-5D219E71D8AD}" dt="2023-04-17T20:10:32.091" v="1767" actId="1076"/>
          <ac:spMkLst>
            <pc:docMk/>
            <pc:sldMk cId="665333783" sldId="2113417031"/>
            <ac:spMk id="55" creationId="{C66AA86D-1444-4343-B214-9AD8D07642B8}"/>
          </ac:spMkLst>
        </pc:spChg>
        <pc:spChg chg="mod">
          <ac:chgData name="Dave Lingebach" userId="8345a2a5-a067-4759-8441-be0dd7848035" providerId="ADAL" clId="{DEE00638-2592-4B14-A08C-5D219E71D8AD}" dt="2023-04-17T20:10:32.091" v="1767" actId="1076"/>
          <ac:spMkLst>
            <pc:docMk/>
            <pc:sldMk cId="665333783" sldId="2113417031"/>
            <ac:spMk id="58" creationId="{5272538A-C36C-47E3-B80D-365359F98476}"/>
          </ac:spMkLst>
        </pc:spChg>
        <pc:spChg chg="mod">
          <ac:chgData name="Dave Lingebach" userId="8345a2a5-a067-4759-8441-be0dd7848035" providerId="ADAL" clId="{DEE00638-2592-4B14-A08C-5D219E71D8AD}" dt="2023-04-17T20:11:47.829" v="1829" actId="1076"/>
          <ac:spMkLst>
            <pc:docMk/>
            <pc:sldMk cId="665333783" sldId="2113417031"/>
            <ac:spMk id="59" creationId="{48218DB1-35AA-4702-862B-492F14981A47}"/>
          </ac:spMkLst>
        </pc:spChg>
        <pc:spChg chg="mod">
          <ac:chgData name="Dave Lingebach" userId="8345a2a5-a067-4759-8441-be0dd7848035" providerId="ADAL" clId="{DEE00638-2592-4B14-A08C-5D219E71D8AD}" dt="2023-04-17T20:10:32.091" v="1767" actId="1076"/>
          <ac:spMkLst>
            <pc:docMk/>
            <pc:sldMk cId="665333783" sldId="2113417031"/>
            <ac:spMk id="60" creationId="{D8E71719-F1A9-4C47-A803-3C0CBDA36D83}"/>
          </ac:spMkLst>
        </pc:spChg>
        <pc:spChg chg="mod">
          <ac:chgData name="Dave Lingebach" userId="8345a2a5-a067-4759-8441-be0dd7848035" providerId="ADAL" clId="{DEE00638-2592-4B14-A08C-5D219E71D8AD}" dt="2023-04-17T20:11:09.808" v="1777" actId="1076"/>
          <ac:spMkLst>
            <pc:docMk/>
            <pc:sldMk cId="665333783" sldId="2113417031"/>
            <ac:spMk id="63" creationId="{C3F8937C-644A-40C9-8280-D23E3A251ABC}"/>
          </ac:spMkLst>
        </pc:spChg>
        <pc:spChg chg="add mod">
          <ac:chgData name="Dave Lingebach" userId="8345a2a5-a067-4759-8441-be0dd7848035" providerId="ADAL" clId="{DEE00638-2592-4B14-A08C-5D219E71D8AD}" dt="2023-04-17T20:06:10.546" v="1735" actId="571"/>
          <ac:spMkLst>
            <pc:docMk/>
            <pc:sldMk cId="665333783" sldId="2113417031"/>
            <ac:spMk id="64" creationId="{83AA695C-7444-B7AB-A7C3-635F3268EB21}"/>
          </ac:spMkLst>
        </pc:spChg>
        <pc:spChg chg="add mod">
          <ac:chgData name="Dave Lingebach" userId="8345a2a5-a067-4759-8441-be0dd7848035" providerId="ADAL" clId="{DEE00638-2592-4B14-A08C-5D219E71D8AD}" dt="2023-04-17T20:08:19.146" v="1750" actId="571"/>
          <ac:spMkLst>
            <pc:docMk/>
            <pc:sldMk cId="665333783" sldId="2113417031"/>
            <ac:spMk id="65" creationId="{454744A7-D7A8-AD8C-EFB0-4770F1DCB93F}"/>
          </ac:spMkLst>
        </pc:spChg>
        <pc:spChg chg="add mod">
          <ac:chgData name="Dave Lingebach" userId="8345a2a5-a067-4759-8441-be0dd7848035" providerId="ADAL" clId="{DEE00638-2592-4B14-A08C-5D219E71D8AD}" dt="2023-04-17T20:08:19.146" v="1750" actId="571"/>
          <ac:spMkLst>
            <pc:docMk/>
            <pc:sldMk cId="665333783" sldId="2113417031"/>
            <ac:spMk id="66" creationId="{5396630D-3A3A-A6CB-A36B-6815C90151E6}"/>
          </ac:spMkLst>
        </pc:spChg>
        <pc:spChg chg="mod">
          <ac:chgData name="Dave Lingebach" userId="8345a2a5-a067-4759-8441-be0dd7848035" providerId="ADAL" clId="{DEE00638-2592-4B14-A08C-5D219E71D8AD}" dt="2023-04-17T20:10:44.494" v="1769"/>
          <ac:spMkLst>
            <pc:docMk/>
            <pc:sldMk cId="665333783" sldId="2113417031"/>
            <ac:spMk id="73" creationId="{2A1A9C6A-23EF-3030-56FA-D909A60530A1}"/>
          </ac:spMkLst>
        </pc:spChg>
        <pc:spChg chg="mod">
          <ac:chgData name="Dave Lingebach" userId="8345a2a5-a067-4759-8441-be0dd7848035" providerId="ADAL" clId="{DEE00638-2592-4B14-A08C-5D219E71D8AD}" dt="2023-04-17T20:10:44.494" v="1769"/>
          <ac:spMkLst>
            <pc:docMk/>
            <pc:sldMk cId="665333783" sldId="2113417031"/>
            <ac:spMk id="74" creationId="{43433395-79F8-EE54-47F0-FC45F8A4B9A5}"/>
          </ac:spMkLst>
        </pc:spChg>
        <pc:spChg chg="mod">
          <ac:chgData name="Dave Lingebach" userId="8345a2a5-a067-4759-8441-be0dd7848035" providerId="ADAL" clId="{DEE00638-2592-4B14-A08C-5D219E71D8AD}" dt="2023-04-17T20:10:44.494" v="1769"/>
          <ac:spMkLst>
            <pc:docMk/>
            <pc:sldMk cId="665333783" sldId="2113417031"/>
            <ac:spMk id="75" creationId="{51D4E647-10A0-7584-0F4F-78A55C7DD120}"/>
          </ac:spMkLst>
        </pc:spChg>
        <pc:spChg chg="add mod">
          <ac:chgData name="Dave Lingebach" userId="8345a2a5-a067-4759-8441-be0dd7848035" providerId="ADAL" clId="{DEE00638-2592-4B14-A08C-5D219E71D8AD}" dt="2023-04-17T20:11:20.243" v="1781" actId="1076"/>
          <ac:spMkLst>
            <pc:docMk/>
            <pc:sldMk cId="665333783" sldId="2113417031"/>
            <ac:spMk id="76" creationId="{E773E694-98B1-3A00-F6B9-53F7DA7EC0F7}"/>
          </ac:spMkLst>
        </pc:spChg>
        <pc:spChg chg="add del mod modVis">
          <ac:chgData name="Dave Lingebach" userId="8345a2a5-a067-4759-8441-be0dd7848035" providerId="ADAL" clId="{DEE00638-2592-4B14-A08C-5D219E71D8AD}" dt="2023-04-17T20:11:28.478" v="1824"/>
          <ac:spMkLst>
            <pc:docMk/>
            <pc:sldMk cId="665333783" sldId="2113417031"/>
            <ac:spMk id="77" creationId="{93DBF91B-BB2D-97B2-F979-DC630E7A9703}"/>
          </ac:spMkLst>
        </pc:spChg>
        <pc:grpChg chg="del">
          <ac:chgData name="Dave Lingebach" userId="8345a2a5-a067-4759-8441-be0dd7848035" providerId="ADAL" clId="{DEE00638-2592-4B14-A08C-5D219E71D8AD}" dt="2023-04-17T20:07:06.680" v="1740" actId="165"/>
          <ac:grpSpMkLst>
            <pc:docMk/>
            <pc:sldMk cId="665333783" sldId="2113417031"/>
            <ac:grpSpMk id="7" creationId="{23C06537-E0B2-4DAB-BF21-012550803D90}"/>
          </ac:grpSpMkLst>
        </pc:grpChg>
        <pc:grpChg chg="del">
          <ac:chgData name="Dave Lingebach" userId="8345a2a5-a067-4759-8441-be0dd7848035" providerId="ADAL" clId="{DEE00638-2592-4B14-A08C-5D219E71D8AD}" dt="2023-04-17T20:07:06.680" v="1740" actId="165"/>
          <ac:grpSpMkLst>
            <pc:docMk/>
            <pc:sldMk cId="665333783" sldId="2113417031"/>
            <ac:grpSpMk id="21" creationId="{5E6C79D9-D0B5-4CA8-BF8D-9DCB33248CA8}"/>
          </ac:grpSpMkLst>
        </pc:grpChg>
        <pc:grpChg chg="del">
          <ac:chgData name="Dave Lingebach" userId="8345a2a5-a067-4759-8441-be0dd7848035" providerId="ADAL" clId="{DEE00638-2592-4B14-A08C-5D219E71D8AD}" dt="2023-04-17T20:07:06.680" v="1740" actId="165"/>
          <ac:grpSpMkLst>
            <pc:docMk/>
            <pc:sldMk cId="665333783" sldId="2113417031"/>
            <ac:grpSpMk id="25" creationId="{E3208250-CA52-4370-A863-BB263132B4CD}"/>
          </ac:grpSpMkLst>
        </pc:grpChg>
        <pc:grpChg chg="mod">
          <ac:chgData name="Dave Lingebach" userId="8345a2a5-a067-4759-8441-be0dd7848035" providerId="ADAL" clId="{DEE00638-2592-4B14-A08C-5D219E71D8AD}" dt="2023-04-17T20:06:02.346" v="1732" actId="207"/>
          <ac:grpSpMkLst>
            <pc:docMk/>
            <pc:sldMk cId="665333783" sldId="2113417031"/>
            <ac:grpSpMk id="35" creationId="{5DECE2D6-3CE5-499D-AF51-88A61429EF2F}"/>
          </ac:grpSpMkLst>
        </pc:grpChg>
        <pc:grpChg chg="del">
          <ac:chgData name="Dave Lingebach" userId="8345a2a5-a067-4759-8441-be0dd7848035" providerId="ADAL" clId="{DEE00638-2592-4B14-A08C-5D219E71D8AD}" dt="2023-04-17T20:06:24.513" v="1737" actId="165"/>
          <ac:grpSpMkLst>
            <pc:docMk/>
            <pc:sldMk cId="665333783" sldId="2113417031"/>
            <ac:grpSpMk id="49" creationId="{0E9A3756-B4EB-4C0B-9F3D-23D56B202C75}"/>
          </ac:grpSpMkLst>
        </pc:grpChg>
        <pc:grpChg chg="del">
          <ac:chgData name="Dave Lingebach" userId="8345a2a5-a067-4759-8441-be0dd7848035" providerId="ADAL" clId="{DEE00638-2592-4B14-A08C-5D219E71D8AD}" dt="2023-04-17T20:06:19.162" v="1736" actId="165"/>
          <ac:grpSpMkLst>
            <pc:docMk/>
            <pc:sldMk cId="665333783" sldId="2113417031"/>
            <ac:grpSpMk id="53" creationId="{419E388B-BF05-4FDF-82CF-88DDBEF1C82A}"/>
          </ac:grpSpMkLst>
        </pc:grpChg>
        <pc:grpChg chg="add mod">
          <ac:chgData name="Dave Lingebach" userId="8345a2a5-a067-4759-8441-be0dd7848035" providerId="ADAL" clId="{DEE00638-2592-4B14-A08C-5D219E71D8AD}" dt="2023-04-17T20:10:57.695" v="1774" actId="1076"/>
          <ac:grpSpMkLst>
            <pc:docMk/>
            <pc:sldMk cId="665333783" sldId="2113417031"/>
            <ac:grpSpMk id="72" creationId="{2178A071-A4C9-7BA1-A926-C7E13BC77033}"/>
          </ac:grpSpMkLst>
        </pc:grpChg>
        <pc:graphicFrameChg chg="mod">
          <ac:chgData name="Dave Lingebach" userId="8345a2a5-a067-4759-8441-be0dd7848035" providerId="ADAL" clId="{DEE00638-2592-4B14-A08C-5D219E71D8AD}" dt="2023-04-17T20:11:28.479" v="1826"/>
          <ac:graphicFrameMkLst>
            <pc:docMk/>
            <pc:sldMk cId="665333783" sldId="2113417031"/>
            <ac:graphicFrameMk id="5" creationId="{22A1AAFE-81CE-4891-83E8-EC1F845796EE}"/>
          </ac:graphicFrameMkLst>
        </pc:graphicFrameChg>
        <pc:picChg chg="mod">
          <ac:chgData name="Dave Lingebach" userId="8345a2a5-a067-4759-8441-be0dd7848035" providerId="ADAL" clId="{DEE00638-2592-4B14-A08C-5D219E71D8AD}" dt="2023-04-17T20:08:59.478" v="1754" actId="1076"/>
          <ac:picMkLst>
            <pc:docMk/>
            <pc:sldMk cId="665333783" sldId="2113417031"/>
            <ac:picMk id="13" creationId="{D1D9E3A8-68B0-43E9-ACCC-D70A4D5437FA}"/>
          </ac:picMkLst>
        </pc:picChg>
        <pc:picChg chg="mod topLvl">
          <ac:chgData name="Dave Lingebach" userId="8345a2a5-a067-4759-8441-be0dd7848035" providerId="ADAL" clId="{DEE00638-2592-4B14-A08C-5D219E71D8AD}" dt="2023-04-17T20:08:59.478" v="1754" actId="1076"/>
          <ac:picMkLst>
            <pc:docMk/>
            <pc:sldMk cId="665333783" sldId="2113417031"/>
            <ac:picMk id="24" creationId="{2929952C-A564-4CE0-A619-82E855BAAB67}"/>
          </ac:picMkLst>
        </pc:picChg>
        <pc:picChg chg="mod topLvl">
          <ac:chgData name="Dave Lingebach" userId="8345a2a5-a067-4759-8441-be0dd7848035" providerId="ADAL" clId="{DEE00638-2592-4B14-A08C-5D219E71D8AD}" dt="2023-04-17T20:09:28.164" v="1757" actId="1076"/>
          <ac:picMkLst>
            <pc:docMk/>
            <pc:sldMk cId="665333783" sldId="2113417031"/>
            <ac:picMk id="28" creationId="{CDE60906-768C-4283-A1F6-0E3910C2E8A7}"/>
          </ac:picMkLst>
        </pc:picChg>
        <pc:picChg chg="mod">
          <ac:chgData name="Dave Lingebach" userId="8345a2a5-a067-4759-8441-be0dd7848035" providerId="ADAL" clId="{DEE00638-2592-4B14-A08C-5D219E71D8AD}" dt="2023-04-17T20:09:35.348" v="1758" actId="1076"/>
          <ac:picMkLst>
            <pc:docMk/>
            <pc:sldMk cId="665333783" sldId="2113417031"/>
            <ac:picMk id="29" creationId="{4EC6F067-93B7-4492-BCEE-4BD74AF6D357}"/>
          </ac:picMkLst>
        </pc:picChg>
        <pc:picChg chg="mod">
          <ac:chgData name="Dave Lingebach" userId="8345a2a5-a067-4759-8441-be0dd7848035" providerId="ADAL" clId="{DEE00638-2592-4B14-A08C-5D219E71D8AD}" dt="2023-04-17T20:08:59.478" v="1754" actId="1076"/>
          <ac:picMkLst>
            <pc:docMk/>
            <pc:sldMk cId="665333783" sldId="2113417031"/>
            <ac:picMk id="33" creationId="{D003286D-B63D-4934-ABD0-CAF587171300}"/>
          </ac:picMkLst>
        </pc:picChg>
        <pc:picChg chg="mod">
          <ac:chgData name="Dave Lingebach" userId="8345a2a5-a067-4759-8441-be0dd7848035" providerId="ADAL" clId="{DEE00638-2592-4B14-A08C-5D219E71D8AD}" dt="2023-04-17T20:06:02.346" v="1732" actId="207"/>
          <ac:picMkLst>
            <pc:docMk/>
            <pc:sldMk cId="665333783" sldId="2113417031"/>
            <ac:picMk id="41" creationId="{308FB93A-C1CA-41C3-A7BA-5A42A84D6EB5}"/>
          </ac:picMkLst>
        </pc:picChg>
        <pc:picChg chg="mod topLvl">
          <ac:chgData name="Dave Lingebach" userId="8345a2a5-a067-4759-8441-be0dd7848035" providerId="ADAL" clId="{DEE00638-2592-4B14-A08C-5D219E71D8AD}" dt="2023-04-17T20:09:05.597" v="1755" actId="1076"/>
          <ac:picMkLst>
            <pc:docMk/>
            <pc:sldMk cId="665333783" sldId="2113417031"/>
            <ac:picMk id="52" creationId="{7B742E77-942F-4144-84F6-6C3F95723784}"/>
          </ac:picMkLst>
        </pc:picChg>
        <pc:picChg chg="mod topLvl">
          <ac:chgData name="Dave Lingebach" userId="8345a2a5-a067-4759-8441-be0dd7848035" providerId="ADAL" clId="{DEE00638-2592-4B14-A08C-5D219E71D8AD}" dt="2023-04-17T20:09:11.642" v="1756" actId="1076"/>
          <ac:picMkLst>
            <pc:docMk/>
            <pc:sldMk cId="665333783" sldId="2113417031"/>
            <ac:picMk id="56" creationId="{C07F75F3-6D22-4251-92AB-DB05EA123F8F}"/>
          </ac:picMkLst>
        </pc:picChg>
        <pc:picChg chg="mod">
          <ac:chgData name="Dave Lingebach" userId="8345a2a5-a067-4759-8441-be0dd7848035" providerId="ADAL" clId="{DEE00638-2592-4B14-A08C-5D219E71D8AD}" dt="2023-04-17T20:06:02.346" v="1732" actId="207"/>
          <ac:picMkLst>
            <pc:docMk/>
            <pc:sldMk cId="665333783" sldId="2113417031"/>
            <ac:picMk id="57" creationId="{BC1FB36E-D472-4D1F-A728-5B149486B2E2}"/>
          </ac:picMkLst>
        </pc:picChg>
        <pc:picChg chg="mod">
          <ac:chgData name="Dave Lingebach" userId="8345a2a5-a067-4759-8441-be0dd7848035" providerId="ADAL" clId="{DEE00638-2592-4B14-A08C-5D219E71D8AD}" dt="2023-04-17T20:05:34.563" v="1729" actId="207"/>
          <ac:picMkLst>
            <pc:docMk/>
            <pc:sldMk cId="665333783" sldId="2113417031"/>
            <ac:picMk id="61" creationId="{14B67F63-BC04-4EDF-980E-381220DAE100}"/>
          </ac:picMkLst>
        </pc:picChg>
        <pc:picChg chg="add mod">
          <ac:chgData name="Dave Lingebach" userId="8345a2a5-a067-4759-8441-be0dd7848035" providerId="ADAL" clId="{DEE00638-2592-4B14-A08C-5D219E71D8AD}" dt="2023-04-17T20:08:19.146" v="1750" actId="571"/>
          <ac:picMkLst>
            <pc:docMk/>
            <pc:sldMk cId="665333783" sldId="2113417031"/>
            <ac:picMk id="67" creationId="{1DE2149A-A7A9-325F-96E2-C4C9FE91C4E9}"/>
          </ac:picMkLst>
        </pc:picChg>
        <pc:picChg chg="add mod">
          <ac:chgData name="Dave Lingebach" userId="8345a2a5-a067-4759-8441-be0dd7848035" providerId="ADAL" clId="{DEE00638-2592-4B14-A08C-5D219E71D8AD}" dt="2023-04-17T20:08:19.146" v="1750" actId="571"/>
          <ac:picMkLst>
            <pc:docMk/>
            <pc:sldMk cId="665333783" sldId="2113417031"/>
            <ac:picMk id="68" creationId="{50A11C10-3A8A-B264-0A38-8CCC53B149E4}"/>
          </ac:picMkLst>
        </pc:picChg>
        <pc:picChg chg="add mod">
          <ac:chgData name="Dave Lingebach" userId="8345a2a5-a067-4759-8441-be0dd7848035" providerId="ADAL" clId="{DEE00638-2592-4B14-A08C-5D219E71D8AD}" dt="2023-04-17T20:08:19.146" v="1750" actId="571"/>
          <ac:picMkLst>
            <pc:docMk/>
            <pc:sldMk cId="665333783" sldId="2113417031"/>
            <ac:picMk id="69" creationId="{021AFFE4-F1A3-CE99-62C2-1789793DAD98}"/>
          </ac:picMkLst>
        </pc:picChg>
        <pc:picChg chg="add mod">
          <ac:chgData name="Dave Lingebach" userId="8345a2a5-a067-4759-8441-be0dd7848035" providerId="ADAL" clId="{DEE00638-2592-4B14-A08C-5D219E71D8AD}" dt="2023-04-17T20:08:19.146" v="1750" actId="571"/>
          <ac:picMkLst>
            <pc:docMk/>
            <pc:sldMk cId="665333783" sldId="2113417031"/>
            <ac:picMk id="70" creationId="{111AE292-83CA-1458-7CC8-A26D91561596}"/>
          </ac:picMkLst>
        </pc:picChg>
        <pc:picChg chg="add mod">
          <ac:chgData name="Dave Lingebach" userId="8345a2a5-a067-4759-8441-be0dd7848035" providerId="ADAL" clId="{DEE00638-2592-4B14-A08C-5D219E71D8AD}" dt="2023-04-17T20:08:19.146" v="1750" actId="571"/>
          <ac:picMkLst>
            <pc:docMk/>
            <pc:sldMk cId="665333783" sldId="2113417031"/>
            <ac:picMk id="71" creationId="{61E4BF5C-FF41-EDBC-AF37-B94B81EB80B1}"/>
          </ac:picMkLst>
        </pc:picChg>
      </pc:sldChg>
      <pc:sldChg chg="modSp add mod ord">
        <pc:chgData name="Dave Lingebach" userId="8345a2a5-a067-4759-8441-be0dd7848035" providerId="ADAL" clId="{DEE00638-2592-4B14-A08C-5D219E71D8AD}" dt="2023-04-19T19:34:13.030" v="1943" actId="20577"/>
        <pc:sldMkLst>
          <pc:docMk/>
          <pc:sldMk cId="1991199987" sldId="2113417032"/>
        </pc:sldMkLst>
        <pc:spChg chg="mod">
          <ac:chgData name="Dave Lingebach" userId="8345a2a5-a067-4759-8441-be0dd7848035" providerId="ADAL" clId="{DEE00638-2592-4B14-A08C-5D219E71D8AD}" dt="2023-04-19T19:34:13.030" v="1943" actId="20577"/>
          <ac:spMkLst>
            <pc:docMk/>
            <pc:sldMk cId="1991199987" sldId="2113417032"/>
            <ac:spMk id="5" creationId="{49203F31-E47D-7908-168E-18DE1833F528}"/>
          </ac:spMkLst>
        </pc:spChg>
        <pc:spChg chg="mod">
          <ac:chgData name="Dave Lingebach" userId="8345a2a5-a067-4759-8441-be0dd7848035" providerId="ADAL" clId="{DEE00638-2592-4B14-A08C-5D219E71D8AD}" dt="2023-04-19T19:33:18.753" v="1907" actId="27636"/>
          <ac:spMkLst>
            <pc:docMk/>
            <pc:sldMk cId="1991199987" sldId="2113417032"/>
            <ac:spMk id="6" creationId="{80C0E9E3-913E-F5C6-48D2-C9FB8C95ED87}"/>
          </ac:spMkLst>
        </pc:spChg>
      </pc:sldChg>
      <pc:sldChg chg="delSp modSp mod">
        <pc:chgData name="Dave Lingebach" userId="8345a2a5-a067-4759-8441-be0dd7848035" providerId="ADAL" clId="{DEE00638-2592-4B14-A08C-5D219E71D8AD}" dt="2023-04-19T19:37:09.651" v="1971" actId="1076"/>
        <pc:sldMkLst>
          <pc:docMk/>
          <pc:sldMk cId="1771884412" sldId="2145707878"/>
        </pc:sldMkLst>
        <pc:spChg chg="del">
          <ac:chgData name="Dave Lingebach" userId="8345a2a5-a067-4759-8441-be0dd7848035" providerId="ADAL" clId="{DEE00638-2592-4B14-A08C-5D219E71D8AD}" dt="2023-04-19T19:36:02.657" v="1946" actId="21"/>
          <ac:spMkLst>
            <pc:docMk/>
            <pc:sldMk cId="1771884412" sldId="2145707878"/>
            <ac:spMk id="7" creationId="{17967E0A-B2D0-4D2A-9A28-E5460A8B97DD}"/>
          </ac:spMkLst>
        </pc:spChg>
        <pc:graphicFrameChg chg="mod modGraphic">
          <ac:chgData name="Dave Lingebach" userId="8345a2a5-a067-4759-8441-be0dd7848035" providerId="ADAL" clId="{DEE00638-2592-4B14-A08C-5D219E71D8AD}" dt="2023-04-19T19:37:09.651" v="1971" actId="1076"/>
          <ac:graphicFrameMkLst>
            <pc:docMk/>
            <pc:sldMk cId="1771884412" sldId="2145707878"/>
            <ac:graphicFrameMk id="22" creationId="{230C545E-AF00-4590-A2E3-4AFA1079B9B3}"/>
          </ac:graphicFrameMkLst>
        </pc:graphicFrameChg>
      </pc:sldChg>
      <pc:sldChg chg="delSp mod">
        <pc:chgData name="Dave Lingebach" userId="8345a2a5-a067-4759-8441-be0dd7848035" providerId="ADAL" clId="{DEE00638-2592-4B14-A08C-5D219E71D8AD}" dt="2023-04-19T19:35:00.876" v="1945" actId="478"/>
        <pc:sldMkLst>
          <pc:docMk/>
          <pc:sldMk cId="960719261" sldId="2145707879"/>
        </pc:sldMkLst>
        <pc:spChg chg="del">
          <ac:chgData name="Dave Lingebach" userId="8345a2a5-a067-4759-8441-be0dd7848035" providerId="ADAL" clId="{DEE00638-2592-4B14-A08C-5D219E71D8AD}" dt="2023-04-19T19:35:00.876" v="1945" actId="478"/>
          <ac:spMkLst>
            <pc:docMk/>
            <pc:sldMk cId="960719261" sldId="2145707879"/>
            <ac:spMk id="7" creationId="{17967E0A-B2D0-4D2A-9A28-E5460A8B97DD}"/>
          </ac:spMkLst>
        </pc:spChg>
      </pc:sldChg>
      <pc:sldChg chg="delSp mod">
        <pc:chgData name="Dave Lingebach" userId="8345a2a5-a067-4759-8441-be0dd7848035" providerId="ADAL" clId="{DEE00638-2592-4B14-A08C-5D219E71D8AD}" dt="2023-04-19T19:34:55.941" v="1944" actId="478"/>
        <pc:sldMkLst>
          <pc:docMk/>
          <pc:sldMk cId="1169487654" sldId="2145707880"/>
        </pc:sldMkLst>
        <pc:spChg chg="del">
          <ac:chgData name="Dave Lingebach" userId="8345a2a5-a067-4759-8441-be0dd7848035" providerId="ADAL" clId="{DEE00638-2592-4B14-A08C-5D219E71D8AD}" dt="2023-04-19T19:34:55.941" v="1944" actId="478"/>
          <ac:spMkLst>
            <pc:docMk/>
            <pc:sldMk cId="1169487654" sldId="2145707880"/>
            <ac:spMk id="7" creationId="{17967E0A-B2D0-4D2A-9A28-E5460A8B97DD}"/>
          </ac:spMkLst>
        </pc:spChg>
      </pc:sldChg>
    </pc:docChg>
  </pc:docChgLst>
  <pc:docChgLst>
    <pc:chgData name="Dave Lingebach" userId="8345a2a5-a067-4759-8441-be0dd7848035" providerId="ADAL" clId="{A7E7E2D3-4909-4846-BFF9-D4B92CB82057}"/>
    <pc:docChg chg="undo custSel addSld modSld sldOrd modMainMaster replTag">
      <pc:chgData name="Dave Lingebach" userId="8345a2a5-a067-4759-8441-be0dd7848035" providerId="ADAL" clId="{A7E7E2D3-4909-4846-BFF9-D4B92CB82057}" dt="2023-05-02T20:14:23.450" v="1853"/>
      <pc:docMkLst>
        <pc:docMk/>
      </pc:docMkLst>
      <pc:sldChg chg="modSp mod">
        <pc:chgData name="Dave Lingebach" userId="8345a2a5-a067-4759-8441-be0dd7848035" providerId="ADAL" clId="{A7E7E2D3-4909-4846-BFF9-D4B92CB82057}" dt="2023-04-28T19:25:41.074" v="1838" actId="20577"/>
        <pc:sldMkLst>
          <pc:docMk/>
          <pc:sldMk cId="4194110961" sldId="2189"/>
        </pc:sldMkLst>
        <pc:graphicFrameChg chg="mod modGraphic">
          <ac:chgData name="Dave Lingebach" userId="8345a2a5-a067-4759-8441-be0dd7848035" providerId="ADAL" clId="{A7E7E2D3-4909-4846-BFF9-D4B92CB82057}" dt="2023-04-28T19:25:41.074" v="1838" actId="20577"/>
          <ac:graphicFrameMkLst>
            <pc:docMk/>
            <pc:sldMk cId="4194110961" sldId="2189"/>
            <ac:graphicFrameMk id="10" creationId="{FD37F908-48D0-47D9-A5CE-7588FD5157E4}"/>
          </ac:graphicFrameMkLst>
        </pc:graphicFrameChg>
      </pc:sldChg>
      <pc:sldChg chg="modSp mod ord">
        <pc:chgData name="Dave Lingebach" userId="8345a2a5-a067-4759-8441-be0dd7848035" providerId="ADAL" clId="{A7E7E2D3-4909-4846-BFF9-D4B92CB82057}" dt="2023-04-28T15:33:17.617" v="1031" actId="27636"/>
        <pc:sldMkLst>
          <pc:docMk/>
          <pc:sldMk cId="4182920214" sldId="2113417016"/>
        </pc:sldMkLst>
        <pc:spChg chg="mod">
          <ac:chgData name="Dave Lingebach" userId="8345a2a5-a067-4759-8441-be0dd7848035" providerId="ADAL" clId="{A7E7E2D3-4909-4846-BFF9-D4B92CB82057}" dt="2023-04-28T15:33:17.617" v="1031" actId="27636"/>
          <ac:spMkLst>
            <pc:docMk/>
            <pc:sldMk cId="4182920214" sldId="2113417016"/>
            <ac:spMk id="4" creationId="{A2BB41BB-2F70-007A-5598-5A9E2F924A56}"/>
          </ac:spMkLst>
        </pc:spChg>
      </pc:sldChg>
      <pc:sldChg chg="ord">
        <pc:chgData name="Dave Lingebach" userId="8345a2a5-a067-4759-8441-be0dd7848035" providerId="ADAL" clId="{A7E7E2D3-4909-4846-BFF9-D4B92CB82057}" dt="2023-04-28T19:28:32.424" v="1842"/>
        <pc:sldMkLst>
          <pc:docMk/>
          <pc:sldMk cId="178637572" sldId="2113417018"/>
        </pc:sldMkLst>
      </pc:sldChg>
      <pc:sldChg chg="ord">
        <pc:chgData name="Dave Lingebach" userId="8345a2a5-a067-4759-8441-be0dd7848035" providerId="ADAL" clId="{A7E7E2D3-4909-4846-BFF9-D4B92CB82057}" dt="2023-04-28T19:28:40.624" v="1846"/>
        <pc:sldMkLst>
          <pc:docMk/>
          <pc:sldMk cId="3069316203" sldId="2113417019"/>
        </pc:sldMkLst>
      </pc:sldChg>
      <pc:sldChg chg="ord">
        <pc:chgData name="Dave Lingebach" userId="8345a2a5-a067-4759-8441-be0dd7848035" providerId="ADAL" clId="{A7E7E2D3-4909-4846-BFF9-D4B92CB82057}" dt="2023-04-28T19:28:40.624" v="1846"/>
        <pc:sldMkLst>
          <pc:docMk/>
          <pc:sldMk cId="431033982" sldId="2113417020"/>
        </pc:sldMkLst>
      </pc:sldChg>
      <pc:sldChg chg="modSp mod">
        <pc:chgData name="Dave Lingebach" userId="8345a2a5-a067-4759-8441-be0dd7848035" providerId="ADAL" clId="{A7E7E2D3-4909-4846-BFF9-D4B92CB82057}" dt="2023-04-28T15:33:35.866" v="1043" actId="27636"/>
        <pc:sldMkLst>
          <pc:docMk/>
          <pc:sldMk cId="2408513110" sldId="2113417022"/>
        </pc:sldMkLst>
        <pc:spChg chg="mod">
          <ac:chgData name="Dave Lingebach" userId="8345a2a5-a067-4759-8441-be0dd7848035" providerId="ADAL" clId="{A7E7E2D3-4909-4846-BFF9-D4B92CB82057}" dt="2023-04-28T15:33:35.866" v="1043" actId="27636"/>
          <ac:spMkLst>
            <pc:docMk/>
            <pc:sldMk cId="2408513110" sldId="2113417022"/>
            <ac:spMk id="4" creationId="{E970B263-B12E-C19B-4D76-219F52A5DE10}"/>
          </ac:spMkLst>
        </pc:spChg>
      </pc:sldChg>
      <pc:sldChg chg="ord">
        <pc:chgData name="Dave Lingebach" userId="8345a2a5-a067-4759-8441-be0dd7848035" providerId="ADAL" clId="{A7E7E2D3-4909-4846-BFF9-D4B92CB82057}" dt="2023-04-28T19:28:52.608" v="1848"/>
        <pc:sldMkLst>
          <pc:docMk/>
          <pc:sldMk cId="1381149434" sldId="2113417024"/>
        </pc:sldMkLst>
      </pc:sldChg>
      <pc:sldChg chg="ord">
        <pc:chgData name="Dave Lingebach" userId="8345a2a5-a067-4759-8441-be0dd7848035" providerId="ADAL" clId="{A7E7E2D3-4909-4846-BFF9-D4B92CB82057}" dt="2023-04-28T19:27:39.491" v="1840"/>
        <pc:sldMkLst>
          <pc:docMk/>
          <pc:sldMk cId="944757581" sldId="2113417025"/>
        </pc:sldMkLst>
      </pc:sldChg>
      <pc:sldChg chg="modSp mod ord">
        <pc:chgData name="Dave Lingebach" userId="8345a2a5-a067-4759-8441-be0dd7848035" providerId="ADAL" clId="{A7E7E2D3-4909-4846-BFF9-D4B92CB82057}" dt="2023-04-28T19:27:39.491" v="1840"/>
        <pc:sldMkLst>
          <pc:docMk/>
          <pc:sldMk cId="1657785363" sldId="2113417026"/>
        </pc:sldMkLst>
        <pc:spChg chg="mod">
          <ac:chgData name="Dave Lingebach" userId="8345a2a5-a067-4759-8441-be0dd7848035" providerId="ADAL" clId="{A7E7E2D3-4909-4846-BFF9-D4B92CB82057}" dt="2023-04-27T20:12:16.655" v="195" actId="6549"/>
          <ac:spMkLst>
            <pc:docMk/>
            <pc:sldMk cId="1657785363" sldId="2113417026"/>
            <ac:spMk id="24" creationId="{2A8AEBCB-EEA3-4D79-AB8F-329A3DD829EC}"/>
          </ac:spMkLst>
        </pc:spChg>
      </pc:sldChg>
      <pc:sldChg chg="modSp mod">
        <pc:chgData name="Dave Lingebach" userId="8345a2a5-a067-4759-8441-be0dd7848035" providerId="ADAL" clId="{A7E7E2D3-4909-4846-BFF9-D4B92CB82057}" dt="2023-04-28T15:33:30.296" v="1039" actId="27636"/>
        <pc:sldMkLst>
          <pc:docMk/>
          <pc:sldMk cId="1662449928" sldId="2113417027"/>
        </pc:sldMkLst>
        <pc:spChg chg="mod">
          <ac:chgData name="Dave Lingebach" userId="8345a2a5-a067-4759-8441-be0dd7848035" providerId="ADAL" clId="{A7E7E2D3-4909-4846-BFF9-D4B92CB82057}" dt="2023-04-28T15:33:30.296" v="1039" actId="27636"/>
          <ac:spMkLst>
            <pc:docMk/>
            <pc:sldMk cId="1662449928" sldId="2113417027"/>
            <ac:spMk id="6" creationId="{80C0E9E3-913E-F5C6-48D2-C9FB8C95ED87}"/>
          </ac:spMkLst>
        </pc:spChg>
      </pc:sldChg>
      <pc:sldChg chg="modSp mod">
        <pc:chgData name="Dave Lingebach" userId="8345a2a5-a067-4759-8441-be0dd7848035" providerId="ADAL" clId="{A7E7E2D3-4909-4846-BFF9-D4B92CB82057}" dt="2023-04-28T15:33:24.276" v="1035" actId="27636"/>
        <pc:sldMkLst>
          <pc:docMk/>
          <pc:sldMk cId="1991199987" sldId="2113417032"/>
        </pc:sldMkLst>
        <pc:spChg chg="mod">
          <ac:chgData name="Dave Lingebach" userId="8345a2a5-a067-4759-8441-be0dd7848035" providerId="ADAL" clId="{A7E7E2D3-4909-4846-BFF9-D4B92CB82057}" dt="2023-04-28T15:33:24.276" v="1035" actId="27636"/>
          <ac:spMkLst>
            <pc:docMk/>
            <pc:sldMk cId="1991199987" sldId="2113417032"/>
            <ac:spMk id="6" creationId="{80C0E9E3-913E-F5C6-48D2-C9FB8C95ED87}"/>
          </ac:spMkLst>
        </pc:spChg>
      </pc:sldChg>
      <pc:sldChg chg="delSp modSp mod">
        <pc:chgData name="Dave Lingebach" userId="8345a2a5-a067-4759-8441-be0dd7848035" providerId="ADAL" clId="{A7E7E2D3-4909-4846-BFF9-D4B92CB82057}" dt="2023-04-27T20:09:13.462" v="175" actId="14100"/>
        <pc:sldMkLst>
          <pc:docMk/>
          <pc:sldMk cId="3731909594" sldId="2145707845"/>
        </pc:sldMkLst>
        <pc:spChg chg="mod">
          <ac:chgData name="Dave Lingebach" userId="8345a2a5-a067-4759-8441-be0dd7848035" providerId="ADAL" clId="{A7E7E2D3-4909-4846-BFF9-D4B92CB82057}" dt="2023-04-27T20:09:13.462" v="175" actId="14100"/>
          <ac:spMkLst>
            <pc:docMk/>
            <pc:sldMk cId="3731909594" sldId="2145707845"/>
            <ac:spMk id="24" creationId="{C47107CD-B402-4238-BF75-28E1BE6AE78C}"/>
          </ac:spMkLst>
        </pc:spChg>
        <pc:spChg chg="del">
          <ac:chgData name="Dave Lingebach" userId="8345a2a5-a067-4759-8441-be0dd7848035" providerId="ADAL" clId="{A7E7E2D3-4909-4846-BFF9-D4B92CB82057}" dt="2023-04-27T20:09:06.327" v="173" actId="478"/>
          <ac:spMkLst>
            <pc:docMk/>
            <pc:sldMk cId="3731909594" sldId="2145707845"/>
            <ac:spMk id="27" creationId="{6E1A3125-591B-483F-A7AA-0B84D420F4F0}"/>
          </ac:spMkLst>
        </pc:spChg>
      </pc:sldChg>
      <pc:sldChg chg="modSp mod">
        <pc:chgData name="Dave Lingebach" userId="8345a2a5-a067-4759-8441-be0dd7848035" providerId="ADAL" clId="{A7E7E2D3-4909-4846-BFF9-D4B92CB82057}" dt="2023-05-02T20:14:23.450" v="1853"/>
        <pc:sldMkLst>
          <pc:docMk/>
          <pc:sldMk cId="960719261" sldId="2145707879"/>
        </pc:sldMkLst>
        <pc:spChg chg="mod">
          <ac:chgData name="Dave Lingebach" userId="8345a2a5-a067-4759-8441-be0dd7848035" providerId="ADAL" clId="{A7E7E2D3-4909-4846-BFF9-D4B92CB82057}" dt="2023-05-02T20:14:21.202" v="1849" actId="313"/>
          <ac:spMkLst>
            <pc:docMk/>
            <pc:sldMk cId="960719261" sldId="2145707879"/>
            <ac:spMk id="11628" creationId="{00000000-0000-0000-0000-000000000000}"/>
          </ac:spMkLst>
        </pc:spChg>
        <pc:graphicFrameChg chg="mod">
          <ac:chgData name="Dave Lingebach" userId="8345a2a5-a067-4759-8441-be0dd7848035" providerId="ADAL" clId="{A7E7E2D3-4909-4846-BFF9-D4B92CB82057}" dt="2023-05-02T20:14:23.450" v="1853"/>
          <ac:graphicFrameMkLst>
            <pc:docMk/>
            <pc:sldMk cId="960719261" sldId="2145707879"/>
            <ac:graphicFrameMk id="2" creationId="{2074F90B-78E4-4329-88F7-E7692FCB0E0C}"/>
          </ac:graphicFrameMkLst>
        </pc:graphicFrameChg>
      </pc:sldChg>
      <pc:sldChg chg="addSp delSp modSp add mod">
        <pc:chgData name="Dave Lingebach" userId="8345a2a5-a067-4759-8441-be0dd7848035" providerId="ADAL" clId="{A7E7E2D3-4909-4846-BFF9-D4B92CB82057}" dt="2023-04-28T19:23:56.050" v="1797" actId="6549"/>
        <pc:sldMkLst>
          <pc:docMk/>
          <pc:sldMk cId="4173906105" sldId="2145707881"/>
        </pc:sldMkLst>
        <pc:spChg chg="add del mod modVis">
          <ac:chgData name="Dave Lingebach" userId="8345a2a5-a067-4759-8441-be0dd7848035" providerId="ADAL" clId="{A7E7E2D3-4909-4846-BFF9-D4B92CB82057}" dt="2023-04-27T20:08:04.698" v="122" actId="962"/>
          <ac:spMkLst>
            <pc:docMk/>
            <pc:sldMk cId="4173906105" sldId="2145707881"/>
            <ac:spMk id="2" creationId="{A103C5BF-8C35-2028-C39E-79250BE663B1}"/>
          </ac:spMkLst>
        </pc:spChg>
        <pc:spChg chg="mod">
          <ac:chgData name="Dave Lingebach" userId="8345a2a5-a067-4759-8441-be0dd7848035" providerId="ADAL" clId="{A7E7E2D3-4909-4846-BFF9-D4B92CB82057}" dt="2023-04-27T20:08:07.487" v="128" actId="948"/>
          <ac:spMkLst>
            <pc:docMk/>
            <pc:sldMk cId="4173906105" sldId="2145707881"/>
            <ac:spMk id="3" creationId="{1AB3EA65-EA1E-4A49-99CE-227743DCC1E1}"/>
          </ac:spMkLst>
        </pc:spChg>
        <pc:spChg chg="add del mod modVis">
          <ac:chgData name="Dave Lingebach" userId="8345a2a5-a067-4759-8441-be0dd7848035" providerId="ADAL" clId="{A7E7E2D3-4909-4846-BFF9-D4B92CB82057}" dt="2023-04-27T20:08:07.525" v="169"/>
          <ac:spMkLst>
            <pc:docMk/>
            <pc:sldMk cId="4173906105" sldId="2145707881"/>
            <ac:spMk id="4" creationId="{DF24061F-56D5-B4D5-8FF5-F60A578D40B3}"/>
          </ac:spMkLst>
        </pc:spChg>
        <pc:spChg chg="add mod">
          <ac:chgData name="Dave Lingebach" userId="8345a2a5-a067-4759-8441-be0dd7848035" providerId="ADAL" clId="{A7E7E2D3-4909-4846-BFF9-D4B92CB82057}" dt="2023-04-28T19:23:56.050" v="1797" actId="6549"/>
          <ac:spMkLst>
            <pc:docMk/>
            <pc:sldMk cId="4173906105" sldId="2145707881"/>
            <ac:spMk id="5" creationId="{D136A0D0-B629-30C7-B7EC-FD2B62A539DF}"/>
          </ac:spMkLst>
        </pc:spChg>
        <pc:graphicFrameChg chg="mod">
          <ac:chgData name="Dave Lingebach" userId="8345a2a5-a067-4759-8441-be0dd7848035" providerId="ADAL" clId="{A7E7E2D3-4909-4846-BFF9-D4B92CB82057}" dt="2023-04-27T20:08:07.525" v="171"/>
          <ac:graphicFrameMkLst>
            <pc:docMk/>
            <pc:sldMk cId="4173906105" sldId="2145707881"/>
            <ac:graphicFrameMk id="6" creationId="{8D26A251-30F4-4756-84B4-CB35E9267844}"/>
          </ac:graphicFrameMkLst>
        </pc:graphicFrameChg>
        <pc:graphicFrameChg chg="del modGraphic">
          <ac:chgData name="Dave Lingebach" userId="8345a2a5-a067-4759-8441-be0dd7848035" providerId="ADAL" clId="{A7E7E2D3-4909-4846-BFF9-D4B92CB82057}" dt="2023-04-27T20:08:11.552" v="172" actId="21"/>
          <ac:graphicFrameMkLst>
            <pc:docMk/>
            <pc:sldMk cId="4173906105" sldId="2145707881"/>
            <ac:graphicFrameMk id="10" creationId="{FD37F908-48D0-47D9-A5CE-7588FD5157E4}"/>
          </ac:graphicFrameMkLst>
        </pc:graphicFrameChg>
      </pc:sldChg>
      <pc:sldMasterChg chg="modSp modSldLayout">
        <pc:chgData name="Dave Lingebach" userId="8345a2a5-a067-4759-8441-be0dd7848035" providerId="ADAL" clId="{A7E7E2D3-4909-4846-BFF9-D4B92CB82057}" dt="2023-04-27T20:06:24.923" v="2"/>
        <pc:sldMasterMkLst>
          <pc:docMk/>
          <pc:sldMasterMk cId="3904640149" sldId="2147483686"/>
        </pc:sldMasterMkLst>
        <pc:spChg chg="mod">
          <ac:chgData name="Dave Lingebach" userId="8345a2a5-a067-4759-8441-be0dd7848035" providerId="ADAL" clId="{A7E7E2D3-4909-4846-BFF9-D4B92CB82057}" dt="2023-04-27T20:06:24.923" v="2"/>
          <ac:spMkLst>
            <pc:docMk/>
            <pc:sldMasterMk cId="3904640149" sldId="2147483686"/>
            <ac:spMk id="5" creationId="{D2F644A6-12F2-3B17-6083-EE09484EBFF5}"/>
          </ac:spMkLst>
        </pc:spChg>
        <pc:sldLayoutChg chg="modSp">
          <pc:chgData name="Dave Lingebach" userId="8345a2a5-a067-4759-8441-be0dd7848035" providerId="ADAL" clId="{A7E7E2D3-4909-4846-BFF9-D4B92CB82057}" dt="2023-04-27T20:06:24.923" v="2"/>
          <pc:sldLayoutMkLst>
            <pc:docMk/>
            <pc:sldMasterMk cId="3904640149" sldId="2147483686"/>
            <pc:sldLayoutMk cId="1718185147" sldId="2147483693"/>
          </pc:sldLayoutMkLst>
          <pc:spChg chg="mod">
            <ac:chgData name="Dave Lingebach" userId="8345a2a5-a067-4759-8441-be0dd7848035" providerId="ADAL" clId="{A7E7E2D3-4909-4846-BFF9-D4B92CB82057}" dt="2023-04-27T20:06:24.923" v="2"/>
            <ac:spMkLst>
              <pc:docMk/>
              <pc:sldMasterMk cId="3904640149" sldId="2147483686"/>
              <pc:sldLayoutMk cId="1718185147" sldId="2147483693"/>
              <ac:spMk id="80" creationId="{35FA29A0-C03A-3277-5EF6-1E67883CD46A}"/>
            </ac:spMkLst>
          </pc:spChg>
        </pc:sldLayoutChg>
        <pc:sldLayoutChg chg="modSp mod">
          <pc:chgData name="Dave Lingebach" userId="8345a2a5-a067-4759-8441-be0dd7848035" providerId="ADAL" clId="{A7E7E2D3-4909-4846-BFF9-D4B92CB82057}" dt="2023-04-27T20:06:03.191" v="1" actId="20577"/>
          <pc:sldLayoutMkLst>
            <pc:docMk/>
            <pc:sldMasterMk cId="3904640149" sldId="2147483686"/>
            <pc:sldLayoutMk cId="3119149681" sldId="2147483694"/>
          </pc:sldLayoutMkLst>
          <pc:spChg chg="mod">
            <ac:chgData name="Dave Lingebach" userId="8345a2a5-a067-4759-8441-be0dd7848035" providerId="ADAL" clId="{A7E7E2D3-4909-4846-BFF9-D4B92CB82057}" dt="2023-04-27T20:06:03.191" v="1" actId="20577"/>
            <ac:spMkLst>
              <pc:docMk/>
              <pc:sldMasterMk cId="3904640149" sldId="2147483686"/>
              <pc:sldLayoutMk cId="3119149681" sldId="2147483694"/>
              <ac:spMk id="3" creationId="{BFFC5C2C-B337-3578-4DEF-5FA5EAEA706D}"/>
            </ac:spMkLst>
          </pc:spChg>
        </pc:sldLayoutChg>
        <pc:sldLayoutChg chg="modSp">
          <pc:chgData name="Dave Lingebach" userId="8345a2a5-a067-4759-8441-be0dd7848035" providerId="ADAL" clId="{A7E7E2D3-4909-4846-BFF9-D4B92CB82057}" dt="2023-04-27T20:06:24.923" v="2"/>
          <pc:sldLayoutMkLst>
            <pc:docMk/>
            <pc:sldMasterMk cId="3904640149" sldId="2147483686"/>
            <pc:sldLayoutMk cId="1456808288" sldId="2147483695"/>
          </pc:sldLayoutMkLst>
          <pc:spChg chg="mod">
            <ac:chgData name="Dave Lingebach" userId="8345a2a5-a067-4759-8441-be0dd7848035" providerId="ADAL" clId="{A7E7E2D3-4909-4846-BFF9-D4B92CB82057}" dt="2023-04-27T20:06:24.923" v="2"/>
            <ac:spMkLst>
              <pc:docMk/>
              <pc:sldMasterMk cId="3904640149" sldId="2147483686"/>
              <pc:sldLayoutMk cId="1456808288" sldId="2147483695"/>
              <ac:spMk id="3" creationId="{2CDAAB41-4F5B-0002-62E7-0314002034DE}"/>
            </ac:spMkLst>
          </pc:spChg>
        </pc:sldLayoutChg>
        <pc:sldLayoutChg chg="modSp">
          <pc:chgData name="Dave Lingebach" userId="8345a2a5-a067-4759-8441-be0dd7848035" providerId="ADAL" clId="{A7E7E2D3-4909-4846-BFF9-D4B92CB82057}" dt="2023-04-27T20:06:24.923" v="2"/>
          <pc:sldLayoutMkLst>
            <pc:docMk/>
            <pc:sldMasterMk cId="3904640149" sldId="2147483686"/>
            <pc:sldLayoutMk cId="2735348020" sldId="2147483696"/>
          </pc:sldLayoutMkLst>
          <pc:spChg chg="mod">
            <ac:chgData name="Dave Lingebach" userId="8345a2a5-a067-4759-8441-be0dd7848035" providerId="ADAL" clId="{A7E7E2D3-4909-4846-BFF9-D4B92CB82057}" dt="2023-04-27T20:06:24.923" v="2"/>
            <ac:spMkLst>
              <pc:docMk/>
              <pc:sldMasterMk cId="3904640149" sldId="2147483686"/>
              <pc:sldLayoutMk cId="2735348020" sldId="2147483696"/>
              <ac:spMk id="3" creationId="{BFFC5C2C-B337-3578-4DEF-5FA5EAEA706D}"/>
            </ac:spMkLst>
          </pc:spChg>
        </pc:sldLayoutChg>
        <pc:sldLayoutChg chg="modSp">
          <pc:chgData name="Dave Lingebach" userId="8345a2a5-a067-4759-8441-be0dd7848035" providerId="ADAL" clId="{A7E7E2D3-4909-4846-BFF9-D4B92CB82057}" dt="2023-04-27T20:06:24.923" v="2"/>
          <pc:sldLayoutMkLst>
            <pc:docMk/>
            <pc:sldMasterMk cId="3904640149" sldId="2147483686"/>
            <pc:sldLayoutMk cId="2566099907" sldId="2147483697"/>
          </pc:sldLayoutMkLst>
          <pc:spChg chg="mod">
            <ac:chgData name="Dave Lingebach" userId="8345a2a5-a067-4759-8441-be0dd7848035" providerId="ADAL" clId="{A7E7E2D3-4909-4846-BFF9-D4B92CB82057}" dt="2023-04-27T20:06:24.923" v="2"/>
            <ac:spMkLst>
              <pc:docMk/>
              <pc:sldMasterMk cId="3904640149" sldId="2147483686"/>
              <pc:sldLayoutMk cId="2566099907" sldId="2147483697"/>
              <ac:spMk id="3" creationId="{BFFC5C2C-B337-3578-4DEF-5FA5EAEA706D}"/>
            </ac:spMkLst>
          </pc:spChg>
        </pc:sldLayoutChg>
        <pc:sldLayoutChg chg="modSp">
          <pc:chgData name="Dave Lingebach" userId="8345a2a5-a067-4759-8441-be0dd7848035" providerId="ADAL" clId="{A7E7E2D3-4909-4846-BFF9-D4B92CB82057}" dt="2023-04-27T20:06:24.923" v="2"/>
          <pc:sldLayoutMkLst>
            <pc:docMk/>
            <pc:sldMasterMk cId="3904640149" sldId="2147483686"/>
            <pc:sldLayoutMk cId="2595719706" sldId="2147483698"/>
          </pc:sldLayoutMkLst>
          <pc:spChg chg="mod">
            <ac:chgData name="Dave Lingebach" userId="8345a2a5-a067-4759-8441-be0dd7848035" providerId="ADAL" clId="{A7E7E2D3-4909-4846-BFF9-D4B92CB82057}" dt="2023-04-27T20:06:24.923" v="2"/>
            <ac:spMkLst>
              <pc:docMk/>
              <pc:sldMasterMk cId="3904640149" sldId="2147483686"/>
              <pc:sldLayoutMk cId="2595719706" sldId="2147483698"/>
              <ac:spMk id="3" creationId="{BFFC5C2C-B337-3578-4DEF-5FA5EAEA706D}"/>
            </ac:spMkLst>
          </pc:spChg>
        </pc:sldLayoutChg>
        <pc:sldLayoutChg chg="modSp">
          <pc:chgData name="Dave Lingebach" userId="8345a2a5-a067-4759-8441-be0dd7848035" providerId="ADAL" clId="{A7E7E2D3-4909-4846-BFF9-D4B92CB82057}" dt="2023-04-27T20:06:24.923" v="2"/>
          <pc:sldLayoutMkLst>
            <pc:docMk/>
            <pc:sldMasterMk cId="3904640149" sldId="2147483686"/>
            <pc:sldLayoutMk cId="2777492227" sldId="2147483699"/>
          </pc:sldLayoutMkLst>
          <pc:spChg chg="mod">
            <ac:chgData name="Dave Lingebach" userId="8345a2a5-a067-4759-8441-be0dd7848035" providerId="ADAL" clId="{A7E7E2D3-4909-4846-BFF9-D4B92CB82057}" dt="2023-04-27T20:06:24.923" v="2"/>
            <ac:spMkLst>
              <pc:docMk/>
              <pc:sldMasterMk cId="3904640149" sldId="2147483686"/>
              <pc:sldLayoutMk cId="2777492227" sldId="2147483699"/>
              <ac:spMk id="3" creationId="{BFFC5C2C-B337-3578-4DEF-5FA5EAEA706D}"/>
            </ac:spMkLst>
          </pc:spChg>
        </pc:sldLayoutChg>
        <pc:sldLayoutChg chg="modSp">
          <pc:chgData name="Dave Lingebach" userId="8345a2a5-a067-4759-8441-be0dd7848035" providerId="ADAL" clId="{A7E7E2D3-4909-4846-BFF9-D4B92CB82057}" dt="2023-04-27T20:06:24.923" v="2"/>
          <pc:sldLayoutMkLst>
            <pc:docMk/>
            <pc:sldMasterMk cId="3904640149" sldId="2147483686"/>
            <pc:sldLayoutMk cId="76157195" sldId="2147483700"/>
          </pc:sldLayoutMkLst>
          <pc:spChg chg="mod">
            <ac:chgData name="Dave Lingebach" userId="8345a2a5-a067-4759-8441-be0dd7848035" providerId="ADAL" clId="{A7E7E2D3-4909-4846-BFF9-D4B92CB82057}" dt="2023-04-27T20:06:24.923" v="2"/>
            <ac:spMkLst>
              <pc:docMk/>
              <pc:sldMasterMk cId="3904640149" sldId="2147483686"/>
              <pc:sldLayoutMk cId="76157195" sldId="2147483700"/>
              <ac:spMk id="3" creationId="{BFFC5C2C-B337-3578-4DEF-5FA5EAEA706D}"/>
            </ac:spMkLst>
          </pc:spChg>
        </pc:sldLayoutChg>
        <pc:sldLayoutChg chg="modSp">
          <pc:chgData name="Dave Lingebach" userId="8345a2a5-a067-4759-8441-be0dd7848035" providerId="ADAL" clId="{A7E7E2D3-4909-4846-BFF9-D4B92CB82057}" dt="2023-04-27T20:06:24.923" v="2"/>
          <pc:sldLayoutMkLst>
            <pc:docMk/>
            <pc:sldMasterMk cId="3904640149" sldId="2147483686"/>
            <pc:sldLayoutMk cId="3915712410" sldId="2147483701"/>
          </pc:sldLayoutMkLst>
          <pc:spChg chg="mod">
            <ac:chgData name="Dave Lingebach" userId="8345a2a5-a067-4759-8441-be0dd7848035" providerId="ADAL" clId="{A7E7E2D3-4909-4846-BFF9-D4B92CB82057}" dt="2023-04-27T20:06:24.923" v="2"/>
            <ac:spMkLst>
              <pc:docMk/>
              <pc:sldMasterMk cId="3904640149" sldId="2147483686"/>
              <pc:sldLayoutMk cId="3915712410" sldId="2147483701"/>
              <ac:spMk id="3" creationId="{BFFC5C2C-B337-3578-4DEF-5FA5EAEA706D}"/>
            </ac:spMkLst>
          </pc:spChg>
        </pc:sldLayoutChg>
        <pc:sldLayoutChg chg="modSp">
          <pc:chgData name="Dave Lingebach" userId="8345a2a5-a067-4759-8441-be0dd7848035" providerId="ADAL" clId="{A7E7E2D3-4909-4846-BFF9-D4B92CB82057}" dt="2023-04-27T20:06:24.923" v="2"/>
          <pc:sldLayoutMkLst>
            <pc:docMk/>
            <pc:sldMasterMk cId="3904640149" sldId="2147483686"/>
            <pc:sldLayoutMk cId="1231958397" sldId="2147483702"/>
          </pc:sldLayoutMkLst>
          <pc:spChg chg="mod">
            <ac:chgData name="Dave Lingebach" userId="8345a2a5-a067-4759-8441-be0dd7848035" providerId="ADAL" clId="{A7E7E2D3-4909-4846-BFF9-D4B92CB82057}" dt="2023-04-27T20:06:24.923" v="2"/>
            <ac:spMkLst>
              <pc:docMk/>
              <pc:sldMasterMk cId="3904640149" sldId="2147483686"/>
              <pc:sldLayoutMk cId="1231958397" sldId="2147483702"/>
              <ac:spMk id="3" creationId="{BFFC5C2C-B337-3578-4DEF-5FA5EAEA706D}"/>
            </ac:spMkLst>
          </pc:spChg>
        </pc:sldLayoutChg>
        <pc:sldLayoutChg chg="modSp">
          <pc:chgData name="Dave Lingebach" userId="8345a2a5-a067-4759-8441-be0dd7848035" providerId="ADAL" clId="{A7E7E2D3-4909-4846-BFF9-D4B92CB82057}" dt="2023-04-27T20:06:24.923" v="2"/>
          <pc:sldLayoutMkLst>
            <pc:docMk/>
            <pc:sldMasterMk cId="3904640149" sldId="2147483686"/>
            <pc:sldLayoutMk cId="2064868893" sldId="2147483707"/>
          </pc:sldLayoutMkLst>
          <pc:spChg chg="mod">
            <ac:chgData name="Dave Lingebach" userId="8345a2a5-a067-4759-8441-be0dd7848035" providerId="ADAL" clId="{A7E7E2D3-4909-4846-BFF9-D4B92CB82057}" dt="2023-04-27T20:06:24.923" v="2"/>
            <ac:spMkLst>
              <pc:docMk/>
              <pc:sldMasterMk cId="3904640149" sldId="2147483686"/>
              <pc:sldLayoutMk cId="2064868893" sldId="2147483707"/>
              <ac:spMk id="2" creationId="{1BA45A60-5D16-E41D-32DF-B6C18EDF4E3C}"/>
            </ac:spMkLst>
          </pc:spChg>
        </pc:sldLayoutChg>
        <pc:sldLayoutChg chg="modSp">
          <pc:chgData name="Dave Lingebach" userId="8345a2a5-a067-4759-8441-be0dd7848035" providerId="ADAL" clId="{A7E7E2D3-4909-4846-BFF9-D4B92CB82057}" dt="2023-04-27T20:06:24.923" v="2"/>
          <pc:sldLayoutMkLst>
            <pc:docMk/>
            <pc:sldMasterMk cId="3904640149" sldId="2147483686"/>
            <pc:sldLayoutMk cId="1428803750" sldId="2147483708"/>
          </pc:sldLayoutMkLst>
          <pc:spChg chg="mod">
            <ac:chgData name="Dave Lingebach" userId="8345a2a5-a067-4759-8441-be0dd7848035" providerId="ADAL" clId="{A7E7E2D3-4909-4846-BFF9-D4B92CB82057}" dt="2023-04-27T20:06:24.923" v="2"/>
            <ac:spMkLst>
              <pc:docMk/>
              <pc:sldMasterMk cId="3904640149" sldId="2147483686"/>
              <pc:sldLayoutMk cId="1428803750" sldId="2147483708"/>
              <ac:spMk id="2" creationId="{3252A3CD-9F27-5AE1-225C-3361E5B5BB61}"/>
            </ac:spMkLst>
          </pc:spChg>
        </pc:sldLayoutChg>
        <pc:sldLayoutChg chg="modSp">
          <pc:chgData name="Dave Lingebach" userId="8345a2a5-a067-4759-8441-be0dd7848035" providerId="ADAL" clId="{A7E7E2D3-4909-4846-BFF9-D4B92CB82057}" dt="2023-04-27T20:06:24.923" v="2"/>
          <pc:sldLayoutMkLst>
            <pc:docMk/>
            <pc:sldMasterMk cId="3904640149" sldId="2147483686"/>
            <pc:sldLayoutMk cId="506635170" sldId="2147483709"/>
          </pc:sldLayoutMkLst>
          <pc:spChg chg="mod">
            <ac:chgData name="Dave Lingebach" userId="8345a2a5-a067-4759-8441-be0dd7848035" providerId="ADAL" clId="{A7E7E2D3-4909-4846-BFF9-D4B92CB82057}" dt="2023-04-27T20:06:24.923" v="2"/>
            <ac:spMkLst>
              <pc:docMk/>
              <pc:sldMasterMk cId="3904640149" sldId="2147483686"/>
              <pc:sldLayoutMk cId="506635170" sldId="2147483709"/>
              <ac:spMk id="2" creationId="{B7BF1FFD-372D-1C59-527C-57A4B18E07F8}"/>
            </ac:spMkLst>
          </pc:spChg>
        </pc:sldLayoutChg>
        <pc:sldLayoutChg chg="modSp">
          <pc:chgData name="Dave Lingebach" userId="8345a2a5-a067-4759-8441-be0dd7848035" providerId="ADAL" clId="{A7E7E2D3-4909-4846-BFF9-D4B92CB82057}" dt="2023-04-27T20:06:24.923" v="2"/>
          <pc:sldLayoutMkLst>
            <pc:docMk/>
            <pc:sldMasterMk cId="3904640149" sldId="2147483686"/>
            <pc:sldLayoutMk cId="2613409567" sldId="2147483710"/>
          </pc:sldLayoutMkLst>
          <pc:spChg chg="mod">
            <ac:chgData name="Dave Lingebach" userId="8345a2a5-a067-4759-8441-be0dd7848035" providerId="ADAL" clId="{A7E7E2D3-4909-4846-BFF9-D4B92CB82057}" dt="2023-04-27T20:06:24.923" v="2"/>
            <ac:spMkLst>
              <pc:docMk/>
              <pc:sldMasterMk cId="3904640149" sldId="2147483686"/>
              <pc:sldLayoutMk cId="2613409567" sldId="2147483710"/>
              <ac:spMk id="2" creationId="{B3C5A66D-ACCA-FCA5-BB7A-6090A9490304}"/>
            </ac:spMkLst>
          </pc:spChg>
        </pc:sldLayoutChg>
        <pc:sldLayoutChg chg="modSp">
          <pc:chgData name="Dave Lingebach" userId="8345a2a5-a067-4759-8441-be0dd7848035" providerId="ADAL" clId="{A7E7E2D3-4909-4846-BFF9-D4B92CB82057}" dt="2023-04-27T20:06:24.923" v="2"/>
          <pc:sldLayoutMkLst>
            <pc:docMk/>
            <pc:sldMasterMk cId="3904640149" sldId="2147483686"/>
            <pc:sldLayoutMk cId="800895733" sldId="2147483711"/>
          </pc:sldLayoutMkLst>
          <pc:spChg chg="mod">
            <ac:chgData name="Dave Lingebach" userId="8345a2a5-a067-4759-8441-be0dd7848035" providerId="ADAL" clId="{A7E7E2D3-4909-4846-BFF9-D4B92CB82057}" dt="2023-04-27T20:06:24.923" v="2"/>
            <ac:spMkLst>
              <pc:docMk/>
              <pc:sldMasterMk cId="3904640149" sldId="2147483686"/>
              <pc:sldLayoutMk cId="800895733" sldId="2147483711"/>
              <ac:spMk id="3" creationId="{4E66CF8F-5A50-7E72-6C38-E2CAFD8EE8C3}"/>
            </ac:spMkLst>
          </pc:spChg>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81903676261043E-2"/>
          <c:y val="1.8080667593880391E-2"/>
          <c:w val="0.97036192647477915"/>
          <c:h val="0.96383866481223923"/>
        </c:manualLayout>
      </c:layout>
      <c:barChart>
        <c:barDir val="col"/>
        <c:grouping val="stacked"/>
        <c:varyColors val="0"/>
        <c:ser>
          <c:idx val="0"/>
          <c:order val="0"/>
          <c:spPr>
            <a:solidFill>
              <a:schemeClr val="bg2"/>
            </a:solidFill>
            <a:ln>
              <a:noFill/>
            </a:ln>
          </c:spPr>
          <c:invertIfNegative val="0"/>
          <c:val>
            <c:numRef>
              <c:f>Sheet1!$A$1:$C$1</c:f>
              <c:numCache>
                <c:formatCode>General</c:formatCode>
                <c:ptCount val="3"/>
                <c:pt idx="0">
                  <c:v>1013403962.7391707</c:v>
                </c:pt>
                <c:pt idx="1">
                  <c:v>580932576.08549368</c:v>
                </c:pt>
                <c:pt idx="2">
                  <c:v>361430490.29522949</c:v>
                </c:pt>
              </c:numCache>
            </c:numRef>
          </c:val>
          <c:extLst>
            <c:ext xmlns:c16="http://schemas.microsoft.com/office/drawing/2014/chart" uri="{C3380CC4-5D6E-409C-BE32-E72D297353CC}">
              <c16:uniqueId val="{00000000-7FB7-4989-B6F7-7087E0614B46}"/>
            </c:ext>
          </c:extLst>
        </c:ser>
        <c:ser>
          <c:idx val="1"/>
          <c:order val="1"/>
          <c:spPr>
            <a:solidFill>
              <a:schemeClr val="accent2"/>
            </a:solidFill>
            <a:ln>
              <a:noFill/>
            </a:ln>
          </c:spPr>
          <c:invertIfNegative val="0"/>
          <c:dPt>
            <c:idx val="1"/>
            <c:invertIfNegative val="0"/>
            <c:bubble3D val="0"/>
            <c:spPr>
              <a:solidFill>
                <a:schemeClr val="accent3"/>
              </a:solidFill>
              <a:ln>
                <a:noFill/>
              </a:ln>
            </c:spPr>
            <c:extLst>
              <c:ext xmlns:c16="http://schemas.microsoft.com/office/drawing/2014/chart" uri="{C3380CC4-5D6E-409C-BE32-E72D297353CC}">
                <c16:uniqueId val="{00000001-7FB7-4989-B6F7-7087E0614B46}"/>
              </c:ext>
            </c:extLst>
          </c:dPt>
          <c:dPt>
            <c:idx val="2"/>
            <c:invertIfNegative val="0"/>
            <c:bubble3D val="0"/>
            <c:spPr>
              <a:solidFill>
                <a:schemeClr val="accent6"/>
              </a:solidFill>
              <a:ln>
                <a:noFill/>
              </a:ln>
            </c:spPr>
            <c:extLst>
              <c:ext xmlns:c16="http://schemas.microsoft.com/office/drawing/2014/chart" uri="{C3380CC4-5D6E-409C-BE32-E72D297353CC}">
                <c16:uniqueId val="{00000002-7FB7-4989-B6F7-7087E0614B46}"/>
              </c:ext>
            </c:extLst>
          </c:dPt>
          <c:val>
            <c:numRef>
              <c:f>Sheet1!$A$2:$C$2</c:f>
              <c:numCache>
                <c:formatCode>General</c:formatCode>
                <c:ptCount val="3"/>
                <c:pt idx="0">
                  <c:v>4175339948.2608294</c:v>
                </c:pt>
                <c:pt idx="1">
                  <c:v>4243221933.9145064</c:v>
                </c:pt>
                <c:pt idx="2">
                  <c:v>2256198142.7047706</c:v>
                </c:pt>
              </c:numCache>
            </c:numRef>
          </c:val>
          <c:extLst>
            <c:ext xmlns:c16="http://schemas.microsoft.com/office/drawing/2014/chart" uri="{C3380CC4-5D6E-409C-BE32-E72D297353CC}">
              <c16:uniqueId val="{00000003-7FB7-4989-B6F7-7087E0614B46}"/>
            </c:ext>
          </c:extLst>
        </c:ser>
        <c:dLbls>
          <c:showLegendKey val="0"/>
          <c:showVal val="0"/>
          <c:showCatName val="0"/>
          <c:showSerName val="0"/>
          <c:showPercent val="0"/>
          <c:showBubbleSize val="0"/>
        </c:dLbls>
        <c:gapWidth val="80"/>
        <c:overlap val="100"/>
        <c:axId val="541573647"/>
        <c:axId val="1"/>
      </c:barChart>
      <c:catAx>
        <c:axId val="541573647"/>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5188743911"/>
          <c:min val="0"/>
        </c:scaling>
        <c:delete val="1"/>
        <c:axPos val="l"/>
        <c:numFmt formatCode="General" sourceLinked="1"/>
        <c:majorTickMark val="out"/>
        <c:minorTickMark val="none"/>
        <c:tickLblPos val="nextTo"/>
        <c:crossAx val="541573647"/>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557670772676373E-2"/>
          <c:y val="2.1675698207586493E-2"/>
          <c:w val="0.97088465845464722"/>
          <c:h val="0.95664860358482706"/>
        </c:manualLayout>
      </c:layout>
      <c:barChart>
        <c:barDir val="col"/>
        <c:grouping val="stacked"/>
        <c:varyColors val="0"/>
        <c:ser>
          <c:idx val="0"/>
          <c:order val="0"/>
          <c:spPr>
            <a:solidFill>
              <a:schemeClr val="bg2"/>
            </a:solidFill>
            <a:ln>
              <a:noFill/>
            </a:ln>
          </c:spPr>
          <c:invertIfNegative val="0"/>
          <c:val>
            <c:numRef>
              <c:f>Sheet1!$A$1:$C$1</c:f>
              <c:numCache>
                <c:formatCode>General</c:formatCode>
                <c:ptCount val="3"/>
                <c:pt idx="0">
                  <c:v>255633026.81026375</c:v>
                </c:pt>
                <c:pt idx="1">
                  <c:v>271458707.77908856</c:v>
                </c:pt>
                <c:pt idx="2">
                  <c:v>145148238.77783328</c:v>
                </c:pt>
              </c:numCache>
            </c:numRef>
          </c:val>
          <c:extLst>
            <c:ext xmlns:c16="http://schemas.microsoft.com/office/drawing/2014/chart" uri="{C3380CC4-5D6E-409C-BE32-E72D297353CC}">
              <c16:uniqueId val="{00000000-5B1F-4ABD-B740-DE706BBF4598}"/>
            </c:ext>
          </c:extLst>
        </c:ser>
        <c:ser>
          <c:idx val="1"/>
          <c:order val="1"/>
          <c:spPr>
            <a:solidFill>
              <a:schemeClr val="accent3"/>
            </a:solidFill>
            <a:ln>
              <a:noFill/>
            </a:ln>
          </c:spPr>
          <c:invertIfNegative val="0"/>
          <c:dPt>
            <c:idx val="1"/>
            <c:invertIfNegative val="0"/>
            <c:bubble3D val="0"/>
            <c:spPr>
              <a:solidFill>
                <a:schemeClr val="accent4"/>
              </a:solidFill>
              <a:ln>
                <a:noFill/>
              </a:ln>
            </c:spPr>
            <c:extLst>
              <c:ext xmlns:c16="http://schemas.microsoft.com/office/drawing/2014/chart" uri="{C3380CC4-5D6E-409C-BE32-E72D297353CC}">
                <c16:uniqueId val="{00000001-5B1F-4ABD-B740-DE706BBF4598}"/>
              </c:ext>
            </c:extLst>
          </c:dPt>
          <c:dPt>
            <c:idx val="2"/>
            <c:invertIfNegative val="0"/>
            <c:bubble3D val="0"/>
            <c:spPr>
              <a:solidFill>
                <a:schemeClr val="accent6"/>
              </a:solidFill>
              <a:ln>
                <a:noFill/>
              </a:ln>
            </c:spPr>
            <c:extLst>
              <c:ext xmlns:c16="http://schemas.microsoft.com/office/drawing/2014/chart" uri="{C3380CC4-5D6E-409C-BE32-E72D297353CC}">
                <c16:uniqueId val="{00000002-5B1F-4ABD-B740-DE706BBF4598}"/>
              </c:ext>
            </c:extLst>
          </c:dPt>
          <c:val>
            <c:numRef>
              <c:f>Sheet1!$A$2:$C$2</c:f>
              <c:numCache>
                <c:formatCode>General</c:formatCode>
                <c:ptCount val="3"/>
                <c:pt idx="0">
                  <c:v>969656537.18973625</c:v>
                </c:pt>
                <c:pt idx="1">
                  <c:v>912095104.2209115</c:v>
                </c:pt>
                <c:pt idx="2">
                  <c:v>563974089.22216678</c:v>
                </c:pt>
              </c:numCache>
            </c:numRef>
          </c:val>
          <c:extLst>
            <c:ext xmlns:c16="http://schemas.microsoft.com/office/drawing/2014/chart" uri="{C3380CC4-5D6E-409C-BE32-E72D297353CC}">
              <c16:uniqueId val="{00000003-5B1F-4ABD-B740-DE706BBF4598}"/>
            </c:ext>
          </c:extLst>
        </c:ser>
        <c:dLbls>
          <c:showLegendKey val="0"/>
          <c:showVal val="0"/>
          <c:showCatName val="0"/>
          <c:showSerName val="0"/>
          <c:showPercent val="0"/>
          <c:showBubbleSize val="0"/>
        </c:dLbls>
        <c:gapWidth val="80"/>
        <c:overlap val="100"/>
        <c:axId val="423849007"/>
        <c:axId val="1"/>
      </c:barChart>
      <c:catAx>
        <c:axId val="423849007"/>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225289564"/>
          <c:min val="0"/>
        </c:scaling>
        <c:delete val="1"/>
        <c:axPos val="l"/>
        <c:numFmt formatCode="General" sourceLinked="1"/>
        <c:majorTickMark val="out"/>
        <c:minorTickMark val="none"/>
        <c:tickLblPos val="nextTo"/>
        <c:crossAx val="423849007"/>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954658694569009E-2"/>
          <c:y val="3.8518518518518521E-2"/>
          <c:w val="0.97409068261086196"/>
          <c:h val="0.92296296296296299"/>
        </c:manualLayout>
      </c:layout>
      <c:barChart>
        <c:barDir val="col"/>
        <c:grouping val="stacked"/>
        <c:varyColors val="0"/>
        <c:ser>
          <c:idx val="0"/>
          <c:order val="0"/>
          <c:spPr>
            <a:solidFill>
              <a:schemeClr val="bg2"/>
            </a:solidFill>
            <a:ln>
              <a:noFill/>
            </a:ln>
          </c:spPr>
          <c:invertIfNegative val="0"/>
          <c:val>
            <c:numRef>
              <c:f>Sheet1!$A$1:$D$1</c:f>
              <c:numCache>
                <c:formatCode>General</c:formatCode>
                <c:ptCount val="4"/>
                <c:pt idx="0">
                  <c:v>1201673608.164839</c:v>
                </c:pt>
                <c:pt idx="1">
                  <c:v>455439985.58484471</c:v>
                </c:pt>
                <c:pt idx="2">
                  <c:v>179004294.86733651</c:v>
                </c:pt>
                <c:pt idx="3">
                  <c:v>119649140.50282085</c:v>
                </c:pt>
              </c:numCache>
            </c:numRef>
          </c:val>
          <c:extLst>
            <c:ext xmlns:c16="http://schemas.microsoft.com/office/drawing/2014/chart" uri="{C3380CC4-5D6E-409C-BE32-E72D297353CC}">
              <c16:uniqueId val="{00000000-BC70-4F0E-9428-5A758099B5AB}"/>
            </c:ext>
          </c:extLst>
        </c:ser>
        <c:ser>
          <c:idx val="1"/>
          <c:order val="1"/>
          <c:spPr>
            <a:solidFill>
              <a:schemeClr val="accent2"/>
            </a:solidFill>
            <a:ln>
              <a:noFill/>
            </a:ln>
          </c:spPr>
          <c:invertIfNegative val="0"/>
          <c:dPt>
            <c:idx val="1"/>
            <c:invertIfNegative val="0"/>
            <c:bubble3D val="0"/>
            <c:spPr>
              <a:solidFill>
                <a:schemeClr val="accent3"/>
              </a:solidFill>
              <a:ln>
                <a:noFill/>
              </a:ln>
            </c:spPr>
            <c:extLst>
              <c:ext xmlns:c16="http://schemas.microsoft.com/office/drawing/2014/chart" uri="{C3380CC4-5D6E-409C-BE32-E72D297353CC}">
                <c16:uniqueId val="{00000001-BC70-4F0E-9428-5A758099B5AB}"/>
              </c:ext>
            </c:extLst>
          </c:dPt>
          <c:dPt>
            <c:idx val="2"/>
            <c:invertIfNegative val="0"/>
            <c:bubble3D val="0"/>
            <c:spPr>
              <a:solidFill>
                <a:schemeClr val="accent5"/>
              </a:solidFill>
              <a:ln>
                <a:noFill/>
              </a:ln>
            </c:spPr>
            <c:extLst>
              <c:ext xmlns:c16="http://schemas.microsoft.com/office/drawing/2014/chart" uri="{C3380CC4-5D6E-409C-BE32-E72D297353CC}">
                <c16:uniqueId val="{00000002-BC70-4F0E-9428-5A758099B5AB}"/>
              </c:ext>
            </c:extLst>
          </c:dPt>
          <c:dPt>
            <c:idx val="3"/>
            <c:invertIfNegative val="0"/>
            <c:bubble3D val="0"/>
            <c:spPr>
              <a:solidFill>
                <a:schemeClr val="accent6"/>
              </a:solidFill>
              <a:ln>
                <a:noFill/>
              </a:ln>
            </c:spPr>
            <c:extLst>
              <c:ext xmlns:c16="http://schemas.microsoft.com/office/drawing/2014/chart" uri="{C3380CC4-5D6E-409C-BE32-E72D297353CC}">
                <c16:uniqueId val="{00000003-BC70-4F0E-9428-5A758099B5AB}"/>
              </c:ext>
            </c:extLst>
          </c:dPt>
          <c:val>
            <c:numRef>
              <c:f>Sheet1!$A$2:$D$2</c:f>
              <c:numCache>
                <c:formatCode>General</c:formatCode>
                <c:ptCount val="4"/>
                <c:pt idx="0">
                  <c:v>5331137056.8351612</c:v>
                </c:pt>
                <c:pt idx="1">
                  <c:v>1458655771.4151554</c:v>
                </c:pt>
                <c:pt idx="2">
                  <c:v>1559780032.1326635</c:v>
                </c:pt>
                <c:pt idx="3">
                  <c:v>2325187164.497179</c:v>
                </c:pt>
              </c:numCache>
            </c:numRef>
          </c:val>
          <c:extLst>
            <c:ext xmlns:c16="http://schemas.microsoft.com/office/drawing/2014/chart" uri="{C3380CC4-5D6E-409C-BE32-E72D297353CC}">
              <c16:uniqueId val="{00000004-BC70-4F0E-9428-5A758099B5AB}"/>
            </c:ext>
          </c:extLst>
        </c:ser>
        <c:dLbls>
          <c:showLegendKey val="0"/>
          <c:showVal val="0"/>
          <c:showCatName val="0"/>
          <c:showSerName val="0"/>
          <c:showPercent val="0"/>
          <c:showBubbleSize val="0"/>
        </c:dLbls>
        <c:gapWidth val="80"/>
        <c:overlap val="100"/>
        <c:axId val="1471118767"/>
        <c:axId val="1"/>
      </c:barChart>
      <c:catAx>
        <c:axId val="1471118767"/>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6532810665"/>
          <c:min val="0"/>
        </c:scaling>
        <c:delete val="1"/>
        <c:axPos val="l"/>
        <c:numFmt formatCode="General" sourceLinked="1"/>
        <c:majorTickMark val="out"/>
        <c:minorTickMark val="none"/>
        <c:tickLblPos val="nextTo"/>
        <c:crossAx val="1471118767"/>
        <c:crosses val="min"/>
        <c:crossBetween val="between"/>
      </c:valAx>
    </c:plotArea>
    <c:plotVisOnly val="0"/>
    <c:dispBlanksAs val="gap"/>
    <c:showDLblsOverMax val="1"/>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4"/>
        <p:cNvGrpSpPr/>
        <p:nvPr/>
      </p:nvGrpSpPr>
      <p:grpSpPr>
        <a:xfrm>
          <a:off x="0" y="0"/>
          <a:ext cx="0" cy="0"/>
          <a:chOff x="0" y="0"/>
          <a:chExt cx="0" cy="0"/>
        </a:xfrm>
      </p:grpSpPr>
      <p:sp>
        <p:nvSpPr>
          <p:cNvPr id="11625" name="Google Shape;11625;g117094d1d62_2_19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latin typeface="Arial"/>
              <a:ea typeface="Arial"/>
              <a:cs typeface="Arial"/>
              <a:sym typeface="Arial"/>
            </a:endParaRPr>
          </a:p>
        </p:txBody>
      </p:sp>
      <p:sp>
        <p:nvSpPr>
          <p:cNvPr id="11626" name="Google Shape;11626;g117094d1d62_2_19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15602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4"/>
        <p:cNvGrpSpPr/>
        <p:nvPr/>
      </p:nvGrpSpPr>
      <p:grpSpPr>
        <a:xfrm>
          <a:off x="0" y="0"/>
          <a:ext cx="0" cy="0"/>
          <a:chOff x="0" y="0"/>
          <a:chExt cx="0" cy="0"/>
        </a:xfrm>
      </p:grpSpPr>
      <p:sp>
        <p:nvSpPr>
          <p:cNvPr id="11625" name="Google Shape;11625;g117094d1d62_2_19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latin typeface="Arial"/>
              <a:ea typeface="Arial"/>
              <a:cs typeface="Arial"/>
              <a:sym typeface="Arial"/>
            </a:endParaRPr>
          </a:p>
        </p:txBody>
      </p:sp>
      <p:sp>
        <p:nvSpPr>
          <p:cNvPr id="11626" name="Google Shape;11626;g117094d1d62_2_19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88273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4"/>
        <p:cNvGrpSpPr/>
        <p:nvPr/>
      </p:nvGrpSpPr>
      <p:grpSpPr>
        <a:xfrm>
          <a:off x="0" y="0"/>
          <a:ext cx="0" cy="0"/>
          <a:chOff x="0" y="0"/>
          <a:chExt cx="0" cy="0"/>
        </a:xfrm>
      </p:grpSpPr>
      <p:sp>
        <p:nvSpPr>
          <p:cNvPr id="11625" name="Google Shape;11625;g117094d1d62_2_19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latin typeface="Arial"/>
              <a:ea typeface="Arial"/>
              <a:cs typeface="Arial"/>
              <a:sym typeface="Arial"/>
            </a:endParaRPr>
          </a:p>
        </p:txBody>
      </p:sp>
      <p:sp>
        <p:nvSpPr>
          <p:cNvPr id="11626" name="Google Shape;11626;g117094d1d62_2_19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17675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4.jpe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6.jpe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7.jpe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5" Type="http://schemas.openxmlformats.org/officeDocument/2006/relationships/image" Target="../media/image9.jpe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ne panel no bkg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
        <p:nvSpPr>
          <p:cNvPr id="6" name="Content Placeholder 2">
            <a:extLst>
              <a:ext uri="{FF2B5EF4-FFF2-40B4-BE49-F238E27FC236}">
                <a16:creationId xmlns:a16="http://schemas.microsoft.com/office/drawing/2014/main" id="{44069DB7-BD92-42FC-963A-F010D7F460C6}"/>
              </a:ext>
            </a:extLst>
          </p:cNvPr>
          <p:cNvSpPr>
            <a:spLocks noGrp="1"/>
          </p:cNvSpPr>
          <p:nvPr>
            <p:ph idx="1"/>
          </p:nvPr>
        </p:nvSpPr>
        <p:spPr>
          <a:xfrm>
            <a:off x="609600" y="1608083"/>
            <a:ext cx="10962290" cy="45641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836627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6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519924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Background pattern&#10;&#10;Description automatically generated">
            <a:extLst>
              <a:ext uri="{FF2B5EF4-FFF2-40B4-BE49-F238E27FC236}">
                <a16:creationId xmlns:a16="http://schemas.microsoft.com/office/drawing/2014/main" id="{D97D4CC6-32AD-BCA7-E5DC-806815585B1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10673"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73534802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7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468604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background pattern&#10;&#10;Description automatically generated">
            <a:extLst>
              <a:ext uri="{FF2B5EF4-FFF2-40B4-BE49-F238E27FC236}">
                <a16:creationId xmlns:a16="http://schemas.microsoft.com/office/drawing/2014/main" id="{3011536B-E5C4-A106-C81D-293D994FF1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56609990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653402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dark, lit&#10;&#10;Description automatically generated">
            <a:extLst>
              <a:ext uri="{FF2B5EF4-FFF2-40B4-BE49-F238E27FC236}">
                <a16:creationId xmlns:a16="http://schemas.microsoft.com/office/drawing/2014/main" id="{94B80643-DB53-93CF-0CC8-F5B0CC74C6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59571970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4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85248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10;&#10;Description automatically generated">
            <a:extLst>
              <a:ext uri="{FF2B5EF4-FFF2-40B4-BE49-F238E27FC236}">
                <a16:creationId xmlns:a16="http://schemas.microsoft.com/office/drawing/2014/main" id="{A41F8DC0-76D0-8840-4794-40095E1485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77749222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5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52251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A320BF0-2CB7-7307-F4DF-D200AD3CD9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7615719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88084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4591F0AA-87FF-62FE-5D42-09693E23D32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391571241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406650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road, dark&#10;&#10;Description automatically generated">
            <a:extLst>
              <a:ext uri="{FF2B5EF4-FFF2-40B4-BE49-F238E27FC236}">
                <a16:creationId xmlns:a16="http://schemas.microsoft.com/office/drawing/2014/main" id="{8D58678D-5B64-3781-4493-30D95C9EDA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123195839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4170922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467268DF-0D1B-2D93-A94B-382F22D1D196}"/>
              </a:ext>
            </a:extLst>
          </p:cNvPr>
          <p:cNvSpPr>
            <a:spLocks noGrp="1"/>
          </p:cNvSpPr>
          <p:nvPr>
            <p:ph type="body" sz="quarter" idx="10" hasCustomPrompt="1"/>
          </p:nvPr>
        </p:nvSpPr>
        <p:spPr>
          <a:xfrm>
            <a:off x="1802541" y="2186099"/>
            <a:ext cx="1354138" cy="2730500"/>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5400" b="1" kern="1200" dirty="0">
                <a:solidFill>
                  <a:srgbClr val="000B0B"/>
                </a:solidFill>
                <a:latin typeface="Avenir Next LT Pro" panose="020B0504020202020204" pitchFamily="34" charset="77"/>
                <a:ea typeface="Verdana" panose="020B0604030504040204" pitchFamily="34" charset="0"/>
                <a:cs typeface="Verdana" panose="020B0604030504040204" pitchFamily="34" charset="0"/>
              </a:defRPr>
            </a:lvl1pPr>
          </a:lstStyle>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01</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02</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03</a:t>
            </a:r>
            <a:endParaRPr lang="en-US" sz="16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1A9591AD-199E-A70A-9360-68820C39D0CE}"/>
              </a:ext>
            </a:extLst>
          </p:cNvPr>
          <p:cNvSpPr>
            <a:spLocks noGrp="1"/>
          </p:cNvSpPr>
          <p:nvPr>
            <p:ph type="body" sz="quarter" idx="11" hasCustomPrompt="1"/>
          </p:nvPr>
        </p:nvSpPr>
        <p:spPr>
          <a:xfrm>
            <a:off x="3209681" y="2331426"/>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a:p>
            <a:pPr lvl="0"/>
            <a:endParaRPr lang="en-US" dirty="0"/>
          </a:p>
        </p:txBody>
      </p:sp>
      <p:sp>
        <p:nvSpPr>
          <p:cNvPr id="6" name="Text Placeholder 3">
            <a:extLst>
              <a:ext uri="{FF2B5EF4-FFF2-40B4-BE49-F238E27FC236}">
                <a16:creationId xmlns:a16="http://schemas.microsoft.com/office/drawing/2014/main" id="{7CF9CE85-3705-01D7-81C8-A9AD3674117E}"/>
              </a:ext>
            </a:extLst>
          </p:cNvPr>
          <p:cNvSpPr>
            <a:spLocks noGrp="1"/>
          </p:cNvSpPr>
          <p:nvPr>
            <p:ph type="body" sz="quarter" idx="12" hasCustomPrompt="1"/>
          </p:nvPr>
        </p:nvSpPr>
        <p:spPr>
          <a:xfrm>
            <a:off x="3209681" y="3209931"/>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9" name="Text Placeholder 3">
            <a:extLst>
              <a:ext uri="{FF2B5EF4-FFF2-40B4-BE49-F238E27FC236}">
                <a16:creationId xmlns:a16="http://schemas.microsoft.com/office/drawing/2014/main" id="{582B5B75-0F34-37CE-E770-B421C085D249}"/>
              </a:ext>
            </a:extLst>
          </p:cNvPr>
          <p:cNvSpPr>
            <a:spLocks noGrp="1"/>
          </p:cNvSpPr>
          <p:nvPr>
            <p:ph type="body" sz="quarter" idx="13" hasCustomPrompt="1"/>
          </p:nvPr>
        </p:nvSpPr>
        <p:spPr>
          <a:xfrm>
            <a:off x="3209681" y="4094298"/>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13" name="Text Placeholder 12">
            <a:extLst>
              <a:ext uri="{FF2B5EF4-FFF2-40B4-BE49-F238E27FC236}">
                <a16:creationId xmlns:a16="http://schemas.microsoft.com/office/drawing/2014/main" id="{696ED341-6B69-D776-D498-64B4BD4F4059}"/>
              </a:ext>
            </a:extLst>
          </p:cNvPr>
          <p:cNvSpPr>
            <a:spLocks noGrp="1"/>
          </p:cNvSpPr>
          <p:nvPr>
            <p:ph type="body" sz="quarter" idx="14" hasCustomPrompt="1"/>
          </p:nvPr>
        </p:nvSpPr>
        <p:spPr>
          <a:xfrm>
            <a:off x="1811587" y="1493698"/>
            <a:ext cx="10971942" cy="552450"/>
          </a:xfrm>
        </p:spPr>
        <p:txBody>
          <a:bodyPr>
            <a:noAutofit/>
          </a:bodyPr>
          <a:lstStyle>
            <a:lvl1pPr>
              <a:defRPr sz="2200" b="1"/>
            </a:lvl1pPr>
            <a:lvl5pPr marL="682625" indent="0">
              <a:buNone/>
              <a:defRPr/>
            </a:lvl5pPr>
          </a:lstStyle>
          <a:p>
            <a:pPr lvl="0"/>
            <a:r>
              <a:rPr lang="en-US" dirty="0"/>
              <a:t>For Our Discussion Today</a:t>
            </a:r>
          </a:p>
        </p:txBody>
      </p:sp>
    </p:spTree>
    <p:extLst>
      <p:ext uri="{BB962C8B-B14F-4D97-AF65-F5344CB8AC3E}">
        <p14:creationId xmlns:p14="http://schemas.microsoft.com/office/powerpoint/2010/main" val="3524522927"/>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Divider dark blue bkgd">
    <p:bg>
      <p:bgPr>
        <a:solidFill>
          <a:srgbClr val="071E3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1638199222"/>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Divider blue bkg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86333495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Tree>
    <p:extLst>
      <p:ext uri="{BB962C8B-B14F-4D97-AF65-F5344CB8AC3E}">
        <p14:creationId xmlns:p14="http://schemas.microsoft.com/office/powerpoint/2010/main" val="2979912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Divider light blue bkgd">
    <p:bg>
      <p:bgPr>
        <a:solidFill>
          <a:schemeClr val="accent3"/>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385888620"/>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ig Stmnt righ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2724929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1BA45A60-5D16-E41D-32DF-B6C18EDF4E3C}"/>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2064868893"/>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ig Stmnt righ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343396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3252A3CD-9F27-5AE1-225C-3361E5B5BB61}"/>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1428803750"/>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ig Stmnt lef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500299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10" name="Picture 9" descr="A black and white logo&#10;&#10;Description automatically generated with low confidence">
            <a:extLst>
              <a:ext uri="{FF2B5EF4-FFF2-40B4-BE49-F238E27FC236}">
                <a16:creationId xmlns:a16="http://schemas.microsoft.com/office/drawing/2014/main" id="{D46FC3E1-FCFE-4BFC-896E-BE93A86F06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400942"/>
            <a:ext cx="616252" cy="262514"/>
          </a:xfrm>
          <a:prstGeom prst="rect">
            <a:avLst/>
          </a:prstGeom>
        </p:spPr>
      </p:pic>
      <p:sp>
        <p:nvSpPr>
          <p:cNvPr id="2" name="TextBox 1">
            <a:extLst>
              <a:ext uri="{FF2B5EF4-FFF2-40B4-BE49-F238E27FC236}">
                <a16:creationId xmlns:a16="http://schemas.microsoft.com/office/drawing/2014/main" id="{B7BF1FFD-372D-1C59-527C-57A4B18E07F8}"/>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506635170"/>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ig Stmnt lef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78022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9" name="Picture 8" descr="A black and white logo&#10;&#10;Description automatically generated with low confidence">
            <a:extLst>
              <a:ext uri="{FF2B5EF4-FFF2-40B4-BE49-F238E27FC236}">
                <a16:creationId xmlns:a16="http://schemas.microsoft.com/office/drawing/2014/main" id="{8E76424F-251D-91B3-502B-FFA88D29D5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396759"/>
            <a:ext cx="616252" cy="262514"/>
          </a:xfrm>
          <a:prstGeom prst="rect">
            <a:avLst/>
          </a:prstGeom>
        </p:spPr>
      </p:pic>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sp>
        <p:nvSpPr>
          <p:cNvPr id="2" name="TextBox 1">
            <a:extLst>
              <a:ext uri="{FF2B5EF4-FFF2-40B4-BE49-F238E27FC236}">
                <a16:creationId xmlns:a16="http://schemas.microsoft.com/office/drawing/2014/main" id="{B3C5A66D-ACCA-FCA5-BB7A-6090A9490304}"/>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261340956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ase Stud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233018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8839200" y="3"/>
            <a:ext cx="3352800"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9343697" y="1608083"/>
            <a:ext cx="2238704"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730469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Case Study</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396759"/>
            <a:ext cx="620111" cy="262514"/>
          </a:xfrm>
          <a:prstGeom prst="rect">
            <a:avLst/>
          </a:prstGeom>
        </p:spPr>
      </p:pic>
      <p:sp>
        <p:nvSpPr>
          <p:cNvPr id="7" name="TextBox 6">
            <a:extLst>
              <a:ext uri="{FF2B5EF4-FFF2-40B4-BE49-F238E27FC236}">
                <a16:creationId xmlns:a16="http://schemas.microsoft.com/office/drawing/2014/main" id="{23EBAC9E-9340-B35E-11EE-6AB60D024A56}"/>
              </a:ext>
            </a:extLst>
          </p:cNvPr>
          <p:cNvSpPr txBox="1"/>
          <p:nvPr/>
        </p:nvSpPr>
        <p:spPr>
          <a:xfrm>
            <a:off x="11267590" y="6447969"/>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3" name="TextBox 2">
            <a:extLst>
              <a:ext uri="{FF2B5EF4-FFF2-40B4-BE49-F238E27FC236}">
                <a16:creationId xmlns:a16="http://schemas.microsoft.com/office/drawing/2014/main" id="{4E66CF8F-5A50-7E72-6C38-E2CAFD8EE8C3}"/>
              </a:ext>
            </a:extLst>
          </p:cNvPr>
          <p:cNvSpPr txBox="1"/>
          <p:nvPr/>
        </p:nvSpPr>
        <p:spPr>
          <a:xfrm>
            <a:off x="620110" y="6709205"/>
            <a:ext cx="4715158" cy="92333"/>
          </a:xfrm>
          <a:prstGeom prst="rect">
            <a:avLst/>
          </a:prstGeom>
          <a:noFill/>
        </p:spPr>
        <p:txBody>
          <a:bodyPr wrap="square" lIns="0" tIns="0" rIns="0" bIns="0" rtlCol="0">
            <a:spAutoFit/>
          </a:bodyPr>
          <a:lstStyle/>
          <a:p>
            <a:pPr algn="l"/>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800895733"/>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Cover Page">
  <p:cSld name="1_Cover Page">
    <p:spTree>
      <p:nvGrpSpPr>
        <p:cNvPr id="1" name="Shape 18"/>
        <p:cNvGrpSpPr/>
        <p:nvPr/>
      </p:nvGrpSpPr>
      <p:grpSpPr>
        <a:xfrm>
          <a:off x="0" y="0"/>
          <a:ext cx="0" cy="0"/>
          <a:chOff x="0" y="0"/>
          <a:chExt cx="0" cy="0"/>
        </a:xfrm>
      </p:grpSpPr>
      <p:sp>
        <p:nvSpPr>
          <p:cNvPr id="21" name="Google Shape;21;p50"/>
          <p:cNvSpPr txBox="1">
            <a:spLocks noGrp="1"/>
          </p:cNvSpPr>
          <p:nvPr>
            <p:ph type="title"/>
          </p:nvPr>
        </p:nvSpPr>
        <p:spPr>
          <a:xfrm>
            <a:off x="984421" y="2182619"/>
            <a:ext cx="10647104" cy="1872900"/>
          </a:xfrm>
          <a:prstGeom prst="rect">
            <a:avLst/>
          </a:prstGeom>
          <a:noFill/>
          <a:ln>
            <a:noFill/>
          </a:ln>
        </p:spPr>
        <p:txBody>
          <a:bodyPr spcFirstLastPara="1" wrap="square" lIns="91425" tIns="45700" rIns="91425" bIns="45700" anchor="ctr" anchorCtr="0">
            <a:noAutofit/>
          </a:bodyPr>
          <a:lstStyle>
            <a:lvl1pPr marR="0" lvl="0" algn="l" rtl="0">
              <a:lnSpc>
                <a:spcPct val="8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50"/>
          <p:cNvSpPr txBox="1">
            <a:spLocks noGrp="1"/>
          </p:cNvSpPr>
          <p:nvPr>
            <p:ph type="body" idx="1"/>
          </p:nvPr>
        </p:nvSpPr>
        <p:spPr>
          <a:xfrm>
            <a:off x="1012848" y="4231138"/>
            <a:ext cx="10647104" cy="3190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1pPr>
            <a:lvl2pPr marL="914400" marR="0" lvl="1" indent="-228600" algn="ctr"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604787983"/>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Divider">
  <p:cSld name="Section Divider">
    <p:spTree>
      <p:nvGrpSpPr>
        <p:cNvPr id="1" name="Shape 29"/>
        <p:cNvGrpSpPr/>
        <p:nvPr/>
      </p:nvGrpSpPr>
      <p:grpSpPr>
        <a:xfrm>
          <a:off x="0" y="0"/>
          <a:ext cx="0" cy="0"/>
          <a:chOff x="0" y="0"/>
          <a:chExt cx="0" cy="0"/>
        </a:xfrm>
      </p:grpSpPr>
      <p:sp>
        <p:nvSpPr>
          <p:cNvPr id="35" name="Google Shape;35;p52"/>
          <p:cNvSpPr txBox="1">
            <a:spLocks noGrp="1"/>
          </p:cNvSpPr>
          <p:nvPr>
            <p:ph type="body" idx="1"/>
          </p:nvPr>
        </p:nvSpPr>
        <p:spPr>
          <a:xfrm>
            <a:off x="4924425" y="2547036"/>
            <a:ext cx="2343150" cy="3139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1pPr>
            <a:lvl2pPr marL="914400" marR="0" lvl="1"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Arial"/>
                <a:ea typeface="Arial"/>
                <a:cs typeface="Arial"/>
                <a:sym typeface="Arial"/>
              </a:defRPr>
            </a:lvl2pPr>
            <a:lvl3pPr marL="1371600" marR="0" lvl="2"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Arial"/>
                <a:ea typeface="Arial"/>
                <a:cs typeface="Arial"/>
                <a:sym typeface="Arial"/>
              </a:defRPr>
            </a:lvl3pPr>
            <a:lvl4pPr marL="1828800" marR="0" lvl="3"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Arial"/>
                <a:ea typeface="Arial"/>
                <a:cs typeface="Arial"/>
                <a:sym typeface="Arial"/>
              </a:defRPr>
            </a:lvl4pPr>
            <a:lvl5pPr marL="2286000" marR="0" lvl="4"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776833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388"/>
        <p:cNvGrpSpPr/>
        <p:nvPr/>
      </p:nvGrpSpPr>
      <p:grpSpPr>
        <a:xfrm>
          <a:off x="0" y="0"/>
          <a:ext cx="0" cy="0"/>
          <a:chOff x="0" y="0"/>
          <a:chExt cx="0" cy="0"/>
        </a:xfrm>
      </p:grpSpPr>
      <p:sp>
        <p:nvSpPr>
          <p:cNvPr id="1389" name="Google Shape;1389;p90"/>
          <p:cNvSpPr txBox="1">
            <a:spLocks noGrp="1"/>
          </p:cNvSpPr>
          <p:nvPr>
            <p:ph type="title"/>
          </p:nvPr>
        </p:nvSpPr>
        <p:spPr>
          <a:xfrm>
            <a:off x="611188" y="636625"/>
            <a:ext cx="10971212" cy="360099"/>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0" name="Google Shape;1390;p90"/>
          <p:cNvSpPr txBox="1">
            <a:spLocks noGrp="1"/>
          </p:cNvSpPr>
          <p:nvPr>
            <p:ph type="sldNum" idx="12"/>
          </p:nvPr>
        </p:nvSpPr>
        <p:spPr>
          <a:xfrm>
            <a:off x="11459887" y="6335157"/>
            <a:ext cx="312420" cy="184666"/>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391" name="Google Shape;1391;p90"/>
          <p:cNvSpPr txBox="1">
            <a:spLocks noGrp="1"/>
          </p:cNvSpPr>
          <p:nvPr>
            <p:ph type="ftr" idx="11"/>
          </p:nvPr>
        </p:nvSpPr>
        <p:spPr>
          <a:xfrm>
            <a:off x="5673091" y="6335157"/>
            <a:ext cx="568071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sz="12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7135623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wo Content no bkgd">
  <p:cSld name="Two Content no bkgd">
    <p:spTree>
      <p:nvGrpSpPr>
        <p:cNvPr id="1" name="Shape 1287"/>
        <p:cNvGrpSpPr/>
        <p:nvPr/>
      </p:nvGrpSpPr>
      <p:grpSpPr>
        <a:xfrm>
          <a:off x="0" y="0"/>
          <a:ext cx="0" cy="0"/>
          <a:chOff x="0" y="0"/>
          <a:chExt cx="0" cy="0"/>
        </a:xfrm>
      </p:grpSpPr>
      <p:sp>
        <p:nvSpPr>
          <p:cNvPr id="1288" name="Google Shape;1288;p78"/>
          <p:cNvSpPr txBox="1">
            <a:spLocks noGrp="1"/>
          </p:cNvSpPr>
          <p:nvPr>
            <p:ph type="title"/>
          </p:nvPr>
        </p:nvSpPr>
        <p:spPr>
          <a:xfrm>
            <a:off x="611188" y="636625"/>
            <a:ext cx="10971212" cy="360099"/>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9" name="Google Shape;1289;p78"/>
          <p:cNvSpPr txBox="1">
            <a:spLocks noGrp="1"/>
          </p:cNvSpPr>
          <p:nvPr>
            <p:ph type="body" idx="1"/>
          </p:nvPr>
        </p:nvSpPr>
        <p:spPr>
          <a:xfrm>
            <a:off x="611188" y="1295400"/>
            <a:ext cx="4846320" cy="435133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2"/>
              </a:buClr>
              <a:buSzPts val="1600"/>
              <a:buNone/>
              <a:defRPr sz="1600"/>
            </a:lvl1pPr>
            <a:lvl2pPr marL="914400" lvl="1" indent="-228600" algn="l">
              <a:lnSpc>
                <a:spcPct val="15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0" name="Google Shape;1290;p78"/>
          <p:cNvSpPr txBox="1">
            <a:spLocks noGrp="1"/>
          </p:cNvSpPr>
          <p:nvPr>
            <p:ph type="body" idx="2"/>
          </p:nvPr>
        </p:nvSpPr>
        <p:spPr>
          <a:xfrm>
            <a:off x="6330387" y="1295400"/>
            <a:ext cx="4846320" cy="435133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2"/>
              </a:buClr>
              <a:buSzPts val="1600"/>
              <a:buNone/>
              <a:defRPr sz="1600"/>
            </a:lvl1pPr>
            <a:lvl2pPr marL="914400" lvl="1" indent="-228600" algn="l">
              <a:lnSpc>
                <a:spcPct val="15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1" name="Google Shape;1291;p78"/>
          <p:cNvSpPr txBox="1">
            <a:spLocks noGrp="1"/>
          </p:cNvSpPr>
          <p:nvPr>
            <p:ph type="sldNum" idx="12"/>
          </p:nvPr>
        </p:nvSpPr>
        <p:spPr>
          <a:xfrm>
            <a:off x="11459887" y="6335157"/>
            <a:ext cx="312420" cy="184666"/>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292" name="Google Shape;1292;p78"/>
          <p:cNvSpPr txBox="1">
            <a:spLocks noGrp="1"/>
          </p:cNvSpPr>
          <p:nvPr>
            <p:ph type="ftr" idx="11"/>
          </p:nvPr>
        </p:nvSpPr>
        <p:spPr>
          <a:xfrm>
            <a:off x="5673091" y="6335157"/>
            <a:ext cx="568071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sz="12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293" name="Google Shape;1293;p78"/>
          <p:cNvGrpSpPr/>
          <p:nvPr/>
        </p:nvGrpSpPr>
        <p:grpSpPr>
          <a:xfrm>
            <a:off x="637193" y="6137611"/>
            <a:ext cx="831561" cy="351496"/>
            <a:chOff x="479425" y="5372100"/>
            <a:chExt cx="1273175" cy="538163"/>
          </a:xfrm>
        </p:grpSpPr>
        <p:sp>
          <p:nvSpPr>
            <p:cNvPr id="1294" name="Google Shape;1294;p78"/>
            <p:cNvSpPr/>
            <p:nvPr/>
          </p:nvSpPr>
          <p:spPr>
            <a:xfrm>
              <a:off x="604838" y="5380038"/>
              <a:ext cx="234950" cy="236538"/>
            </a:xfrm>
            <a:custGeom>
              <a:avLst/>
              <a:gdLst/>
              <a:ahLst/>
              <a:cxnLst/>
              <a:rect l="l" t="t" r="r" b="b"/>
              <a:pathLst>
                <a:path w="863" h="866" extrusionOk="0">
                  <a:moveTo>
                    <a:pt x="164" y="0"/>
                  </a:moveTo>
                  <a:cubicBezTo>
                    <a:pt x="255" y="0"/>
                    <a:pt x="328" y="73"/>
                    <a:pt x="328" y="164"/>
                  </a:cubicBezTo>
                  <a:cubicBezTo>
                    <a:pt x="328" y="254"/>
                    <a:pt x="255" y="328"/>
                    <a:pt x="164" y="328"/>
                  </a:cubicBezTo>
                  <a:cubicBezTo>
                    <a:pt x="74" y="328"/>
                    <a:pt x="0" y="254"/>
                    <a:pt x="0" y="164"/>
                  </a:cubicBezTo>
                  <a:cubicBezTo>
                    <a:pt x="0" y="73"/>
                    <a:pt x="74" y="0"/>
                    <a:pt x="164" y="0"/>
                  </a:cubicBezTo>
                  <a:close/>
                  <a:moveTo>
                    <a:pt x="536" y="702"/>
                  </a:moveTo>
                  <a:cubicBezTo>
                    <a:pt x="536" y="793"/>
                    <a:pt x="609" y="866"/>
                    <a:pt x="699" y="866"/>
                  </a:cubicBezTo>
                  <a:cubicBezTo>
                    <a:pt x="790" y="866"/>
                    <a:pt x="863" y="793"/>
                    <a:pt x="863" y="702"/>
                  </a:cubicBezTo>
                  <a:cubicBezTo>
                    <a:pt x="863" y="612"/>
                    <a:pt x="790" y="538"/>
                    <a:pt x="699" y="538"/>
                  </a:cubicBezTo>
                  <a:cubicBezTo>
                    <a:pt x="609" y="538"/>
                    <a:pt x="536" y="612"/>
                    <a:pt x="536" y="702"/>
                  </a:cubicBezTo>
                  <a:close/>
                </a:path>
              </a:pathLst>
            </a:custGeom>
            <a:solidFill>
              <a:srgbClr val="2193D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95" name="Google Shape;1295;p78"/>
            <p:cNvSpPr/>
            <p:nvPr/>
          </p:nvSpPr>
          <p:spPr>
            <a:xfrm>
              <a:off x="479425" y="5386388"/>
              <a:ext cx="354013" cy="355600"/>
            </a:xfrm>
            <a:custGeom>
              <a:avLst/>
              <a:gdLst/>
              <a:ahLst/>
              <a:cxnLst/>
              <a:rect l="l" t="t" r="r" b="b"/>
              <a:pathLst>
                <a:path w="1297" h="1299" extrusionOk="0">
                  <a:moveTo>
                    <a:pt x="1157" y="1020"/>
                  </a:moveTo>
                  <a:cubicBezTo>
                    <a:pt x="1234" y="1020"/>
                    <a:pt x="1297" y="1082"/>
                    <a:pt x="1297" y="1159"/>
                  </a:cubicBezTo>
                  <a:cubicBezTo>
                    <a:pt x="1297" y="1236"/>
                    <a:pt x="1234" y="1299"/>
                    <a:pt x="1157" y="1299"/>
                  </a:cubicBezTo>
                  <a:cubicBezTo>
                    <a:pt x="1080" y="1299"/>
                    <a:pt x="1018" y="1236"/>
                    <a:pt x="1018" y="1159"/>
                  </a:cubicBezTo>
                  <a:cubicBezTo>
                    <a:pt x="1018" y="1082"/>
                    <a:pt x="1080" y="1020"/>
                    <a:pt x="1157" y="1020"/>
                  </a:cubicBezTo>
                  <a:close/>
                  <a:moveTo>
                    <a:pt x="483" y="676"/>
                  </a:moveTo>
                  <a:cubicBezTo>
                    <a:pt x="483" y="753"/>
                    <a:pt x="545" y="816"/>
                    <a:pt x="622" y="816"/>
                  </a:cubicBezTo>
                  <a:cubicBezTo>
                    <a:pt x="699" y="816"/>
                    <a:pt x="762" y="753"/>
                    <a:pt x="762" y="676"/>
                  </a:cubicBezTo>
                  <a:cubicBezTo>
                    <a:pt x="762" y="599"/>
                    <a:pt x="699" y="537"/>
                    <a:pt x="622" y="537"/>
                  </a:cubicBezTo>
                  <a:cubicBezTo>
                    <a:pt x="545" y="537"/>
                    <a:pt x="483" y="599"/>
                    <a:pt x="483" y="676"/>
                  </a:cubicBezTo>
                  <a:close/>
                  <a:moveTo>
                    <a:pt x="0" y="139"/>
                  </a:moveTo>
                  <a:cubicBezTo>
                    <a:pt x="0" y="216"/>
                    <a:pt x="62" y="279"/>
                    <a:pt x="139" y="279"/>
                  </a:cubicBezTo>
                  <a:cubicBezTo>
                    <a:pt x="216" y="279"/>
                    <a:pt x="279" y="216"/>
                    <a:pt x="279" y="139"/>
                  </a:cubicBezTo>
                  <a:cubicBezTo>
                    <a:pt x="279" y="62"/>
                    <a:pt x="216" y="0"/>
                    <a:pt x="139" y="0"/>
                  </a:cubicBezTo>
                  <a:cubicBezTo>
                    <a:pt x="62" y="0"/>
                    <a:pt x="0" y="62"/>
                    <a:pt x="0" y="139"/>
                  </a:cubicBezTo>
                  <a:close/>
                </a:path>
              </a:pathLst>
            </a:custGeom>
            <a:solidFill>
              <a:srgbClr val="7AC3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96" name="Google Shape;1296;p78"/>
            <p:cNvSpPr/>
            <p:nvPr/>
          </p:nvSpPr>
          <p:spPr>
            <a:xfrm>
              <a:off x="742950" y="5372100"/>
              <a:ext cx="1009650" cy="538163"/>
            </a:xfrm>
            <a:custGeom>
              <a:avLst/>
              <a:gdLst/>
              <a:ahLst/>
              <a:cxnLst/>
              <a:rect l="l" t="t" r="r" b="b"/>
              <a:pathLst>
                <a:path w="3695" h="1973" extrusionOk="0">
                  <a:moveTo>
                    <a:pt x="897" y="1535"/>
                  </a:moveTo>
                  <a:cubicBezTo>
                    <a:pt x="993" y="1635"/>
                    <a:pt x="1141" y="1718"/>
                    <a:pt x="1329" y="1718"/>
                  </a:cubicBezTo>
                  <a:cubicBezTo>
                    <a:pt x="1488" y="1718"/>
                    <a:pt x="1567" y="1643"/>
                    <a:pt x="1567" y="1565"/>
                  </a:cubicBezTo>
                  <a:cubicBezTo>
                    <a:pt x="1567" y="1464"/>
                    <a:pt x="1448" y="1429"/>
                    <a:pt x="1291" y="1392"/>
                  </a:cubicBezTo>
                  <a:cubicBezTo>
                    <a:pt x="1070" y="1342"/>
                    <a:pt x="784" y="1281"/>
                    <a:pt x="784" y="978"/>
                  </a:cubicBezTo>
                  <a:cubicBezTo>
                    <a:pt x="784" y="751"/>
                    <a:pt x="979" y="568"/>
                    <a:pt x="1300" y="568"/>
                  </a:cubicBezTo>
                  <a:cubicBezTo>
                    <a:pt x="1516" y="568"/>
                    <a:pt x="1695" y="633"/>
                    <a:pt x="1830" y="758"/>
                  </a:cubicBezTo>
                  <a:cubicBezTo>
                    <a:pt x="1669" y="971"/>
                    <a:pt x="1669" y="971"/>
                    <a:pt x="1669" y="971"/>
                  </a:cubicBezTo>
                  <a:cubicBezTo>
                    <a:pt x="1560" y="870"/>
                    <a:pt x="1413" y="822"/>
                    <a:pt x="1281" y="822"/>
                  </a:cubicBezTo>
                  <a:cubicBezTo>
                    <a:pt x="1150" y="822"/>
                    <a:pt x="1080" y="880"/>
                    <a:pt x="1080" y="960"/>
                  </a:cubicBezTo>
                  <a:cubicBezTo>
                    <a:pt x="1080" y="1053"/>
                    <a:pt x="1194" y="1080"/>
                    <a:pt x="1350" y="1117"/>
                  </a:cubicBezTo>
                  <a:cubicBezTo>
                    <a:pt x="1575" y="1168"/>
                    <a:pt x="1859" y="1236"/>
                    <a:pt x="1859" y="1537"/>
                  </a:cubicBezTo>
                  <a:cubicBezTo>
                    <a:pt x="1859" y="1786"/>
                    <a:pt x="1682" y="1973"/>
                    <a:pt x="1316" y="1973"/>
                  </a:cubicBezTo>
                  <a:cubicBezTo>
                    <a:pt x="1054" y="1973"/>
                    <a:pt x="868" y="1886"/>
                    <a:pt x="739" y="1757"/>
                  </a:cubicBezTo>
                  <a:lnTo>
                    <a:pt x="897" y="1535"/>
                  </a:lnTo>
                  <a:close/>
                  <a:moveTo>
                    <a:pt x="3187" y="1581"/>
                  </a:moveTo>
                  <a:cubicBezTo>
                    <a:pt x="3187" y="1785"/>
                    <a:pt x="3051" y="1947"/>
                    <a:pt x="2792" y="1947"/>
                  </a:cubicBezTo>
                  <a:cubicBezTo>
                    <a:pt x="2055" y="1947"/>
                    <a:pt x="2055" y="1947"/>
                    <a:pt x="2055" y="1947"/>
                  </a:cubicBezTo>
                  <a:cubicBezTo>
                    <a:pt x="2055" y="587"/>
                    <a:pt x="2055" y="587"/>
                    <a:pt x="2055" y="587"/>
                  </a:cubicBezTo>
                  <a:cubicBezTo>
                    <a:pt x="2769" y="587"/>
                    <a:pt x="2769" y="587"/>
                    <a:pt x="2769" y="587"/>
                  </a:cubicBezTo>
                  <a:cubicBezTo>
                    <a:pt x="3027" y="587"/>
                    <a:pt x="3160" y="753"/>
                    <a:pt x="3160" y="934"/>
                  </a:cubicBezTo>
                  <a:cubicBezTo>
                    <a:pt x="3160" y="1105"/>
                    <a:pt x="3053" y="1220"/>
                    <a:pt x="2926" y="1246"/>
                  </a:cubicBezTo>
                  <a:cubicBezTo>
                    <a:pt x="3071" y="1269"/>
                    <a:pt x="3187" y="1410"/>
                    <a:pt x="3187" y="1581"/>
                  </a:cubicBezTo>
                  <a:close/>
                  <a:moveTo>
                    <a:pt x="2344" y="1133"/>
                  </a:moveTo>
                  <a:cubicBezTo>
                    <a:pt x="2706" y="1133"/>
                    <a:pt x="2706" y="1133"/>
                    <a:pt x="2706" y="1133"/>
                  </a:cubicBezTo>
                  <a:cubicBezTo>
                    <a:pt x="2804" y="1133"/>
                    <a:pt x="2865" y="1070"/>
                    <a:pt x="2865" y="981"/>
                  </a:cubicBezTo>
                  <a:cubicBezTo>
                    <a:pt x="2865" y="897"/>
                    <a:pt x="2804" y="833"/>
                    <a:pt x="2706" y="833"/>
                  </a:cubicBezTo>
                  <a:cubicBezTo>
                    <a:pt x="2344" y="833"/>
                    <a:pt x="2344" y="833"/>
                    <a:pt x="2344" y="833"/>
                  </a:cubicBezTo>
                  <a:lnTo>
                    <a:pt x="2344" y="1133"/>
                  </a:lnTo>
                  <a:close/>
                  <a:moveTo>
                    <a:pt x="2893" y="1539"/>
                  </a:moveTo>
                  <a:cubicBezTo>
                    <a:pt x="2893" y="1453"/>
                    <a:pt x="2832" y="1380"/>
                    <a:pt x="2717" y="1380"/>
                  </a:cubicBezTo>
                  <a:cubicBezTo>
                    <a:pt x="2344" y="1380"/>
                    <a:pt x="2344" y="1380"/>
                    <a:pt x="2344" y="1380"/>
                  </a:cubicBezTo>
                  <a:cubicBezTo>
                    <a:pt x="2344" y="1701"/>
                    <a:pt x="2344" y="1701"/>
                    <a:pt x="2344" y="1701"/>
                  </a:cubicBezTo>
                  <a:cubicBezTo>
                    <a:pt x="2717" y="1701"/>
                    <a:pt x="2717" y="1701"/>
                    <a:pt x="2717" y="1701"/>
                  </a:cubicBezTo>
                  <a:cubicBezTo>
                    <a:pt x="2717" y="1699"/>
                    <a:pt x="2717" y="1699"/>
                    <a:pt x="2717" y="1699"/>
                  </a:cubicBezTo>
                  <a:cubicBezTo>
                    <a:pt x="2827" y="1699"/>
                    <a:pt x="2893" y="1636"/>
                    <a:pt x="2893" y="1539"/>
                  </a:cubicBezTo>
                  <a:close/>
                  <a:moveTo>
                    <a:pt x="3405" y="1947"/>
                  </a:moveTo>
                  <a:cubicBezTo>
                    <a:pt x="3695" y="1947"/>
                    <a:pt x="3695" y="1947"/>
                    <a:pt x="3695" y="1947"/>
                  </a:cubicBezTo>
                  <a:cubicBezTo>
                    <a:pt x="3695" y="587"/>
                    <a:pt x="3695" y="587"/>
                    <a:pt x="3695" y="587"/>
                  </a:cubicBezTo>
                  <a:cubicBezTo>
                    <a:pt x="3405" y="587"/>
                    <a:pt x="3405" y="587"/>
                    <a:pt x="3405" y="587"/>
                  </a:cubicBezTo>
                  <a:lnTo>
                    <a:pt x="3405" y="1947"/>
                  </a:lnTo>
                  <a:close/>
                  <a:moveTo>
                    <a:pt x="0" y="194"/>
                  </a:moveTo>
                  <a:cubicBezTo>
                    <a:pt x="0" y="301"/>
                    <a:pt x="86" y="387"/>
                    <a:pt x="193" y="387"/>
                  </a:cubicBezTo>
                  <a:cubicBezTo>
                    <a:pt x="300" y="387"/>
                    <a:pt x="387" y="301"/>
                    <a:pt x="387" y="194"/>
                  </a:cubicBezTo>
                  <a:cubicBezTo>
                    <a:pt x="387" y="87"/>
                    <a:pt x="300" y="0"/>
                    <a:pt x="193" y="0"/>
                  </a:cubicBezTo>
                  <a:cubicBezTo>
                    <a:pt x="86" y="0"/>
                    <a:pt x="0" y="87"/>
                    <a:pt x="0" y="1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cxnSp>
        <p:nvCxnSpPr>
          <p:cNvPr id="1297" name="Google Shape;1297;p78"/>
          <p:cNvCxnSpPr/>
          <p:nvPr/>
        </p:nvCxnSpPr>
        <p:spPr>
          <a:xfrm>
            <a:off x="450273" y="-1905"/>
            <a:ext cx="0" cy="925829"/>
          </a:xfrm>
          <a:prstGeom prst="straightConnector1">
            <a:avLst/>
          </a:prstGeom>
          <a:noFill/>
          <a:ln w="63500"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856825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amp; Callout">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599" y="1681163"/>
            <a:ext cx="7315199"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7315199"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014818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panel no bkg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48D1AD9-A85C-CC9C-2379-A294B91BF48E}"/>
              </a:ext>
            </a:extLst>
          </p:cNvPr>
          <p:cNvGraphicFramePr>
            <a:graphicFrameLocks noChangeAspect="1"/>
          </p:cNvGraphicFramePr>
          <p:nvPr>
            <p:custDataLst>
              <p:tags r:id="rId1"/>
            </p:custDataLst>
            <p:extLst>
              <p:ext uri="{D42A27DB-BD31-4B8C-83A1-F6EECF244321}">
                <p14:modId xmlns:p14="http://schemas.microsoft.com/office/powerpoint/2010/main" val="3242157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 name="Object 8" hidden="1">
                        <a:extLst>
                          <a:ext uri="{FF2B5EF4-FFF2-40B4-BE49-F238E27FC236}">
                            <a16:creationId xmlns:a16="http://schemas.microsoft.com/office/drawing/2014/main" id="{F48D1AD9-A85C-CC9C-2379-A294B91BF4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8541"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518212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3CF7D59-AB3D-3F5F-F8BE-608E38ACA203}"/>
              </a:ext>
            </a:extLst>
          </p:cNvPr>
          <p:cNvSpPr>
            <a:spLocks noGrp="1"/>
          </p:cNvSpPr>
          <p:nvPr>
            <p:ph type="body" sz="quarter" idx="3"/>
          </p:nvPr>
        </p:nvSpPr>
        <p:spPr>
          <a:xfrm>
            <a:off x="640027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34B5B5-E169-82B3-4823-63269CF0A0C9}"/>
              </a:ext>
            </a:extLst>
          </p:cNvPr>
          <p:cNvSpPr>
            <a:spLocks noGrp="1"/>
          </p:cNvSpPr>
          <p:nvPr>
            <p:ph sz="quarter" idx="4"/>
          </p:nvPr>
        </p:nvSpPr>
        <p:spPr>
          <a:xfrm>
            <a:off x="640027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Tree>
    <p:extLst>
      <p:ext uri="{BB962C8B-B14F-4D97-AF65-F5344CB8AC3E}">
        <p14:creationId xmlns:p14="http://schemas.microsoft.com/office/powerpoint/2010/main" val="74141730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panel no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600"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600"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B3D2EAEA-4A1A-4BD0-AAA4-E823F3352FAE}"/>
              </a:ext>
            </a:extLst>
          </p:cNvPr>
          <p:cNvSpPr>
            <a:spLocks noGrp="1"/>
          </p:cNvSpPr>
          <p:nvPr>
            <p:ph type="body" idx="15"/>
          </p:nvPr>
        </p:nvSpPr>
        <p:spPr>
          <a:xfrm>
            <a:off x="4455562"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F1A95F98-B444-45B3-B26F-E3A566F5AD24}"/>
              </a:ext>
            </a:extLst>
          </p:cNvPr>
          <p:cNvSpPr>
            <a:spLocks noGrp="1"/>
          </p:cNvSpPr>
          <p:nvPr>
            <p:ph sz="half" idx="16"/>
          </p:nvPr>
        </p:nvSpPr>
        <p:spPr>
          <a:xfrm>
            <a:off x="4455562"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6239503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ur panel small text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21930459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20110"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20110" y="2510632"/>
            <a:ext cx="2564585"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4" name="Text Placeholder 2">
            <a:extLst>
              <a:ext uri="{FF2B5EF4-FFF2-40B4-BE49-F238E27FC236}">
                <a16:creationId xmlns:a16="http://schemas.microsoft.com/office/drawing/2014/main" id="{C178CED2-08EF-4CF6-A179-4392DD351445}"/>
              </a:ext>
            </a:extLst>
          </p:cNvPr>
          <p:cNvSpPr>
            <a:spLocks noGrp="1"/>
          </p:cNvSpPr>
          <p:nvPr>
            <p:ph type="body" idx="15"/>
          </p:nvPr>
        </p:nvSpPr>
        <p:spPr>
          <a:xfrm>
            <a:off x="3386316"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a:extLst>
              <a:ext uri="{FF2B5EF4-FFF2-40B4-BE49-F238E27FC236}">
                <a16:creationId xmlns:a16="http://schemas.microsoft.com/office/drawing/2014/main" id="{CB1AC188-4440-4EA7-A8C4-FD8FE5FF5D07}"/>
              </a:ext>
            </a:extLst>
          </p:cNvPr>
          <p:cNvSpPr>
            <a:spLocks noGrp="1"/>
          </p:cNvSpPr>
          <p:nvPr>
            <p:ph sz="half" idx="16"/>
          </p:nvPr>
        </p:nvSpPr>
        <p:spPr>
          <a:xfrm>
            <a:off x="338631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
            <a:extLst>
              <a:ext uri="{FF2B5EF4-FFF2-40B4-BE49-F238E27FC236}">
                <a16:creationId xmlns:a16="http://schemas.microsoft.com/office/drawing/2014/main" id="{EA1EBFA0-4A27-4371-8AF1-C2D421D12632}"/>
              </a:ext>
            </a:extLst>
          </p:cNvPr>
          <p:cNvSpPr>
            <a:spLocks noGrp="1"/>
          </p:cNvSpPr>
          <p:nvPr>
            <p:ph type="body" idx="17"/>
          </p:nvPr>
        </p:nvSpPr>
        <p:spPr>
          <a:xfrm>
            <a:off x="9007306"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3">
            <a:extLst>
              <a:ext uri="{FF2B5EF4-FFF2-40B4-BE49-F238E27FC236}">
                <a16:creationId xmlns:a16="http://schemas.microsoft.com/office/drawing/2014/main" id="{78971224-A4C3-4B38-8487-E75903A9B75C}"/>
              </a:ext>
            </a:extLst>
          </p:cNvPr>
          <p:cNvSpPr>
            <a:spLocks noGrp="1"/>
          </p:cNvSpPr>
          <p:nvPr>
            <p:ph sz="half" idx="18"/>
          </p:nvPr>
        </p:nvSpPr>
        <p:spPr>
          <a:xfrm>
            <a:off x="900730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
            <a:extLst>
              <a:ext uri="{FF2B5EF4-FFF2-40B4-BE49-F238E27FC236}">
                <a16:creationId xmlns:a16="http://schemas.microsoft.com/office/drawing/2014/main" id="{4F7C2B96-4B20-46A3-A648-DB8B6AEDC023}"/>
              </a:ext>
            </a:extLst>
          </p:cNvPr>
          <p:cNvSpPr>
            <a:spLocks noGrp="1"/>
          </p:cNvSpPr>
          <p:nvPr>
            <p:ph type="body" idx="19"/>
          </p:nvPr>
        </p:nvSpPr>
        <p:spPr>
          <a:xfrm>
            <a:off x="6235423"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3">
            <a:extLst>
              <a:ext uri="{FF2B5EF4-FFF2-40B4-BE49-F238E27FC236}">
                <a16:creationId xmlns:a16="http://schemas.microsoft.com/office/drawing/2014/main" id="{0E5215DC-8B13-45E7-AC26-B09A437B5B6E}"/>
              </a:ext>
            </a:extLst>
          </p:cNvPr>
          <p:cNvSpPr>
            <a:spLocks noGrp="1"/>
          </p:cNvSpPr>
          <p:nvPr>
            <p:ph sz="half" idx="20"/>
          </p:nvPr>
        </p:nvSpPr>
        <p:spPr>
          <a:xfrm>
            <a:off x="6241099"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6453930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no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4125029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9" name="Group 78">
            <a:extLst>
              <a:ext uri="{FF2B5EF4-FFF2-40B4-BE49-F238E27FC236}">
                <a16:creationId xmlns:a16="http://schemas.microsoft.com/office/drawing/2014/main" id="{B328026A-8319-44BC-B6B3-8D0A2B5E39A0}"/>
              </a:ext>
            </a:extLst>
          </p:cNvPr>
          <p:cNvGrpSpPr>
            <a:grpSpLocks noChangeAspect="1"/>
          </p:cNvGrpSpPr>
          <p:nvPr/>
        </p:nvGrpSpPr>
        <p:grpSpPr bwMode="gray">
          <a:xfrm>
            <a:off x="702214" y="780933"/>
            <a:ext cx="3494345" cy="745107"/>
            <a:chOff x="611188" y="-279400"/>
            <a:chExt cx="3767138" cy="803275"/>
          </a:xfrm>
        </p:grpSpPr>
        <p:sp>
          <p:nvSpPr>
            <p:cNvPr id="14" name="Freeform 5">
              <a:extLst>
                <a:ext uri="{FF2B5EF4-FFF2-40B4-BE49-F238E27FC236}">
                  <a16:creationId xmlns:a16="http://schemas.microsoft.com/office/drawing/2014/main" id="{AB780836-0EA1-4764-9C48-1217D0B297D1}"/>
                </a:ext>
              </a:extLst>
            </p:cNvPr>
            <p:cNvSpPr>
              <a:spLocks noEditPoints="1"/>
            </p:cNvSpPr>
            <p:nvPr/>
          </p:nvSpPr>
          <p:spPr bwMode="gray">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06E5C381-914B-47AA-AE2B-28A2392478C7}"/>
                </a:ext>
              </a:extLst>
            </p:cNvPr>
            <p:cNvSpPr>
              <a:spLocks/>
            </p:cNvSpPr>
            <p:nvPr/>
          </p:nvSpPr>
          <p:spPr bwMode="gray">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B0DBDE80-DF7D-4696-AE00-4FF472F4B043}"/>
                </a:ext>
              </a:extLst>
            </p:cNvPr>
            <p:cNvSpPr>
              <a:spLocks/>
            </p:cNvSpPr>
            <p:nvPr/>
          </p:nvSpPr>
          <p:spPr bwMode="gray">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EDAEE8C0-239A-4F5F-A01A-65BD5D44AA19}"/>
                </a:ext>
              </a:extLst>
            </p:cNvPr>
            <p:cNvSpPr>
              <a:spLocks noEditPoints="1"/>
            </p:cNvSpPr>
            <p:nvPr/>
          </p:nvSpPr>
          <p:spPr bwMode="gray">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A4E68502-6F50-4E7B-AF1B-50A9EB649BDA}"/>
                </a:ext>
              </a:extLst>
            </p:cNvPr>
            <p:cNvSpPr>
              <a:spLocks/>
            </p:cNvSpPr>
            <p:nvPr/>
          </p:nvSpPr>
          <p:spPr bwMode="gray">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0B294D58-DE2D-4091-BE0A-48E0C4BB11EB}"/>
                </a:ext>
              </a:extLst>
            </p:cNvPr>
            <p:cNvSpPr>
              <a:spLocks/>
            </p:cNvSpPr>
            <p:nvPr/>
          </p:nvSpPr>
          <p:spPr bwMode="gray">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0326E64D-04ED-4ABB-93E4-447EB91A43C8}"/>
                </a:ext>
              </a:extLst>
            </p:cNvPr>
            <p:cNvSpPr>
              <a:spLocks/>
            </p:cNvSpPr>
            <p:nvPr/>
          </p:nvSpPr>
          <p:spPr bwMode="gray">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B424A6A0-9FD6-41E0-A6B5-44DACE49A6D3}"/>
                </a:ext>
              </a:extLst>
            </p:cNvPr>
            <p:cNvSpPr>
              <a:spLocks noEditPoints="1"/>
            </p:cNvSpPr>
            <p:nvPr/>
          </p:nvSpPr>
          <p:spPr bwMode="gray">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0B3F0C38-DC97-4CD1-984E-7572735440BF}"/>
                </a:ext>
              </a:extLst>
            </p:cNvPr>
            <p:cNvSpPr>
              <a:spLocks noEditPoints="1"/>
            </p:cNvSpPr>
            <p:nvPr/>
          </p:nvSpPr>
          <p:spPr bwMode="gray">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6350261F-44E5-4C95-AA87-2DB3FC7643F6}"/>
                </a:ext>
              </a:extLst>
            </p:cNvPr>
            <p:cNvSpPr>
              <a:spLocks/>
            </p:cNvSpPr>
            <p:nvPr/>
          </p:nvSpPr>
          <p:spPr bwMode="gray">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5AB7FC7D-55F6-4FAD-8462-71A4B9753438}"/>
                </a:ext>
              </a:extLst>
            </p:cNvPr>
            <p:cNvSpPr>
              <a:spLocks/>
            </p:cNvSpPr>
            <p:nvPr/>
          </p:nvSpPr>
          <p:spPr bwMode="gray">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7">
              <a:extLst>
                <a:ext uri="{FF2B5EF4-FFF2-40B4-BE49-F238E27FC236}">
                  <a16:creationId xmlns:a16="http://schemas.microsoft.com/office/drawing/2014/main" id="{4BDA452B-8283-4B2A-A8D4-25BB7CF8BAAD}"/>
                </a:ext>
              </a:extLst>
            </p:cNvPr>
            <p:cNvSpPr>
              <a:spLocks noChangeArrowheads="1"/>
            </p:cNvSpPr>
            <p:nvPr/>
          </p:nvSpPr>
          <p:spPr bwMode="gray">
            <a:xfrm>
              <a:off x="1804988" y="438150"/>
              <a:ext cx="11113" cy="619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57C01BEE-E1C7-4682-8761-33473C67DB68}"/>
                </a:ext>
              </a:extLst>
            </p:cNvPr>
            <p:cNvSpPr>
              <a:spLocks/>
            </p:cNvSpPr>
            <p:nvPr/>
          </p:nvSpPr>
          <p:spPr bwMode="gray">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6ADD09EB-6CBD-4B56-B289-F1F1B730C703}"/>
                </a:ext>
              </a:extLst>
            </p:cNvPr>
            <p:cNvSpPr>
              <a:spLocks/>
            </p:cNvSpPr>
            <p:nvPr/>
          </p:nvSpPr>
          <p:spPr bwMode="gray">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A7F46E3E-21DB-440A-836C-161975F96448}"/>
                </a:ext>
              </a:extLst>
            </p:cNvPr>
            <p:cNvSpPr>
              <a:spLocks/>
            </p:cNvSpPr>
            <p:nvPr/>
          </p:nvSpPr>
          <p:spPr bwMode="gray">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05C7460C-2718-41A8-B766-0DB3ABA769E4}"/>
                </a:ext>
              </a:extLst>
            </p:cNvPr>
            <p:cNvSpPr>
              <a:spLocks noEditPoints="1"/>
            </p:cNvSpPr>
            <p:nvPr/>
          </p:nvSpPr>
          <p:spPr bwMode="gray">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2383DB17-5CC3-49DC-A0C6-BE7B8C2DC75A}"/>
                </a:ext>
              </a:extLst>
            </p:cNvPr>
            <p:cNvSpPr>
              <a:spLocks/>
            </p:cNvSpPr>
            <p:nvPr/>
          </p:nvSpPr>
          <p:spPr bwMode="gray">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3">
              <a:extLst>
                <a:ext uri="{FF2B5EF4-FFF2-40B4-BE49-F238E27FC236}">
                  <a16:creationId xmlns:a16="http://schemas.microsoft.com/office/drawing/2014/main" id="{8F9BA604-1770-430B-A304-132F8EA69264}"/>
                </a:ext>
              </a:extLst>
            </p:cNvPr>
            <p:cNvSpPr>
              <a:spLocks noChangeArrowheads="1"/>
            </p:cNvSpPr>
            <p:nvPr/>
          </p:nvSpPr>
          <p:spPr bwMode="gray">
            <a:xfrm>
              <a:off x="1968501" y="-96838"/>
              <a:ext cx="88900" cy="422275"/>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9CA311BE-EAED-478B-98A4-BF498FEC0E8B}"/>
                </a:ext>
              </a:extLst>
            </p:cNvPr>
            <p:cNvSpPr>
              <a:spLocks noEditPoints="1"/>
            </p:cNvSpPr>
            <p:nvPr/>
          </p:nvSpPr>
          <p:spPr bwMode="gray">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3B0E85FD-D0E6-43B5-9382-FF5952C2CFF2}"/>
                </a:ext>
              </a:extLst>
            </p:cNvPr>
            <p:cNvSpPr>
              <a:spLocks/>
            </p:cNvSpPr>
            <p:nvPr/>
          </p:nvSpPr>
          <p:spPr bwMode="gray">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id="{5FB98D20-7032-4D26-B1F1-7EA34F0B31E0}"/>
                </a:ext>
              </a:extLst>
            </p:cNvPr>
            <p:cNvSpPr>
              <a:spLocks noEditPoints="1"/>
            </p:cNvSpPr>
            <p:nvPr/>
          </p:nvSpPr>
          <p:spPr bwMode="gray">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a:extLst>
                <a:ext uri="{FF2B5EF4-FFF2-40B4-BE49-F238E27FC236}">
                  <a16:creationId xmlns:a16="http://schemas.microsoft.com/office/drawing/2014/main" id="{2E699044-1520-4F88-8A17-6CF62388039A}"/>
                </a:ext>
              </a:extLst>
            </p:cNvPr>
            <p:cNvSpPr>
              <a:spLocks/>
            </p:cNvSpPr>
            <p:nvPr/>
          </p:nvSpPr>
          <p:spPr bwMode="gray">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id="{70DF0DD4-928C-48C0-BC35-CF6EED8953B0}"/>
                </a:ext>
              </a:extLst>
            </p:cNvPr>
            <p:cNvSpPr>
              <a:spLocks noEditPoints="1"/>
            </p:cNvSpPr>
            <p:nvPr/>
          </p:nvSpPr>
          <p:spPr bwMode="gray">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B1B76DE3-C2A7-4A83-B953-1F33FCA64DA4}"/>
                </a:ext>
              </a:extLst>
            </p:cNvPr>
            <p:cNvSpPr>
              <a:spLocks/>
            </p:cNvSpPr>
            <p:nvPr/>
          </p:nvSpPr>
          <p:spPr bwMode="gray">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a16="http://schemas.microsoft.com/office/drawing/2014/main" id="{F7EEDA81-C08A-4DC4-8FF5-D29833551AD7}"/>
                </a:ext>
              </a:extLst>
            </p:cNvPr>
            <p:cNvSpPr>
              <a:spLocks noEditPoints="1"/>
            </p:cNvSpPr>
            <p:nvPr/>
          </p:nvSpPr>
          <p:spPr bwMode="gray">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74011A3E-5D81-44C1-81C8-0E9C3D1613F8}"/>
                </a:ext>
              </a:extLst>
            </p:cNvPr>
            <p:cNvSpPr>
              <a:spLocks/>
            </p:cNvSpPr>
            <p:nvPr/>
          </p:nvSpPr>
          <p:spPr bwMode="gray">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2">
              <a:extLst>
                <a:ext uri="{FF2B5EF4-FFF2-40B4-BE49-F238E27FC236}">
                  <a16:creationId xmlns:a16="http://schemas.microsoft.com/office/drawing/2014/main" id="{B85124B3-6C21-4594-A9A6-59A2C470C132}"/>
                </a:ext>
              </a:extLst>
            </p:cNvPr>
            <p:cNvSpPr>
              <a:spLocks noChangeArrowheads="1"/>
            </p:cNvSpPr>
            <p:nvPr/>
          </p:nvSpPr>
          <p:spPr bwMode="gray">
            <a:xfrm>
              <a:off x="3219451" y="-31750"/>
              <a:ext cx="17463" cy="1127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a:extLst>
                <a:ext uri="{FF2B5EF4-FFF2-40B4-BE49-F238E27FC236}">
                  <a16:creationId xmlns:a16="http://schemas.microsoft.com/office/drawing/2014/main" id="{0C47C8D2-EDBD-422C-BAD0-54C40A72FBDD}"/>
                </a:ext>
              </a:extLst>
            </p:cNvPr>
            <p:cNvSpPr>
              <a:spLocks/>
            </p:cNvSpPr>
            <p:nvPr/>
          </p:nvSpPr>
          <p:spPr bwMode="gray">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a:extLst>
                <a:ext uri="{FF2B5EF4-FFF2-40B4-BE49-F238E27FC236}">
                  <a16:creationId xmlns:a16="http://schemas.microsoft.com/office/drawing/2014/main" id="{A40CB4FE-CD15-4C2F-9494-477D01BCD623}"/>
                </a:ext>
              </a:extLst>
            </p:cNvPr>
            <p:cNvSpPr>
              <a:spLocks/>
            </p:cNvSpPr>
            <p:nvPr/>
          </p:nvSpPr>
          <p:spPr bwMode="gray">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a:extLst>
                <a:ext uri="{FF2B5EF4-FFF2-40B4-BE49-F238E27FC236}">
                  <a16:creationId xmlns:a16="http://schemas.microsoft.com/office/drawing/2014/main" id="{8578F2B6-A484-465A-8C41-7F0832C6D5DA}"/>
                </a:ext>
              </a:extLst>
            </p:cNvPr>
            <p:cNvSpPr>
              <a:spLocks noEditPoints="1"/>
            </p:cNvSpPr>
            <p:nvPr/>
          </p:nvSpPr>
          <p:spPr bwMode="gray">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id="{BA0B863B-99FA-4614-A890-EF612AA0C023}"/>
                </a:ext>
              </a:extLst>
            </p:cNvPr>
            <p:cNvSpPr>
              <a:spLocks noEditPoints="1"/>
            </p:cNvSpPr>
            <p:nvPr/>
          </p:nvSpPr>
          <p:spPr bwMode="gray">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7">
              <a:extLst>
                <a:ext uri="{FF2B5EF4-FFF2-40B4-BE49-F238E27FC236}">
                  <a16:creationId xmlns:a16="http://schemas.microsoft.com/office/drawing/2014/main" id="{8BF3FDF6-9666-4930-96E4-BC4E609DB24D}"/>
                </a:ext>
              </a:extLst>
            </p:cNvPr>
            <p:cNvSpPr>
              <a:spLocks/>
            </p:cNvSpPr>
            <p:nvPr/>
          </p:nvSpPr>
          <p:spPr bwMode="gray">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a:extLst>
                <a:ext uri="{FF2B5EF4-FFF2-40B4-BE49-F238E27FC236}">
                  <a16:creationId xmlns:a16="http://schemas.microsoft.com/office/drawing/2014/main" id="{097DB741-0174-4445-ACF0-2E111BD10440}"/>
                </a:ext>
              </a:extLst>
            </p:cNvPr>
            <p:cNvSpPr>
              <a:spLocks/>
            </p:cNvSpPr>
            <p:nvPr/>
          </p:nvSpPr>
          <p:spPr bwMode="gray">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a:extLst>
                <a:ext uri="{FF2B5EF4-FFF2-40B4-BE49-F238E27FC236}">
                  <a16:creationId xmlns:a16="http://schemas.microsoft.com/office/drawing/2014/main" id="{5339DFA6-7C0F-49F2-B455-8F6C2763AFB1}"/>
                </a:ext>
              </a:extLst>
            </p:cNvPr>
            <p:cNvSpPr>
              <a:spLocks/>
            </p:cNvSpPr>
            <p:nvPr/>
          </p:nvSpPr>
          <p:spPr bwMode="gray">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0">
              <a:extLst>
                <a:ext uri="{FF2B5EF4-FFF2-40B4-BE49-F238E27FC236}">
                  <a16:creationId xmlns:a16="http://schemas.microsoft.com/office/drawing/2014/main" id="{0EB02563-F1E0-4B91-8A08-45117DF2EC99}"/>
                </a:ext>
              </a:extLst>
            </p:cNvPr>
            <p:cNvSpPr>
              <a:spLocks noEditPoints="1"/>
            </p:cNvSpPr>
            <p:nvPr/>
          </p:nvSpPr>
          <p:spPr bwMode="gray">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906C1324-2438-4CB8-B14E-FFDF0537B305}"/>
                </a:ext>
              </a:extLst>
            </p:cNvPr>
            <p:cNvSpPr>
              <a:spLocks noEditPoints="1"/>
            </p:cNvSpPr>
            <p:nvPr/>
          </p:nvSpPr>
          <p:spPr bwMode="gray">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2">
              <a:extLst>
                <a:ext uri="{FF2B5EF4-FFF2-40B4-BE49-F238E27FC236}">
                  <a16:creationId xmlns:a16="http://schemas.microsoft.com/office/drawing/2014/main" id="{BEAF57B2-015F-40B8-AF84-515E59FF7B13}"/>
                </a:ext>
              </a:extLst>
            </p:cNvPr>
            <p:cNvSpPr>
              <a:spLocks noChangeArrowheads="1"/>
            </p:cNvSpPr>
            <p:nvPr/>
          </p:nvSpPr>
          <p:spPr bwMode="gray">
            <a:xfrm>
              <a:off x="2697163" y="153988"/>
              <a:ext cx="15875" cy="115888"/>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a:extLst>
                <a:ext uri="{FF2B5EF4-FFF2-40B4-BE49-F238E27FC236}">
                  <a16:creationId xmlns:a16="http://schemas.microsoft.com/office/drawing/2014/main" id="{CF6638C6-5E94-43FF-B8CB-2E4C6C897571}"/>
                </a:ext>
              </a:extLst>
            </p:cNvPr>
            <p:cNvSpPr>
              <a:spLocks noEditPoints="1"/>
            </p:cNvSpPr>
            <p:nvPr/>
          </p:nvSpPr>
          <p:spPr bwMode="gray">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4">
              <a:extLst>
                <a:ext uri="{FF2B5EF4-FFF2-40B4-BE49-F238E27FC236}">
                  <a16:creationId xmlns:a16="http://schemas.microsoft.com/office/drawing/2014/main" id="{E43F4615-1DA6-4F95-A77B-12A91752972F}"/>
                </a:ext>
              </a:extLst>
            </p:cNvPr>
            <p:cNvSpPr>
              <a:spLocks/>
            </p:cNvSpPr>
            <p:nvPr/>
          </p:nvSpPr>
          <p:spPr bwMode="gray">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a:extLst>
                <a:ext uri="{FF2B5EF4-FFF2-40B4-BE49-F238E27FC236}">
                  <a16:creationId xmlns:a16="http://schemas.microsoft.com/office/drawing/2014/main" id="{A31BF1F7-BE07-47E9-94AB-5CCD46FF8A3F}"/>
                </a:ext>
              </a:extLst>
            </p:cNvPr>
            <p:cNvSpPr>
              <a:spLocks noEditPoints="1"/>
            </p:cNvSpPr>
            <p:nvPr/>
          </p:nvSpPr>
          <p:spPr bwMode="gray">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6">
              <a:extLst>
                <a:ext uri="{FF2B5EF4-FFF2-40B4-BE49-F238E27FC236}">
                  <a16:creationId xmlns:a16="http://schemas.microsoft.com/office/drawing/2014/main" id="{3A22ADA2-4714-4C31-B6E5-7A6DE6B2A6E3}"/>
                </a:ext>
              </a:extLst>
            </p:cNvPr>
            <p:cNvSpPr>
              <a:spLocks/>
            </p:cNvSpPr>
            <p:nvPr/>
          </p:nvSpPr>
          <p:spPr bwMode="gray">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7">
              <a:extLst>
                <a:ext uri="{FF2B5EF4-FFF2-40B4-BE49-F238E27FC236}">
                  <a16:creationId xmlns:a16="http://schemas.microsoft.com/office/drawing/2014/main" id="{C31B1364-FEB4-4067-808C-3AB6A9DBEC06}"/>
                </a:ext>
              </a:extLst>
            </p:cNvPr>
            <p:cNvSpPr>
              <a:spLocks noEditPoints="1"/>
            </p:cNvSpPr>
            <p:nvPr/>
          </p:nvSpPr>
          <p:spPr bwMode="gray">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8">
              <a:extLst>
                <a:ext uri="{FF2B5EF4-FFF2-40B4-BE49-F238E27FC236}">
                  <a16:creationId xmlns:a16="http://schemas.microsoft.com/office/drawing/2014/main" id="{0058F51C-6920-4633-BD74-B7B7F9115418}"/>
                </a:ext>
              </a:extLst>
            </p:cNvPr>
            <p:cNvSpPr>
              <a:spLocks noEditPoints="1"/>
            </p:cNvSpPr>
            <p:nvPr/>
          </p:nvSpPr>
          <p:spPr bwMode="gray">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9">
              <a:extLst>
                <a:ext uri="{FF2B5EF4-FFF2-40B4-BE49-F238E27FC236}">
                  <a16:creationId xmlns:a16="http://schemas.microsoft.com/office/drawing/2014/main" id="{0E426658-42CE-4CFA-9C79-3A40251C8AD6}"/>
                </a:ext>
              </a:extLst>
            </p:cNvPr>
            <p:cNvSpPr>
              <a:spLocks/>
            </p:cNvSpPr>
            <p:nvPr/>
          </p:nvSpPr>
          <p:spPr bwMode="gray">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a:extLst>
                <a:ext uri="{FF2B5EF4-FFF2-40B4-BE49-F238E27FC236}">
                  <a16:creationId xmlns:a16="http://schemas.microsoft.com/office/drawing/2014/main" id="{8B1D0F47-BA80-466B-890A-7AFAA099276F}"/>
                </a:ext>
              </a:extLst>
            </p:cNvPr>
            <p:cNvSpPr>
              <a:spLocks/>
            </p:cNvSpPr>
            <p:nvPr/>
          </p:nvSpPr>
          <p:spPr bwMode="gray">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1">
              <a:extLst>
                <a:ext uri="{FF2B5EF4-FFF2-40B4-BE49-F238E27FC236}">
                  <a16:creationId xmlns:a16="http://schemas.microsoft.com/office/drawing/2014/main" id="{9CC49CFE-C30A-45D7-9150-7EE856DA7C2E}"/>
                </a:ext>
              </a:extLst>
            </p:cNvPr>
            <p:cNvSpPr>
              <a:spLocks noEditPoints="1"/>
            </p:cNvSpPr>
            <p:nvPr/>
          </p:nvSpPr>
          <p:spPr bwMode="gray">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2">
              <a:extLst>
                <a:ext uri="{FF2B5EF4-FFF2-40B4-BE49-F238E27FC236}">
                  <a16:creationId xmlns:a16="http://schemas.microsoft.com/office/drawing/2014/main" id="{A40FE52E-7390-4224-981F-5B9B6DC75BAE}"/>
                </a:ext>
              </a:extLst>
            </p:cNvPr>
            <p:cNvSpPr>
              <a:spLocks/>
            </p:cNvSpPr>
            <p:nvPr/>
          </p:nvSpPr>
          <p:spPr bwMode="gray">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3">
              <a:extLst>
                <a:ext uri="{FF2B5EF4-FFF2-40B4-BE49-F238E27FC236}">
                  <a16:creationId xmlns:a16="http://schemas.microsoft.com/office/drawing/2014/main" id="{225F0FE3-9380-41E3-A971-A1DC24E451B0}"/>
                </a:ext>
              </a:extLst>
            </p:cNvPr>
            <p:cNvSpPr>
              <a:spLocks/>
            </p:cNvSpPr>
            <p:nvPr/>
          </p:nvSpPr>
          <p:spPr bwMode="gray">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4">
              <a:extLst>
                <a:ext uri="{FF2B5EF4-FFF2-40B4-BE49-F238E27FC236}">
                  <a16:creationId xmlns:a16="http://schemas.microsoft.com/office/drawing/2014/main" id="{6AA00411-4F40-4847-97A9-4AB47DD95393}"/>
                </a:ext>
              </a:extLst>
            </p:cNvPr>
            <p:cNvSpPr>
              <a:spLocks/>
            </p:cNvSpPr>
            <p:nvPr/>
          </p:nvSpPr>
          <p:spPr bwMode="gray">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5">
              <a:extLst>
                <a:ext uri="{FF2B5EF4-FFF2-40B4-BE49-F238E27FC236}">
                  <a16:creationId xmlns:a16="http://schemas.microsoft.com/office/drawing/2014/main" id="{5C5F2C34-52CC-46A3-8253-9C9F98D87E30}"/>
                </a:ext>
              </a:extLst>
            </p:cNvPr>
            <p:cNvSpPr>
              <a:spLocks noEditPoints="1"/>
            </p:cNvSpPr>
            <p:nvPr/>
          </p:nvSpPr>
          <p:spPr bwMode="gray">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
              <a:extLst>
                <a:ext uri="{FF2B5EF4-FFF2-40B4-BE49-F238E27FC236}">
                  <a16:creationId xmlns:a16="http://schemas.microsoft.com/office/drawing/2014/main" id="{F3FA3044-1824-4008-9D96-843FADC68A83}"/>
                </a:ext>
              </a:extLst>
            </p:cNvPr>
            <p:cNvSpPr>
              <a:spLocks noEditPoints="1"/>
            </p:cNvSpPr>
            <p:nvPr/>
          </p:nvSpPr>
          <p:spPr bwMode="gray">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7">
              <a:extLst>
                <a:ext uri="{FF2B5EF4-FFF2-40B4-BE49-F238E27FC236}">
                  <a16:creationId xmlns:a16="http://schemas.microsoft.com/office/drawing/2014/main" id="{741F03E7-CEFB-463E-B41D-FAFD19AFB475}"/>
                </a:ext>
              </a:extLst>
            </p:cNvPr>
            <p:cNvSpPr>
              <a:spLocks/>
            </p:cNvSpPr>
            <p:nvPr/>
          </p:nvSpPr>
          <p:spPr bwMode="gray">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8">
              <a:extLst>
                <a:ext uri="{FF2B5EF4-FFF2-40B4-BE49-F238E27FC236}">
                  <a16:creationId xmlns:a16="http://schemas.microsoft.com/office/drawing/2014/main" id="{72E0C9EC-4353-4470-9B5B-8020BB524814}"/>
                </a:ext>
              </a:extLst>
            </p:cNvPr>
            <p:cNvSpPr>
              <a:spLocks noEditPoints="1"/>
            </p:cNvSpPr>
            <p:nvPr/>
          </p:nvSpPr>
          <p:spPr bwMode="gray">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9">
              <a:extLst>
                <a:ext uri="{FF2B5EF4-FFF2-40B4-BE49-F238E27FC236}">
                  <a16:creationId xmlns:a16="http://schemas.microsoft.com/office/drawing/2014/main" id="{98B83E80-EEA6-4BB3-ABCB-5F9325CBE139}"/>
                </a:ext>
              </a:extLst>
            </p:cNvPr>
            <p:cNvSpPr>
              <a:spLocks noEditPoints="1"/>
            </p:cNvSpPr>
            <p:nvPr/>
          </p:nvSpPr>
          <p:spPr bwMode="gray">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0">
              <a:extLst>
                <a:ext uri="{FF2B5EF4-FFF2-40B4-BE49-F238E27FC236}">
                  <a16:creationId xmlns:a16="http://schemas.microsoft.com/office/drawing/2014/main" id="{FE827C06-4B96-4A16-AD13-91F144096E7D}"/>
                </a:ext>
              </a:extLst>
            </p:cNvPr>
            <p:cNvSpPr>
              <a:spLocks/>
            </p:cNvSpPr>
            <p:nvPr/>
          </p:nvSpPr>
          <p:spPr bwMode="gray">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1">
              <a:extLst>
                <a:ext uri="{FF2B5EF4-FFF2-40B4-BE49-F238E27FC236}">
                  <a16:creationId xmlns:a16="http://schemas.microsoft.com/office/drawing/2014/main" id="{9F5B7148-53F2-4CC5-9B1B-56B74DF15CFB}"/>
                </a:ext>
              </a:extLst>
            </p:cNvPr>
            <p:cNvSpPr>
              <a:spLocks/>
            </p:cNvSpPr>
            <p:nvPr/>
          </p:nvSpPr>
          <p:spPr bwMode="gray">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2">
              <a:extLst>
                <a:ext uri="{FF2B5EF4-FFF2-40B4-BE49-F238E27FC236}">
                  <a16:creationId xmlns:a16="http://schemas.microsoft.com/office/drawing/2014/main" id="{751FCF45-B390-4115-A636-DB10FDE1DE04}"/>
                </a:ext>
              </a:extLst>
            </p:cNvPr>
            <p:cNvSpPr>
              <a:spLocks noEditPoints="1"/>
            </p:cNvSpPr>
            <p:nvPr/>
          </p:nvSpPr>
          <p:spPr bwMode="gray">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63">
              <a:extLst>
                <a:ext uri="{FF2B5EF4-FFF2-40B4-BE49-F238E27FC236}">
                  <a16:creationId xmlns:a16="http://schemas.microsoft.com/office/drawing/2014/main" id="{9059B125-F3A2-430A-99C1-BCE86CFF5F3B}"/>
                </a:ext>
              </a:extLst>
            </p:cNvPr>
            <p:cNvSpPr>
              <a:spLocks noChangeArrowheads="1"/>
            </p:cNvSpPr>
            <p:nvPr/>
          </p:nvSpPr>
          <p:spPr bwMode="gray">
            <a:xfrm>
              <a:off x="2271713" y="-269875"/>
              <a:ext cx="12700" cy="7731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Oval 64">
              <a:extLst>
                <a:ext uri="{FF2B5EF4-FFF2-40B4-BE49-F238E27FC236}">
                  <a16:creationId xmlns:a16="http://schemas.microsoft.com/office/drawing/2014/main" id="{0F2051E8-EAF8-4E49-9A02-D04863AFED3E}"/>
                </a:ext>
              </a:extLst>
            </p:cNvPr>
            <p:cNvSpPr>
              <a:spLocks noChangeArrowheads="1"/>
            </p:cNvSpPr>
            <p:nvPr/>
          </p:nvSpPr>
          <p:spPr bwMode="gray">
            <a:xfrm>
              <a:off x="911226" y="-279400"/>
              <a:ext cx="119063" cy="120650"/>
            </a:xfrm>
            <a:prstGeom prst="ellipse">
              <a:avLst/>
            </a:pr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65">
              <a:extLst>
                <a:ext uri="{FF2B5EF4-FFF2-40B4-BE49-F238E27FC236}">
                  <a16:creationId xmlns:a16="http://schemas.microsoft.com/office/drawing/2014/main" id="{F222E149-4D3D-46E7-8E15-1380BD4165D9}"/>
                </a:ext>
              </a:extLst>
            </p:cNvPr>
            <p:cNvSpPr>
              <a:spLocks noChangeArrowheads="1"/>
            </p:cNvSpPr>
            <p:nvPr/>
          </p:nvSpPr>
          <p:spPr bwMode="gray">
            <a:xfrm>
              <a:off x="752476" y="-269875"/>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66">
              <a:extLst>
                <a:ext uri="{FF2B5EF4-FFF2-40B4-BE49-F238E27FC236}">
                  <a16:creationId xmlns:a16="http://schemas.microsoft.com/office/drawing/2014/main" id="{8F12F9D8-1C12-49B1-AEFE-9723C9E81AB9}"/>
                </a:ext>
              </a:extLst>
            </p:cNvPr>
            <p:cNvSpPr>
              <a:spLocks noChangeArrowheads="1"/>
            </p:cNvSpPr>
            <p:nvPr/>
          </p:nvSpPr>
          <p:spPr bwMode="gray">
            <a:xfrm>
              <a:off x="919163" y="-103188"/>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67">
              <a:extLst>
                <a:ext uri="{FF2B5EF4-FFF2-40B4-BE49-F238E27FC236}">
                  <a16:creationId xmlns:a16="http://schemas.microsoft.com/office/drawing/2014/main" id="{BAA348BF-2B1E-456C-9685-C53DCA4B3830}"/>
                </a:ext>
              </a:extLst>
            </p:cNvPr>
            <p:cNvSpPr>
              <a:spLocks noChangeArrowheads="1"/>
            </p:cNvSpPr>
            <p:nvPr/>
          </p:nvSpPr>
          <p:spPr bwMode="gray">
            <a:xfrm>
              <a:off x="927101" y="53975"/>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Oval 68">
              <a:extLst>
                <a:ext uri="{FF2B5EF4-FFF2-40B4-BE49-F238E27FC236}">
                  <a16:creationId xmlns:a16="http://schemas.microsoft.com/office/drawing/2014/main" id="{41A1F4EA-78D7-4C65-8430-31B1D585F003}"/>
                </a:ext>
              </a:extLst>
            </p:cNvPr>
            <p:cNvSpPr>
              <a:spLocks noChangeArrowheads="1"/>
            </p:cNvSpPr>
            <p:nvPr/>
          </p:nvSpPr>
          <p:spPr bwMode="gray">
            <a:xfrm>
              <a:off x="760413" y="-95250"/>
              <a:ext cx="87313"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Oval 69">
              <a:extLst>
                <a:ext uri="{FF2B5EF4-FFF2-40B4-BE49-F238E27FC236}">
                  <a16:creationId xmlns:a16="http://schemas.microsoft.com/office/drawing/2014/main" id="{421EBBA9-8C4F-4295-8553-30463683964B}"/>
                </a:ext>
              </a:extLst>
            </p:cNvPr>
            <p:cNvSpPr>
              <a:spLocks noChangeArrowheads="1"/>
            </p:cNvSpPr>
            <p:nvPr/>
          </p:nvSpPr>
          <p:spPr bwMode="gray">
            <a:xfrm>
              <a:off x="611188" y="-261938"/>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0" name="Title 1">
            <a:extLst>
              <a:ext uri="{FF2B5EF4-FFF2-40B4-BE49-F238E27FC236}">
                <a16:creationId xmlns:a16="http://schemas.microsoft.com/office/drawing/2014/main" id="{99B2FAE0-6F28-0B07-ABC2-210010161C2C}"/>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tx1"/>
                </a:solidFill>
              </a:defRPr>
            </a:lvl1pPr>
          </a:lstStyle>
          <a:p>
            <a:r>
              <a:rPr lang="en-US"/>
              <a:t>Click to edit Master title style</a:t>
            </a:r>
            <a:endParaRPr lang="en-US" dirty="0"/>
          </a:p>
        </p:txBody>
      </p:sp>
      <p:sp>
        <p:nvSpPr>
          <p:cNvPr id="151" name="Text Placeholder 81">
            <a:extLst>
              <a:ext uri="{FF2B5EF4-FFF2-40B4-BE49-F238E27FC236}">
                <a16:creationId xmlns:a16="http://schemas.microsoft.com/office/drawing/2014/main" id="{AABBBD46-2D94-9A1E-1B0B-4EA66A5B81E5}"/>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tx1"/>
                </a:solidFill>
              </a:defRPr>
            </a:lvl1pPr>
          </a:lstStyle>
          <a:p>
            <a:pPr lvl="0"/>
            <a:r>
              <a:rPr lang="en-US"/>
              <a:t>Click to edit Master text styles</a:t>
            </a:r>
          </a:p>
        </p:txBody>
      </p:sp>
      <p:sp>
        <p:nvSpPr>
          <p:cNvPr id="152" name="Subtitle 2">
            <a:extLst>
              <a:ext uri="{FF2B5EF4-FFF2-40B4-BE49-F238E27FC236}">
                <a16:creationId xmlns:a16="http://schemas.microsoft.com/office/drawing/2014/main" id="{AE1C7A48-0D13-1059-2A8B-9267721FA7D4}"/>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tx1"/>
                </a:solidFill>
              </a:defRPr>
            </a:lvl1pPr>
          </a:lstStyle>
          <a:p>
            <a:pPr lvl="0"/>
            <a:r>
              <a:rPr lang="en-US"/>
              <a:t>Click to edit Master subtitle style</a:t>
            </a:r>
            <a:endParaRPr lang="en-US" dirty="0"/>
          </a:p>
        </p:txBody>
      </p:sp>
      <p:sp>
        <p:nvSpPr>
          <p:cNvPr id="80" name="TextBox 79">
            <a:extLst>
              <a:ext uri="{FF2B5EF4-FFF2-40B4-BE49-F238E27FC236}">
                <a16:creationId xmlns:a16="http://schemas.microsoft.com/office/drawing/2014/main" id="{35FA29A0-C03A-3277-5EF6-1E67883CD46A}"/>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tx1"/>
                </a:solidFill>
              </a:rPr>
              <a:t>Includes content supplied by Sales Benchmark Index; Copyright © Sales Benchmark Index, 2023</a:t>
            </a:r>
          </a:p>
        </p:txBody>
      </p:sp>
    </p:spTree>
    <p:extLst>
      <p:ext uri="{BB962C8B-B14F-4D97-AF65-F5344CB8AC3E}">
        <p14:creationId xmlns:p14="http://schemas.microsoft.com/office/powerpoint/2010/main" val="171818514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311914968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dark blue bckgd">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2CDAAB41-4F5B-0002-62E7-0314002034DE}"/>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145680828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8E2F1A-B34E-D69C-A57E-330971B04075}"/>
              </a:ext>
            </a:extLst>
          </p:cNvPr>
          <p:cNvGraphicFramePr>
            <a:graphicFrameLocks noChangeAspect="1"/>
          </p:cNvGraphicFramePr>
          <p:nvPr>
            <p:custDataLst>
              <p:tags r:id="rId31"/>
            </p:custDataLst>
            <p:extLst>
              <p:ext uri="{D42A27DB-BD31-4B8C-83A1-F6EECF244321}">
                <p14:modId xmlns:p14="http://schemas.microsoft.com/office/powerpoint/2010/main" val="2183109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2" imgW="410" imgH="409" progId="TCLayout.ActiveDocument.1">
                  <p:embed/>
                </p:oleObj>
              </mc:Choice>
              <mc:Fallback>
                <p:oleObj name="think-cell Slide" r:id="rId32" imgW="410" imgH="409" progId="TCLayout.ActiveDocument.1">
                  <p:embed/>
                  <p:pic>
                    <p:nvPicPr>
                      <p:cNvPr id="9" name="Object 8" hidden="1">
                        <a:extLst>
                          <a:ext uri="{FF2B5EF4-FFF2-40B4-BE49-F238E27FC236}">
                            <a16:creationId xmlns:a16="http://schemas.microsoft.com/office/drawing/2014/main" id="{B38E2F1A-B34E-D69C-A57E-330971B04075}"/>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89C0743-AA73-0840-B62D-0DD1135607D8}"/>
              </a:ext>
            </a:extLst>
          </p:cNvPr>
          <p:cNvSpPr>
            <a:spLocks noGrp="1"/>
          </p:cNvSpPr>
          <p:nvPr>
            <p:ph type="title"/>
          </p:nvPr>
        </p:nvSpPr>
        <p:spPr>
          <a:xfrm>
            <a:off x="609600" y="37589"/>
            <a:ext cx="10962290" cy="767853"/>
          </a:xfrm>
          <a:prstGeom prst="rect">
            <a:avLst/>
          </a:prstGeom>
        </p:spPr>
        <p:txBody>
          <a:bodyPr vert="horz" lIns="91440" tIns="0" rIns="9144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B93CF6-2309-4345-AA1D-B104C260F806}"/>
              </a:ext>
            </a:extLst>
          </p:cNvPr>
          <p:cNvSpPr>
            <a:spLocks noGrp="1"/>
          </p:cNvSpPr>
          <p:nvPr>
            <p:ph type="body" idx="1"/>
          </p:nvPr>
        </p:nvSpPr>
        <p:spPr>
          <a:xfrm>
            <a:off x="609600" y="1608083"/>
            <a:ext cx="10962290" cy="4564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528CDE71-B946-DC7D-EEDB-2B57293F9294}"/>
              </a:ext>
            </a:extLst>
          </p:cNvPr>
          <p:cNvCxnSpPr>
            <a:cxnSpLocks/>
          </p:cNvCxnSpPr>
          <p:nvPr/>
        </p:nvCxnSpPr>
        <p:spPr>
          <a:xfrm>
            <a:off x="576393" y="-1905"/>
            <a:ext cx="0" cy="846841"/>
          </a:xfrm>
          <a:prstGeom prst="line">
            <a:avLst/>
          </a:prstGeom>
          <a:ln w="6350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AB39C8-5319-0E6E-2410-4700706DC186}"/>
              </a:ext>
            </a:extLst>
          </p:cNvPr>
          <p:cNvSpPr txBox="1"/>
          <p:nvPr/>
        </p:nvSpPr>
        <p:spPr>
          <a:xfrm>
            <a:off x="11267590" y="6447560"/>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33" name="Picture 32" descr="Logo&#10;&#10;Description automatically generated">
            <a:extLst>
              <a:ext uri="{FF2B5EF4-FFF2-40B4-BE49-F238E27FC236}">
                <a16:creationId xmlns:a16="http://schemas.microsoft.com/office/drawing/2014/main" id="{413FB830-EF07-2827-2E9A-C62AEEB66DF9}"/>
              </a:ext>
            </a:extLst>
          </p:cNvPr>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4" name="Footer Placeholder 3">
            <a:extLst>
              <a:ext uri="{FF2B5EF4-FFF2-40B4-BE49-F238E27FC236}">
                <a16:creationId xmlns:a16="http://schemas.microsoft.com/office/drawing/2014/main" id="{00E893C4-3B90-E1F1-32DC-B0057DB39E54}"/>
              </a:ext>
            </a:extLst>
          </p:cNvPr>
          <p:cNvSpPr>
            <a:spLocks noGrp="1"/>
          </p:cNvSpPr>
          <p:nvPr>
            <p:ph type="ftr" sz="quarter" idx="3"/>
          </p:nvPr>
        </p:nvSpPr>
        <p:spPr>
          <a:xfrm>
            <a:off x="1526308" y="6349636"/>
            <a:ext cx="6398491" cy="365125"/>
          </a:xfrm>
          <a:prstGeom prst="rect">
            <a:avLst/>
          </a:prstGeom>
        </p:spPr>
        <p:txBody>
          <a:bodyPr vert="horz" lIns="91440" tIns="45720" rIns="91440" bIns="45720" rtlCol="0" anchor="ctr"/>
          <a:lstStyle>
            <a:lvl1pPr algn="l">
              <a:defRPr sz="800" i="1">
                <a:solidFill>
                  <a:schemeClr val="tx1"/>
                </a:solidFill>
                <a:latin typeface="+mj-lt"/>
              </a:defRPr>
            </a:lvl1pPr>
          </a:lstStyle>
          <a:p>
            <a:r>
              <a:rPr lang="en-US" dirty="0"/>
              <a:t>Source:</a:t>
            </a:r>
          </a:p>
          <a:p>
            <a:r>
              <a:rPr lang="en-US" dirty="0"/>
              <a:t>Notes:</a:t>
            </a:r>
          </a:p>
        </p:txBody>
      </p:sp>
      <p:sp>
        <p:nvSpPr>
          <p:cNvPr id="5" name="TextBox 4">
            <a:extLst>
              <a:ext uri="{FF2B5EF4-FFF2-40B4-BE49-F238E27FC236}">
                <a16:creationId xmlns:a16="http://schemas.microsoft.com/office/drawing/2014/main" id="{D2F644A6-12F2-3B17-6083-EE09484EBFF5}"/>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390464014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4" r:id="rId27"/>
    <p:sldLayoutId id="2147483715" r:id="rId28"/>
    <p:sldLayoutId id="2147483716" r:id="rId29"/>
  </p:sldLayoutIdLst>
  <p:hf sldNum="0"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96">
          <p15:clr>
            <a:srgbClr val="F26B43"/>
          </p15:clr>
        </p15:guide>
        <p15:guide id="4" pos="384">
          <p15:clr>
            <a:srgbClr val="F26B43"/>
          </p15:clr>
        </p15:guide>
        <p15:guide id="5"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8.xml"/><Relationship Id="rId1" Type="http://schemas.openxmlformats.org/officeDocument/2006/relationships/tags" Target="../tags/tag28.xml"/><Relationship Id="rId4" Type="http://schemas.openxmlformats.org/officeDocument/2006/relationships/image" Target="../media/image11.emf"/></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slideLayout" Target="../slideLayouts/slideLayout2.xml"/><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3.emf"/><Relationship Id="rId1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oleObject" Target="../embeddings/oleObject34.bin"/><Relationship Id="rId9" Type="http://schemas.openxmlformats.org/officeDocument/2006/relationships/image" Target="../media/image18.svg"/><Relationship Id="rId1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slideLayout" Target="../slideLayouts/slideLayout2.xml"/><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tags" Target="../tags/tag74.xml"/><Relationship Id="rId16" Type="http://schemas.openxmlformats.org/officeDocument/2006/relationships/image" Target="../media/image35.png"/><Relationship Id="rId1" Type="http://schemas.openxmlformats.org/officeDocument/2006/relationships/tags" Target="../tags/tag73.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13.emf"/><Relationship Id="rId15" Type="http://schemas.openxmlformats.org/officeDocument/2006/relationships/image" Target="../media/image34.svg"/><Relationship Id="rId10" Type="http://schemas.openxmlformats.org/officeDocument/2006/relationships/image" Target="../media/image29.png"/><Relationship Id="rId4" Type="http://schemas.openxmlformats.org/officeDocument/2006/relationships/oleObject" Target="../embeddings/oleObject35.bin"/><Relationship Id="rId9" Type="http://schemas.openxmlformats.org/officeDocument/2006/relationships/image" Target="../media/image28.svg"/><Relationship Id="rId14"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8.xml"/><Relationship Id="rId1" Type="http://schemas.openxmlformats.org/officeDocument/2006/relationships/tags" Target="../tags/tag75.xml"/><Relationship Id="rId5" Type="http://schemas.openxmlformats.org/officeDocument/2006/relationships/image" Target="../media/image37.png"/><Relationship Id="rId4" Type="http://schemas.openxmlformats.org/officeDocument/2006/relationships/image" Target="../media/image36.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9.xml"/><Relationship Id="rId1" Type="http://schemas.openxmlformats.org/officeDocument/2006/relationships/tags" Target="../tags/tag76.xml"/><Relationship Id="rId6" Type="http://schemas.openxmlformats.org/officeDocument/2006/relationships/image" Target="../media/image38.png"/><Relationship Id="rId5" Type="http://schemas.openxmlformats.org/officeDocument/2006/relationships/image" Target="../media/image13.emf"/><Relationship Id="rId4" Type="http://schemas.openxmlformats.org/officeDocument/2006/relationships/oleObject" Target="../embeddings/oleObject37.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9.xml"/><Relationship Id="rId1" Type="http://schemas.openxmlformats.org/officeDocument/2006/relationships/tags" Target="../tags/tag77.xml"/><Relationship Id="rId6" Type="http://schemas.openxmlformats.org/officeDocument/2006/relationships/image" Target="../media/image38.png"/><Relationship Id="rId5" Type="http://schemas.openxmlformats.org/officeDocument/2006/relationships/image" Target="../media/image13.emf"/><Relationship Id="rId4" Type="http://schemas.openxmlformats.org/officeDocument/2006/relationships/oleObject" Target="../embeddings/oleObject38.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9.xml"/><Relationship Id="rId1" Type="http://schemas.openxmlformats.org/officeDocument/2006/relationships/tags" Target="../tags/tag78.xml"/><Relationship Id="rId6" Type="http://schemas.openxmlformats.org/officeDocument/2006/relationships/image" Target="../media/image13.emf"/><Relationship Id="rId5" Type="http://schemas.openxmlformats.org/officeDocument/2006/relationships/oleObject" Target="../embeddings/oleObject39.bin"/><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8" Type="http://schemas.openxmlformats.org/officeDocument/2006/relationships/tags" Target="../tags/tag86.xml"/><Relationship Id="rId13" Type="http://schemas.openxmlformats.org/officeDocument/2006/relationships/tags" Target="../tags/tag91.xml"/><Relationship Id="rId18" Type="http://schemas.openxmlformats.org/officeDocument/2006/relationships/tags" Target="../tags/tag96.xml"/><Relationship Id="rId26" Type="http://schemas.openxmlformats.org/officeDocument/2006/relationships/image" Target="../media/image14.png"/><Relationship Id="rId3" Type="http://schemas.openxmlformats.org/officeDocument/2006/relationships/tags" Target="../tags/tag81.xml"/><Relationship Id="rId21" Type="http://schemas.openxmlformats.org/officeDocument/2006/relationships/tags" Target="../tags/tag99.xml"/><Relationship Id="rId7" Type="http://schemas.openxmlformats.org/officeDocument/2006/relationships/tags" Target="../tags/tag85.xml"/><Relationship Id="rId12" Type="http://schemas.openxmlformats.org/officeDocument/2006/relationships/tags" Target="../tags/tag90.xml"/><Relationship Id="rId17" Type="http://schemas.openxmlformats.org/officeDocument/2006/relationships/tags" Target="../tags/tag95.xml"/><Relationship Id="rId25" Type="http://schemas.openxmlformats.org/officeDocument/2006/relationships/chart" Target="../charts/chart3.xml"/><Relationship Id="rId2" Type="http://schemas.openxmlformats.org/officeDocument/2006/relationships/tags" Target="../tags/tag80.xml"/><Relationship Id="rId16" Type="http://schemas.openxmlformats.org/officeDocument/2006/relationships/tags" Target="../tags/tag94.xml"/><Relationship Id="rId20" Type="http://schemas.openxmlformats.org/officeDocument/2006/relationships/tags" Target="../tags/tag98.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tags" Target="../tags/tag89.xml"/><Relationship Id="rId24" Type="http://schemas.openxmlformats.org/officeDocument/2006/relationships/image" Target="../media/image13.emf"/><Relationship Id="rId5" Type="http://schemas.openxmlformats.org/officeDocument/2006/relationships/tags" Target="../tags/tag83.xml"/><Relationship Id="rId15" Type="http://schemas.openxmlformats.org/officeDocument/2006/relationships/tags" Target="../tags/tag93.xml"/><Relationship Id="rId23" Type="http://schemas.openxmlformats.org/officeDocument/2006/relationships/oleObject" Target="../embeddings/oleObject40.bin"/><Relationship Id="rId10" Type="http://schemas.openxmlformats.org/officeDocument/2006/relationships/tags" Target="../tags/tag88.xml"/><Relationship Id="rId19" Type="http://schemas.openxmlformats.org/officeDocument/2006/relationships/tags" Target="../tags/tag97.xml"/><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tags" Target="../tags/tag92.xml"/><Relationship Id="rId2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40.png"/><Relationship Id="rId5" Type="http://schemas.openxmlformats.org/officeDocument/2006/relationships/image" Target="../media/image13.emf"/><Relationship Id="rId4" Type="http://schemas.openxmlformats.org/officeDocument/2006/relationships/oleObject" Target="../embeddings/oleObject41.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2.emf"/><Relationship Id="rId4" Type="http://schemas.openxmlformats.org/officeDocument/2006/relationships/oleObject" Target="../embeddings/oleObject28.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image" Target="../media/image13.emf"/><Relationship Id="rId4" Type="http://schemas.openxmlformats.org/officeDocument/2006/relationships/oleObject" Target="../embeddings/oleObject42.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12.emf"/><Relationship Id="rId4" Type="http://schemas.openxmlformats.org/officeDocument/2006/relationships/oleObject" Target="../embeddings/oleObject29.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13.emf"/><Relationship Id="rId4" Type="http://schemas.openxmlformats.org/officeDocument/2006/relationships/oleObject" Target="../embeddings/oleObject30.bin"/></Relationships>
</file>

<file path=ppt/slides/_rels/slide6.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18" Type="http://schemas.openxmlformats.org/officeDocument/2006/relationships/slideLayout" Target="../slideLayouts/slideLayout2.xml"/><Relationship Id="rId3" Type="http://schemas.openxmlformats.org/officeDocument/2006/relationships/tags" Target="../tags/tag37.xml"/><Relationship Id="rId21" Type="http://schemas.openxmlformats.org/officeDocument/2006/relationships/chart" Target="../charts/chart1.xml"/><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tags" Target="../tags/tag51.xml"/><Relationship Id="rId2" Type="http://schemas.openxmlformats.org/officeDocument/2006/relationships/tags" Target="../tags/tag36.xml"/><Relationship Id="rId16" Type="http://schemas.openxmlformats.org/officeDocument/2006/relationships/tags" Target="../tags/tag50.xml"/><Relationship Id="rId20" Type="http://schemas.openxmlformats.org/officeDocument/2006/relationships/image" Target="../media/image13.emf"/><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5" Type="http://schemas.openxmlformats.org/officeDocument/2006/relationships/tags" Target="../tags/tag39.xml"/><Relationship Id="rId15" Type="http://schemas.openxmlformats.org/officeDocument/2006/relationships/tags" Target="../tags/tag49.xml"/><Relationship Id="rId10" Type="http://schemas.openxmlformats.org/officeDocument/2006/relationships/tags" Target="../tags/tag44.xml"/><Relationship Id="rId19" Type="http://schemas.openxmlformats.org/officeDocument/2006/relationships/oleObject" Target="../embeddings/oleObject31.bin"/><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 Id="rId22"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tags" Target="../tags/tag64.xml"/><Relationship Id="rId18" Type="http://schemas.openxmlformats.org/officeDocument/2006/relationships/slideLayout" Target="../slideLayouts/slideLayout2.xml"/><Relationship Id="rId3" Type="http://schemas.openxmlformats.org/officeDocument/2006/relationships/tags" Target="../tags/tag54.xml"/><Relationship Id="rId21" Type="http://schemas.openxmlformats.org/officeDocument/2006/relationships/chart" Target="../charts/chart2.xml"/><Relationship Id="rId7" Type="http://schemas.openxmlformats.org/officeDocument/2006/relationships/tags" Target="../tags/tag58.xml"/><Relationship Id="rId12" Type="http://schemas.openxmlformats.org/officeDocument/2006/relationships/tags" Target="../tags/tag63.xml"/><Relationship Id="rId17" Type="http://schemas.openxmlformats.org/officeDocument/2006/relationships/tags" Target="../tags/tag68.xml"/><Relationship Id="rId2" Type="http://schemas.openxmlformats.org/officeDocument/2006/relationships/tags" Target="../tags/tag53.xml"/><Relationship Id="rId16" Type="http://schemas.openxmlformats.org/officeDocument/2006/relationships/tags" Target="../tags/tag67.xml"/><Relationship Id="rId20" Type="http://schemas.openxmlformats.org/officeDocument/2006/relationships/image" Target="../media/image13.emf"/><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tags" Target="../tags/tag62.xml"/><Relationship Id="rId5" Type="http://schemas.openxmlformats.org/officeDocument/2006/relationships/tags" Target="../tags/tag56.xml"/><Relationship Id="rId15" Type="http://schemas.openxmlformats.org/officeDocument/2006/relationships/tags" Target="../tags/tag66.xml"/><Relationship Id="rId10" Type="http://schemas.openxmlformats.org/officeDocument/2006/relationships/tags" Target="../tags/tag61.xml"/><Relationship Id="rId19" Type="http://schemas.openxmlformats.org/officeDocument/2006/relationships/oleObject" Target="../embeddings/oleObject32.bin"/><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tags" Target="../tags/tag65.xml"/><Relationship Id="rId2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slideLayout" Target="../slideLayouts/slideLayout2.xml"/><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3.emf"/><Relationship Id="rId1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oleObject" Target="../embeddings/oleObject33.bin"/><Relationship Id="rId9" Type="http://schemas.openxmlformats.org/officeDocument/2006/relationships/image" Target="../media/image18.sv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ABE25E8-B4A0-CAA0-D833-DEAC6A217AA5}"/>
              </a:ext>
            </a:extLst>
          </p:cNvPr>
          <p:cNvGraphicFramePr>
            <a:graphicFrameLocks noChangeAspect="1"/>
          </p:cNvGraphicFramePr>
          <p:nvPr>
            <p:custDataLst>
              <p:tags r:id="rId1"/>
            </p:custDataLst>
            <p:extLst>
              <p:ext uri="{D42A27DB-BD31-4B8C-83A1-F6EECF244321}">
                <p14:modId xmlns:p14="http://schemas.microsoft.com/office/powerpoint/2010/main" val="30716690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90" imgH="290" progId="TCLayout.ActiveDocument.1">
                  <p:embed/>
                </p:oleObj>
              </mc:Choice>
              <mc:Fallback>
                <p:oleObj name="think-cell Slide" r:id="rId3" imgW="290" imgH="290" progId="TCLayout.ActiveDocument.1">
                  <p:embed/>
                  <p:pic>
                    <p:nvPicPr>
                      <p:cNvPr id="5" name="Object 4" hidden="1">
                        <a:extLst>
                          <a:ext uri="{FF2B5EF4-FFF2-40B4-BE49-F238E27FC236}">
                            <a16:creationId xmlns:a16="http://schemas.microsoft.com/office/drawing/2014/main" id="{2ABE25E8-B4A0-CAA0-D833-DEAC6A217AA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2592C9A-2923-003D-E7DB-2FC9C158B534}"/>
              </a:ext>
            </a:extLst>
          </p:cNvPr>
          <p:cNvSpPr>
            <a:spLocks noGrp="1"/>
          </p:cNvSpPr>
          <p:nvPr>
            <p:ph type="ctrTitle"/>
          </p:nvPr>
        </p:nvSpPr>
        <p:spPr/>
        <p:txBody>
          <a:bodyPr vert="horz"/>
          <a:lstStyle/>
          <a:p>
            <a:r>
              <a:rPr lang="en-US" dirty="0"/>
              <a:t>Example Account Segmentation Output</a:t>
            </a:r>
          </a:p>
        </p:txBody>
      </p:sp>
      <p:sp>
        <p:nvSpPr>
          <p:cNvPr id="4" name="Subtitle 3">
            <a:extLst>
              <a:ext uri="{FF2B5EF4-FFF2-40B4-BE49-F238E27FC236}">
                <a16:creationId xmlns:a16="http://schemas.microsoft.com/office/drawing/2014/main" id="{975DDD04-CC53-F779-F831-CAB50A51E2E8}"/>
              </a:ext>
            </a:extLst>
          </p:cNvPr>
          <p:cNvSpPr>
            <a:spLocks noGrp="1"/>
          </p:cNvSpPr>
          <p:nvPr>
            <p:ph type="subTitle" idx="1"/>
          </p:nvPr>
        </p:nvSpPr>
        <p:spPr/>
        <p:txBody>
          <a:bodyPr/>
          <a:lstStyle/>
          <a:p>
            <a:r>
              <a:rPr lang="en-US" dirty="0"/>
              <a:t>Supplement to </a:t>
            </a:r>
            <a:r>
              <a:rPr lang="en-US">
                <a:solidFill>
                  <a:schemeClr val="accent4"/>
                </a:solidFill>
              </a:rPr>
              <a:t>Growth Project Guide to Account Segmentation</a:t>
            </a:r>
          </a:p>
        </p:txBody>
      </p:sp>
    </p:spTree>
    <p:extLst>
      <p:ext uri="{BB962C8B-B14F-4D97-AF65-F5344CB8AC3E}">
        <p14:creationId xmlns:p14="http://schemas.microsoft.com/office/powerpoint/2010/main" val="1906600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8C388AB-27C2-4EEE-A413-A4D8B18D554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C8C388AB-27C2-4EEE-A413-A4D8B18D554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7E33044-DEB2-4D40-AEB2-F03E8CEFC105}"/>
              </a:ext>
            </a:extLst>
          </p:cNvPr>
          <p:cNvSpPr/>
          <p:nvPr>
            <p:custDataLst>
              <p:tags r:id="rId2"/>
            </p:custDataLst>
          </p:nvPr>
        </p:nvSpPr>
        <p:spPr bwMode="auto">
          <a:xfrm>
            <a:off x="0" y="0"/>
            <a:ext cx="158750" cy="158750"/>
          </a:xfrm>
          <a:prstGeom prst="rect">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US" sz="2400" b="1" dirty="0">
              <a:solidFill>
                <a:schemeClr val="tx2"/>
              </a:solidFill>
              <a:latin typeface="Calibri" panose="020F0502020204030204" pitchFamily="34" charset="0"/>
              <a:cs typeface="Calibri" panose="020F0502020204030204" pitchFamily="34" charset="0"/>
              <a:sym typeface="Calibri" panose="020F0502020204030204" pitchFamily="34" charset="0"/>
            </a:endParaRPr>
          </a:p>
        </p:txBody>
      </p:sp>
      <p:sp>
        <p:nvSpPr>
          <p:cNvPr id="3" name="Title 2">
            <a:extLst>
              <a:ext uri="{FF2B5EF4-FFF2-40B4-BE49-F238E27FC236}">
                <a16:creationId xmlns:a16="http://schemas.microsoft.com/office/drawing/2014/main" id="{5C765E5A-87B4-4AB8-A8D4-2FD72EDED9F2}"/>
              </a:ext>
            </a:extLst>
          </p:cNvPr>
          <p:cNvSpPr>
            <a:spLocks noGrp="1"/>
          </p:cNvSpPr>
          <p:nvPr>
            <p:ph type="title"/>
          </p:nvPr>
        </p:nvSpPr>
        <p:spPr/>
        <p:txBody>
          <a:bodyPr/>
          <a:lstStyle/>
          <a:p>
            <a:r>
              <a:rPr lang="en-US" dirty="0"/>
              <a:t>Factor sub-weightings have been determined for each factor. These provide a custom score to each customer</a:t>
            </a:r>
          </a:p>
        </p:txBody>
      </p:sp>
      <p:graphicFrame>
        <p:nvGraphicFramePr>
          <p:cNvPr id="6" name="Content Placeholder 6">
            <a:extLst>
              <a:ext uri="{FF2B5EF4-FFF2-40B4-BE49-F238E27FC236}">
                <a16:creationId xmlns:a16="http://schemas.microsoft.com/office/drawing/2014/main" id="{CFC3F3C9-0D8C-4014-8901-0EDBA3F28342}"/>
              </a:ext>
            </a:extLst>
          </p:cNvPr>
          <p:cNvGraphicFramePr>
            <a:graphicFrameLocks/>
          </p:cNvGraphicFramePr>
          <p:nvPr>
            <p:extLst>
              <p:ext uri="{D42A27DB-BD31-4B8C-83A1-F6EECF244321}">
                <p14:modId xmlns:p14="http://schemas.microsoft.com/office/powerpoint/2010/main" val="751251984"/>
              </p:ext>
            </p:extLst>
          </p:nvPr>
        </p:nvGraphicFramePr>
        <p:xfrm>
          <a:off x="549392" y="3476066"/>
          <a:ext cx="11184656" cy="2499336"/>
        </p:xfrm>
        <a:graphic>
          <a:graphicData uri="http://schemas.openxmlformats.org/drawingml/2006/table">
            <a:tbl>
              <a:tblPr firstRow="1" bandRow="1">
                <a:tableStyleId>{6E25E649-3F16-4E02-A733-19D2CDBF48F0}</a:tableStyleId>
              </a:tblPr>
              <a:tblGrid>
                <a:gridCol w="1463040">
                  <a:extLst>
                    <a:ext uri="{9D8B030D-6E8A-4147-A177-3AD203B41FA5}">
                      <a16:colId xmlns:a16="http://schemas.microsoft.com/office/drawing/2014/main" val="897198639"/>
                    </a:ext>
                  </a:extLst>
                </a:gridCol>
                <a:gridCol w="822960">
                  <a:extLst>
                    <a:ext uri="{9D8B030D-6E8A-4147-A177-3AD203B41FA5}">
                      <a16:colId xmlns:a16="http://schemas.microsoft.com/office/drawing/2014/main" val="2318518823"/>
                    </a:ext>
                  </a:extLst>
                </a:gridCol>
                <a:gridCol w="208280">
                  <a:extLst>
                    <a:ext uri="{9D8B030D-6E8A-4147-A177-3AD203B41FA5}">
                      <a16:colId xmlns:a16="http://schemas.microsoft.com/office/drawing/2014/main" val="356580204"/>
                    </a:ext>
                  </a:extLst>
                </a:gridCol>
                <a:gridCol w="1097280">
                  <a:extLst>
                    <a:ext uri="{9D8B030D-6E8A-4147-A177-3AD203B41FA5}">
                      <a16:colId xmlns:a16="http://schemas.microsoft.com/office/drawing/2014/main" val="1790680461"/>
                    </a:ext>
                  </a:extLst>
                </a:gridCol>
                <a:gridCol w="707312">
                  <a:extLst>
                    <a:ext uri="{9D8B030D-6E8A-4147-A177-3AD203B41FA5}">
                      <a16:colId xmlns:a16="http://schemas.microsoft.com/office/drawing/2014/main" val="3976116446"/>
                    </a:ext>
                  </a:extLst>
                </a:gridCol>
                <a:gridCol w="208280">
                  <a:extLst>
                    <a:ext uri="{9D8B030D-6E8A-4147-A177-3AD203B41FA5}">
                      <a16:colId xmlns:a16="http://schemas.microsoft.com/office/drawing/2014/main" val="3830168431"/>
                    </a:ext>
                  </a:extLst>
                </a:gridCol>
                <a:gridCol w="1005840">
                  <a:extLst>
                    <a:ext uri="{9D8B030D-6E8A-4147-A177-3AD203B41FA5}">
                      <a16:colId xmlns:a16="http://schemas.microsoft.com/office/drawing/2014/main" val="1477515148"/>
                    </a:ext>
                  </a:extLst>
                </a:gridCol>
                <a:gridCol w="847463">
                  <a:extLst>
                    <a:ext uri="{9D8B030D-6E8A-4147-A177-3AD203B41FA5}">
                      <a16:colId xmlns:a16="http://schemas.microsoft.com/office/drawing/2014/main" val="1280211010"/>
                    </a:ext>
                  </a:extLst>
                </a:gridCol>
                <a:gridCol w="235671">
                  <a:extLst>
                    <a:ext uri="{9D8B030D-6E8A-4147-A177-3AD203B41FA5}">
                      <a16:colId xmlns:a16="http://schemas.microsoft.com/office/drawing/2014/main" val="2606860522"/>
                    </a:ext>
                  </a:extLst>
                </a:gridCol>
                <a:gridCol w="1348033">
                  <a:extLst>
                    <a:ext uri="{9D8B030D-6E8A-4147-A177-3AD203B41FA5}">
                      <a16:colId xmlns:a16="http://schemas.microsoft.com/office/drawing/2014/main" val="2530489664"/>
                    </a:ext>
                  </a:extLst>
                </a:gridCol>
                <a:gridCol w="894656">
                  <a:extLst>
                    <a:ext uri="{9D8B030D-6E8A-4147-A177-3AD203B41FA5}">
                      <a16:colId xmlns:a16="http://schemas.microsoft.com/office/drawing/2014/main" val="801732524"/>
                    </a:ext>
                  </a:extLst>
                </a:gridCol>
                <a:gridCol w="208280">
                  <a:extLst>
                    <a:ext uri="{9D8B030D-6E8A-4147-A177-3AD203B41FA5}">
                      <a16:colId xmlns:a16="http://schemas.microsoft.com/office/drawing/2014/main" val="2753902859"/>
                    </a:ext>
                  </a:extLst>
                </a:gridCol>
                <a:gridCol w="1430249">
                  <a:extLst>
                    <a:ext uri="{9D8B030D-6E8A-4147-A177-3AD203B41FA5}">
                      <a16:colId xmlns:a16="http://schemas.microsoft.com/office/drawing/2014/main" val="2797760880"/>
                    </a:ext>
                  </a:extLst>
                </a:gridCol>
                <a:gridCol w="707312">
                  <a:extLst>
                    <a:ext uri="{9D8B030D-6E8A-4147-A177-3AD203B41FA5}">
                      <a16:colId xmlns:a16="http://schemas.microsoft.com/office/drawing/2014/main" val="262324827"/>
                    </a:ext>
                  </a:extLst>
                </a:gridCol>
              </a:tblGrid>
              <a:tr h="272473">
                <a:tc>
                  <a:txBody>
                    <a:bodyPr/>
                    <a:lstStyle/>
                    <a:p>
                      <a:pPr algn="ctr"/>
                      <a:r>
                        <a:rPr lang="en-US" sz="1200" dirty="0"/>
                        <a:t>Group</a:t>
                      </a:r>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200" dirty="0"/>
                        <a:t>Pts</a:t>
                      </a:r>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lang="en-US" sz="1200" dirty="0"/>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US" sz="1200" dirty="0"/>
                        <a:t>Maturity Score</a:t>
                      </a:r>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200" dirty="0"/>
                        <a:t>Pts</a:t>
                      </a:r>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lang="en-US" sz="1200" dirty="0"/>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US" sz="1200" dirty="0"/>
                        <a:t># of  Product</a:t>
                      </a:r>
                    </a:p>
                    <a:p>
                      <a:pPr algn="ctr"/>
                      <a:r>
                        <a:rPr lang="en-US" sz="1200" dirty="0"/>
                        <a:t>Families</a:t>
                      </a:r>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200" dirty="0"/>
                        <a:t>Pts</a:t>
                      </a:r>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lang="en-US" sz="1200" dirty="0"/>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US" sz="1200" dirty="0"/>
                        <a:t>New Business (FY A + B)</a:t>
                      </a:r>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200" dirty="0"/>
                        <a:t>Pts</a:t>
                      </a:r>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lang="en-US" sz="1200" dirty="0"/>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US" sz="1200" dirty="0"/>
                        <a:t>Renewals</a:t>
                      </a:r>
                      <a:br>
                        <a:rPr lang="en-US" sz="1200" dirty="0"/>
                      </a:br>
                      <a:r>
                        <a:rPr lang="en-US" sz="1200" dirty="0"/>
                        <a:t>(FY A + B)</a:t>
                      </a:r>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200" dirty="0"/>
                        <a:t>Pts</a:t>
                      </a:r>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544229981"/>
                  </a:ext>
                </a:extLst>
              </a:tr>
              <a:tr h="0">
                <a:tc>
                  <a:txBody>
                    <a:bodyPr/>
                    <a:lstStyle/>
                    <a:p>
                      <a:pPr algn="ctr"/>
                      <a:r>
                        <a:rPr lang="en-US" sz="1200" dirty="0"/>
                        <a:t>Group A</a:t>
                      </a:r>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t>35</a:t>
                      </a:r>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p>
                  </a:txBody>
                  <a:tcP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25400" cmpd="sng">
                      <a:noFill/>
                    </a:lnT>
                    <a:lnB>
                      <a:noFill/>
                    </a:lnB>
                    <a:lnTlToBr w="12700" cmpd="sng">
                      <a:noFill/>
                      <a:prstDash val="solid"/>
                    </a:lnTlToBr>
                    <a:lnBlToTr w="12700" cmpd="sng">
                      <a:noFill/>
                      <a:prstDash val="solid"/>
                    </a:lnBlToTr>
                    <a:noFill/>
                  </a:tcPr>
                </a:tc>
                <a:tc>
                  <a:txBody>
                    <a:bodyPr/>
                    <a:lstStyle/>
                    <a:p>
                      <a:pPr algn="ctr"/>
                      <a:r>
                        <a:rPr lang="en-US" sz="1200" dirty="0"/>
                        <a:t>5.6+</a:t>
                      </a:r>
                    </a:p>
                  </a:txBody>
                  <a:tcPr marL="91416" marR="91416" marT="45708" marB="45708">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t>20</a:t>
                      </a:r>
                    </a:p>
                  </a:txBody>
                  <a:tcPr marL="91416" marR="91416" marT="45708" marB="45708">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p>
                  </a:txBody>
                  <a:tcP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25400" cmpd="sng">
                      <a:noFill/>
                    </a:lnT>
                    <a:lnB>
                      <a:noFill/>
                    </a:lnB>
                    <a:lnTlToBr w="12700" cmpd="sng">
                      <a:noFill/>
                      <a:prstDash val="solid"/>
                    </a:lnTlToBr>
                    <a:lnBlToTr w="12700" cmpd="sng">
                      <a:noFill/>
                      <a:prstDash val="solid"/>
                    </a:lnBlToTr>
                    <a:noFill/>
                  </a:tcPr>
                </a:tc>
                <a:tc>
                  <a:txBody>
                    <a:bodyPr/>
                    <a:lstStyle/>
                    <a:p>
                      <a:pPr algn="ctr"/>
                      <a:r>
                        <a:rPr lang="en-US" sz="1200" dirty="0"/>
                        <a:t>&gt;11</a:t>
                      </a:r>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t>20</a:t>
                      </a:r>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25400" cmpd="sng">
                      <a:noFill/>
                    </a:lnT>
                    <a:lnB>
                      <a:noFill/>
                    </a:lnB>
                    <a:lnTlToBr w="12700" cmpd="sng">
                      <a:noFill/>
                      <a:prstDash val="solid"/>
                    </a:lnTlToBr>
                    <a:lnBlToTr w="12700" cmpd="sng">
                      <a:noFill/>
                      <a:prstDash val="solid"/>
                    </a:lnBlToTr>
                    <a:noFill/>
                  </a:tcPr>
                </a:tc>
                <a:tc>
                  <a:txBody>
                    <a:bodyPr/>
                    <a:lstStyle/>
                    <a:p>
                      <a:pPr algn="ctr"/>
                      <a:r>
                        <a:rPr lang="en-US" sz="1200" dirty="0"/>
                        <a:t>$1.5M+</a:t>
                      </a:r>
                    </a:p>
                  </a:txBody>
                  <a:tcPr marL="91416" marR="91416" marT="45708" marB="45708">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t>15</a:t>
                      </a:r>
                    </a:p>
                  </a:txBody>
                  <a:tcPr marL="91416" marR="91416" marT="45708" marB="45708">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25400" cmpd="sng">
                      <a:noFill/>
                    </a:lnT>
                    <a:lnB>
                      <a:noFill/>
                    </a:lnB>
                    <a:lnTlToBr w="12700" cmpd="sng">
                      <a:noFill/>
                      <a:prstDash val="solid"/>
                    </a:lnTlToBr>
                    <a:lnBlToTr w="12700" cmpd="sng">
                      <a:noFill/>
                      <a:prstDash val="solid"/>
                    </a:lnBlToTr>
                    <a:noFill/>
                  </a:tcPr>
                </a:tc>
                <a:tc>
                  <a:txBody>
                    <a:bodyPr/>
                    <a:lstStyle/>
                    <a:p>
                      <a:pPr algn="ctr"/>
                      <a:r>
                        <a:rPr lang="en-US" sz="1200" b="0" dirty="0"/>
                        <a:t>$4M+</a:t>
                      </a:r>
                    </a:p>
                  </a:txBody>
                  <a:tcPr marL="91416" marR="91416" marT="45708" marB="45708">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t>10</a:t>
                      </a:r>
                    </a:p>
                  </a:txBody>
                  <a:tcPr marL="91416" marR="91416" marT="45708" marB="45708">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1117924"/>
                  </a:ext>
                </a:extLst>
              </a:tr>
              <a:tr h="0">
                <a:tc>
                  <a:txBody>
                    <a:bodyPr/>
                    <a:lstStyle/>
                    <a:p>
                      <a:pPr algn="ctr"/>
                      <a:r>
                        <a:rPr lang="en-US" sz="1200" dirty="0"/>
                        <a:t>Group B</a:t>
                      </a:r>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t>22</a:t>
                      </a:r>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p>
                  </a:txBody>
                  <a:tcP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sz="1200" dirty="0"/>
                        <a:t>4.1-5.5</a:t>
                      </a:r>
                    </a:p>
                  </a:txBody>
                  <a:tcPr marL="91416" marR="91416" marT="45708" marB="45708">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t>14</a:t>
                      </a:r>
                    </a:p>
                  </a:txBody>
                  <a:tcPr marL="91416" marR="91416" marT="45708" marB="45708">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p>
                  </a:txBody>
                  <a:tcP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sz="1200" dirty="0"/>
                        <a:t>9-10</a:t>
                      </a:r>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t>16</a:t>
                      </a:r>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sz="1200" dirty="0"/>
                        <a:t>$500K-$1.5M</a:t>
                      </a:r>
                    </a:p>
                  </a:txBody>
                  <a:tcPr marL="91416" marR="91416" marT="45708" marB="45708">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t>10</a:t>
                      </a:r>
                    </a:p>
                  </a:txBody>
                  <a:tcPr marL="91416" marR="91416" marT="45708" marB="45708">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sz="1200" b="0" dirty="0"/>
                        <a:t>$500K-$4M</a:t>
                      </a:r>
                    </a:p>
                  </a:txBody>
                  <a:tcPr marL="91416" marR="91416" marT="45708" marB="45708">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t>6</a:t>
                      </a:r>
                    </a:p>
                  </a:txBody>
                  <a:tcPr marL="91416" marR="91416" marT="45708" marB="45708">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0993813"/>
                  </a:ext>
                </a:extLst>
              </a:tr>
              <a:tr h="0">
                <a:tc>
                  <a:txBody>
                    <a:bodyPr/>
                    <a:lstStyle/>
                    <a:p>
                      <a:pPr algn="ctr"/>
                      <a:r>
                        <a:rPr lang="en-US" sz="1200" dirty="0"/>
                        <a:t>Group C</a:t>
                      </a:r>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t>15</a:t>
                      </a:r>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p>
                  </a:txBody>
                  <a:tcP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sz="1200" dirty="0"/>
                        <a:t>3.6-4.0</a:t>
                      </a:r>
                    </a:p>
                  </a:txBody>
                  <a:tcPr marL="91416" marR="91416" marT="45708" marB="45708">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t>10</a:t>
                      </a:r>
                    </a:p>
                  </a:txBody>
                  <a:tcPr marL="91416" marR="91416" marT="45708" marB="45708">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p>
                  </a:txBody>
                  <a:tcP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sz="1200" dirty="0"/>
                        <a:t>6-8</a:t>
                      </a:r>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t>12</a:t>
                      </a:r>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sz="1200" dirty="0"/>
                        <a:t>$100K-$500K</a:t>
                      </a:r>
                    </a:p>
                  </a:txBody>
                  <a:tcPr marL="91416" marR="91416" marT="45708" marB="45708">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t>6</a:t>
                      </a:r>
                    </a:p>
                  </a:txBody>
                  <a:tcPr marL="91416" marR="91416" marT="45708" marB="45708">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sz="1200" b="0" dirty="0"/>
                        <a:t>$100K-$500K</a:t>
                      </a:r>
                    </a:p>
                  </a:txBody>
                  <a:tcPr marL="91416" marR="91416" marT="45708" marB="45708">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t>4</a:t>
                      </a:r>
                    </a:p>
                  </a:txBody>
                  <a:tcPr marL="91416" marR="91416" marT="45708" marB="45708">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7001523"/>
                  </a:ext>
                </a:extLst>
              </a:tr>
              <a:tr h="0">
                <a:tc>
                  <a:txBody>
                    <a:bodyPr/>
                    <a:lstStyle/>
                    <a:p>
                      <a:pPr algn="ctr"/>
                      <a:r>
                        <a:rPr lang="en-US" sz="1200" dirty="0"/>
                        <a:t>Group D</a:t>
                      </a:r>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t>10</a:t>
                      </a:r>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p>
                  </a:txBody>
                  <a:tcP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sz="1200" dirty="0"/>
                        <a:t>2.6-3.5</a:t>
                      </a:r>
                    </a:p>
                  </a:txBody>
                  <a:tcPr marL="91416" marR="91416" marT="45708" marB="45708">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t>6</a:t>
                      </a:r>
                    </a:p>
                  </a:txBody>
                  <a:tcPr marL="91416" marR="91416" marT="45708" marB="45708">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p>
                  </a:txBody>
                  <a:tcP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sz="1200" dirty="0"/>
                        <a:t>4-5</a:t>
                      </a:r>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t>8</a:t>
                      </a:r>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sz="1200" dirty="0"/>
                        <a:t>$50K-$100K</a:t>
                      </a:r>
                    </a:p>
                  </a:txBody>
                  <a:tcPr marL="91416" marR="91416" marT="45708" marB="45708">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t>2</a:t>
                      </a:r>
                    </a:p>
                  </a:txBody>
                  <a:tcPr marL="91416" marR="91416" marT="45708" marB="45708">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sz="1200" b="0" dirty="0"/>
                        <a:t>$50K-$100K</a:t>
                      </a:r>
                    </a:p>
                  </a:txBody>
                  <a:tcPr marL="91416" marR="91416" marT="45708" marB="45708">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t>2</a:t>
                      </a:r>
                    </a:p>
                  </a:txBody>
                  <a:tcPr marL="91416" marR="91416" marT="45708" marB="45708">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800405"/>
                  </a:ext>
                </a:extLst>
              </a:tr>
              <a:tr h="0">
                <a:tc>
                  <a:txBody>
                    <a:bodyPr/>
                    <a:lstStyle/>
                    <a:p>
                      <a:pPr algn="ctr"/>
                      <a:endParaRPr lang="en-US" sz="1200" dirty="0"/>
                    </a:p>
                  </a:txBody>
                  <a:tcPr anchor="ctr">
                    <a:lnL>
                      <a:noFill/>
                    </a:lnL>
                    <a:lnR>
                      <a:noFill/>
                    </a:lnR>
                    <a:lnT w="6350" cap="flat" cmpd="sng" algn="ctr">
                      <a:solidFill>
                        <a:schemeClr val="bg2">
                          <a:lumMod val="90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endParaRPr lang="en-US" sz="1200" b="1" dirty="0"/>
                    </a:p>
                  </a:txBody>
                  <a:tcPr anchor="ctr">
                    <a:lnL>
                      <a:noFill/>
                    </a:lnL>
                    <a:lnR>
                      <a:noFill/>
                    </a:lnR>
                    <a:lnT w="6350" cap="flat" cmpd="sng" algn="ctr">
                      <a:solidFill>
                        <a:schemeClr val="bg2">
                          <a:lumMod val="90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endParaRPr lang="en-US" sz="1200" dirty="0"/>
                    </a:p>
                  </a:txBody>
                  <a:tcPr>
                    <a:lnL>
                      <a:noFill/>
                    </a:lnL>
                    <a:lnR w="6350" cap="flat" cmpd="sng" algn="ctr">
                      <a:solidFill>
                        <a:schemeClr val="bg2">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noFill/>
                  </a:tcPr>
                </a:tc>
                <a:tc>
                  <a:txBody>
                    <a:bodyPr/>
                    <a:lstStyle/>
                    <a:p>
                      <a:pPr algn="ctr"/>
                      <a:r>
                        <a:rPr lang="en-US" sz="1200" dirty="0"/>
                        <a:t>&lt;2.5</a:t>
                      </a:r>
                    </a:p>
                  </a:txBody>
                  <a:tcPr marL="91416" marR="91416" marT="45708" marB="45708">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t>2</a:t>
                      </a:r>
                    </a:p>
                  </a:txBody>
                  <a:tcPr marL="91416" marR="91416" marT="45708" marB="45708">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p>
                  </a:txBody>
                  <a:tcP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noFill/>
                  </a:tcPr>
                </a:tc>
                <a:tc>
                  <a:txBody>
                    <a:bodyPr/>
                    <a:lstStyle/>
                    <a:p>
                      <a:pPr algn="ctr"/>
                      <a:r>
                        <a:rPr lang="en-US" sz="1200" dirty="0"/>
                        <a:t>2-3</a:t>
                      </a:r>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t>4</a:t>
                      </a:r>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noFill/>
                  </a:tcPr>
                </a:tc>
                <a:tc>
                  <a:txBody>
                    <a:bodyPr/>
                    <a:lstStyle/>
                    <a:p>
                      <a:pPr algn="ctr"/>
                      <a:r>
                        <a:rPr lang="en-US" sz="1200" dirty="0"/>
                        <a:t>Less Than $50K</a:t>
                      </a:r>
                    </a:p>
                  </a:txBody>
                  <a:tcPr marL="91416" marR="91416" marT="45708" marB="45708">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t>0</a:t>
                      </a:r>
                    </a:p>
                  </a:txBody>
                  <a:tcPr marL="91416" marR="91416" marT="45708" marB="45708">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noFill/>
                  </a:tcPr>
                </a:tc>
                <a:tc>
                  <a:txBody>
                    <a:bodyPr/>
                    <a:lstStyle/>
                    <a:p>
                      <a:pPr algn="ctr"/>
                      <a:r>
                        <a:rPr lang="en-US" sz="1200" b="0" dirty="0"/>
                        <a:t>Less Than $50K</a:t>
                      </a:r>
                    </a:p>
                  </a:txBody>
                  <a:tcPr marL="91416" marR="91416" marT="45708" marB="45708">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t>0</a:t>
                      </a:r>
                    </a:p>
                  </a:txBody>
                  <a:tcPr marL="91416" marR="91416" marT="45708" marB="45708">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6234283"/>
                  </a:ext>
                </a:extLst>
              </a:tr>
              <a:tr h="0">
                <a:tc>
                  <a:txBody>
                    <a:bodyPr/>
                    <a:lstStyle/>
                    <a:p>
                      <a:pPr algn="ctr"/>
                      <a:endParaRPr lang="en-US" sz="1400" dirty="0"/>
                    </a:p>
                  </a:txBody>
                  <a:tcPr anchor="ctr">
                    <a:lnL>
                      <a:noFill/>
                    </a:lnL>
                    <a:lnR>
                      <a:noFill/>
                    </a:lnR>
                    <a:lnT w="635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noFill/>
                  </a:tcPr>
                </a:tc>
                <a:tc>
                  <a:txBody>
                    <a:bodyPr/>
                    <a:lstStyle/>
                    <a:p>
                      <a:pPr algn="ctr"/>
                      <a:endParaRPr lang="en-US" sz="1400" b="1" dirty="0"/>
                    </a:p>
                  </a:txBody>
                  <a:tcPr anchor="ctr">
                    <a:lnL>
                      <a:noFill/>
                    </a:lnL>
                    <a:lnR>
                      <a:noFill/>
                    </a:lnR>
                    <a:lnT w="635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noFill/>
                  </a:tcPr>
                </a:tc>
                <a:tc>
                  <a:txBody>
                    <a:bodyPr/>
                    <a:lstStyle/>
                    <a:p>
                      <a:endParaRPr lang="en-US" sz="1400" dirty="0"/>
                    </a:p>
                  </a:txBody>
                  <a:tcPr>
                    <a:lnL>
                      <a:noFill/>
                    </a:lnL>
                    <a:lnR>
                      <a:noFill/>
                    </a:lnR>
                    <a:lnT>
                      <a:noFill/>
                    </a:lnT>
                    <a:lnB w="25400" cmpd="sng">
                      <a:noFill/>
                    </a:lnB>
                    <a:lnTlToBr w="12700" cmpd="sng">
                      <a:noFill/>
                      <a:prstDash val="solid"/>
                    </a:lnTlToBr>
                    <a:lnBlToTr w="12700" cmpd="sng">
                      <a:noFill/>
                      <a:prstDash val="solid"/>
                    </a:lnBlToTr>
                    <a:noFill/>
                  </a:tcPr>
                </a:tc>
                <a:tc>
                  <a:txBody>
                    <a:bodyPr/>
                    <a:lstStyle/>
                    <a:p>
                      <a:pPr algn="ctr"/>
                      <a:endParaRPr lang="en-US" sz="1400" dirty="0"/>
                    </a:p>
                  </a:txBody>
                  <a:tcPr marL="91416" marR="91416" marT="45708" marB="45708">
                    <a:lnL>
                      <a:noFill/>
                    </a:lnL>
                    <a:lnR>
                      <a:noFill/>
                    </a:lnR>
                    <a:lnT w="6350" cap="flat" cmpd="sng" algn="ctr">
                      <a:solidFill>
                        <a:schemeClr val="bg2">
                          <a:lumMod val="90000"/>
                        </a:schemeClr>
                      </a:solidFill>
                      <a:prstDash val="solid"/>
                      <a:round/>
                      <a:headEnd type="none" w="med" len="med"/>
                      <a:tailEnd type="none" w="med" len="med"/>
                    </a:lnT>
                    <a:lnB w="25400" cmpd="sng">
                      <a:noFill/>
                    </a:lnB>
                    <a:lnTlToBr w="12700" cmpd="sng">
                      <a:noFill/>
                      <a:prstDash val="solid"/>
                    </a:lnTlToBr>
                    <a:lnBlToTr w="12700" cmpd="sng">
                      <a:noFill/>
                      <a:prstDash val="solid"/>
                    </a:lnBlToTr>
                    <a:noFill/>
                  </a:tcPr>
                </a:tc>
                <a:tc>
                  <a:txBody>
                    <a:bodyPr/>
                    <a:lstStyle/>
                    <a:p>
                      <a:pPr algn="ctr"/>
                      <a:endParaRPr lang="en-US" sz="1600" b="1" dirty="0"/>
                    </a:p>
                  </a:txBody>
                  <a:tcPr marL="91416" marR="91416" marT="45708" marB="45708">
                    <a:lnL>
                      <a:noFill/>
                    </a:lnL>
                    <a:lnR>
                      <a:noFill/>
                    </a:lnR>
                    <a:lnT w="6350" cap="flat" cmpd="sng" algn="ctr">
                      <a:solidFill>
                        <a:schemeClr val="bg2">
                          <a:lumMod val="90000"/>
                        </a:schemeClr>
                      </a:solidFill>
                      <a:prstDash val="solid"/>
                      <a:round/>
                      <a:headEnd type="none" w="med" len="med"/>
                      <a:tailEnd type="none" w="med" len="med"/>
                    </a:lnT>
                    <a:lnB w="25400" cmpd="sng">
                      <a:noFill/>
                    </a:lnB>
                    <a:lnTlToBr w="12700" cmpd="sng">
                      <a:noFill/>
                      <a:prstDash val="solid"/>
                    </a:lnTlToBr>
                    <a:lnBlToTr w="12700" cmpd="sng">
                      <a:noFill/>
                      <a:prstDash val="solid"/>
                    </a:lnBlToTr>
                    <a:noFill/>
                  </a:tcPr>
                </a:tc>
                <a:tc>
                  <a:txBody>
                    <a:bodyPr/>
                    <a:lstStyle/>
                    <a:p>
                      <a:endParaRPr lang="en-US" sz="1400" dirty="0"/>
                    </a:p>
                  </a:txBody>
                  <a:tcPr>
                    <a:lnL>
                      <a:noFill/>
                    </a:lnL>
                    <a:lnR w="6350" cap="flat" cmpd="sng" algn="ctr">
                      <a:solidFill>
                        <a:schemeClr val="bg2">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noFill/>
                  </a:tcPr>
                </a:tc>
                <a:tc>
                  <a:txBody>
                    <a:bodyPr/>
                    <a:lstStyle/>
                    <a:p>
                      <a:pPr algn="ctr"/>
                      <a:r>
                        <a:rPr lang="en-US" sz="1200" dirty="0"/>
                        <a:t>1</a:t>
                      </a:r>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t>0</a:t>
                      </a:r>
                    </a:p>
                  </a:txBody>
                  <a:tcPr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p>
                  </a:txBody>
                  <a:tcPr anchor="ctr">
                    <a:lnL w="6350" cap="flat" cmpd="sng" algn="ctr">
                      <a:solidFill>
                        <a:schemeClr val="bg2">
                          <a:lumMod val="90000"/>
                        </a:schemeClr>
                      </a:solidFill>
                      <a:prstDash val="solid"/>
                      <a:round/>
                      <a:headEnd type="none" w="med" len="med"/>
                      <a:tailEnd type="none" w="med" len="med"/>
                    </a:lnL>
                    <a:lnR>
                      <a:noFill/>
                    </a:lnR>
                    <a:lnT>
                      <a:noFill/>
                    </a:lnT>
                    <a:lnB w="25400" cmpd="sng">
                      <a:noFill/>
                    </a:lnB>
                    <a:lnTlToBr w="12700" cmpd="sng">
                      <a:noFill/>
                      <a:prstDash val="solid"/>
                    </a:lnTlToBr>
                    <a:lnBlToTr w="12700" cmpd="sng">
                      <a:noFill/>
                      <a:prstDash val="solid"/>
                    </a:lnBlToTr>
                    <a:noFill/>
                  </a:tcPr>
                </a:tc>
                <a:tc>
                  <a:txBody>
                    <a:bodyPr/>
                    <a:lstStyle/>
                    <a:p>
                      <a:pPr algn="ctr"/>
                      <a:endParaRPr lang="en-US" sz="1400" dirty="0"/>
                    </a:p>
                  </a:txBody>
                  <a:tcPr anchor="ctr">
                    <a:lnL>
                      <a:noFill/>
                    </a:lnL>
                    <a:lnR>
                      <a:noFill/>
                    </a:lnR>
                    <a:lnT w="6350" cap="flat" cmpd="sng" algn="ctr">
                      <a:solidFill>
                        <a:schemeClr val="bg2">
                          <a:lumMod val="90000"/>
                        </a:schemeClr>
                      </a:solidFill>
                      <a:prstDash val="solid"/>
                      <a:round/>
                      <a:headEnd type="none" w="med" len="med"/>
                      <a:tailEnd type="none" w="med" len="med"/>
                    </a:lnT>
                    <a:lnB w="25400" cmpd="sng">
                      <a:noFill/>
                    </a:lnB>
                    <a:lnTlToBr w="12700" cmpd="sng">
                      <a:noFill/>
                      <a:prstDash val="solid"/>
                    </a:lnTlToBr>
                    <a:lnBlToTr w="12700" cmpd="sng">
                      <a:noFill/>
                      <a:prstDash val="solid"/>
                    </a:lnBlToTr>
                    <a:noFill/>
                  </a:tcPr>
                </a:tc>
                <a:tc>
                  <a:txBody>
                    <a:bodyPr/>
                    <a:lstStyle/>
                    <a:p>
                      <a:pPr algn="ctr"/>
                      <a:endParaRPr lang="en-US" sz="1400" b="1" dirty="0"/>
                    </a:p>
                  </a:txBody>
                  <a:tcPr anchor="ctr">
                    <a:lnL>
                      <a:noFill/>
                    </a:lnL>
                    <a:lnR>
                      <a:noFill/>
                    </a:lnR>
                    <a:lnT w="6350" cap="flat" cmpd="sng" algn="ctr">
                      <a:solidFill>
                        <a:schemeClr val="bg2">
                          <a:lumMod val="90000"/>
                        </a:schemeClr>
                      </a:solidFill>
                      <a:prstDash val="solid"/>
                      <a:round/>
                      <a:headEnd type="none" w="med" len="med"/>
                      <a:tailEnd type="none" w="med" len="med"/>
                    </a:lnT>
                    <a:lnB w="25400" cmpd="sng">
                      <a:noFill/>
                    </a:lnB>
                    <a:lnTlToBr w="12700" cmpd="sng">
                      <a:noFill/>
                      <a:prstDash val="solid"/>
                    </a:lnTlToBr>
                    <a:lnBlToTr w="12700" cmpd="sng">
                      <a:noFill/>
                      <a:prstDash val="solid"/>
                    </a:lnBlToTr>
                    <a:noFill/>
                  </a:tcPr>
                </a:tc>
                <a:tc>
                  <a:txBody>
                    <a:bodyPr/>
                    <a:lstStyle/>
                    <a:p>
                      <a:pPr algn="ctr"/>
                      <a:endParaRPr lang="en-US" sz="1400" dirty="0"/>
                    </a:p>
                  </a:txBody>
                  <a:tcPr anchor="ctr">
                    <a:lnL>
                      <a:noFill/>
                    </a:lnL>
                    <a:lnR>
                      <a:noFill/>
                    </a:lnR>
                    <a:lnT>
                      <a:noFill/>
                    </a:lnT>
                    <a:lnB w="25400" cmpd="sng">
                      <a:noFill/>
                    </a:lnB>
                    <a:lnTlToBr w="12700" cmpd="sng">
                      <a:noFill/>
                      <a:prstDash val="solid"/>
                    </a:lnTlToBr>
                    <a:lnBlToTr w="12700" cmpd="sng">
                      <a:noFill/>
                      <a:prstDash val="solid"/>
                    </a:lnBlToTr>
                    <a:noFill/>
                  </a:tcPr>
                </a:tc>
                <a:tc gridSpan="2">
                  <a:txBody>
                    <a:bodyPr/>
                    <a:lstStyle/>
                    <a:p>
                      <a:pPr algn="l"/>
                      <a:endParaRPr lang="en-US" sz="900" b="1" dirty="0"/>
                    </a:p>
                  </a:txBody>
                  <a:tcPr anchor="ctr">
                    <a:lnL>
                      <a:noFill/>
                    </a:lnL>
                    <a:lnR>
                      <a:noFill/>
                    </a:lnR>
                    <a:lnT w="6350" cap="flat" cmpd="sng" algn="ctr">
                      <a:solidFill>
                        <a:schemeClr val="bg2">
                          <a:lumMod val="90000"/>
                        </a:schemeClr>
                      </a:solidFill>
                      <a:prstDash val="solid"/>
                      <a:round/>
                      <a:headEnd type="none" w="med" len="med"/>
                      <a:tailEnd type="none" w="med" len="med"/>
                    </a:lnT>
                    <a:lnB w="25400" cmpd="sng">
                      <a:noFill/>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166464119"/>
                  </a:ext>
                </a:extLst>
              </a:tr>
            </a:tbl>
          </a:graphicData>
        </a:graphic>
      </p:graphicFrame>
      <p:sp>
        <p:nvSpPr>
          <p:cNvPr id="7" name="TextBox 6">
            <a:extLst>
              <a:ext uri="{FF2B5EF4-FFF2-40B4-BE49-F238E27FC236}">
                <a16:creationId xmlns:a16="http://schemas.microsoft.com/office/drawing/2014/main" id="{7B6B78CB-4D77-4031-9957-387E9D906B07}"/>
              </a:ext>
            </a:extLst>
          </p:cNvPr>
          <p:cNvSpPr txBox="1"/>
          <p:nvPr/>
        </p:nvSpPr>
        <p:spPr>
          <a:xfrm>
            <a:off x="549393" y="2761688"/>
            <a:ext cx="2276675" cy="548640"/>
          </a:xfrm>
          <a:prstGeom prst="rect">
            <a:avLst/>
          </a:prstGeom>
        </p:spPr>
        <p:txBody>
          <a:bodyPr vert="horz" wrap="square" lIns="0" tIns="0" rIns="0" bIns="0" rtlCol="0" anchor="ctr">
            <a:noAutofit/>
          </a:bodyPr>
          <a:lstStyle/>
          <a:p>
            <a:pPr algn="ctr"/>
            <a:r>
              <a:rPr lang="en-US" sz="1100" i="1" dirty="0">
                <a:solidFill>
                  <a:srgbClr val="2C2C2B"/>
                </a:solidFill>
              </a:rPr>
              <a:t>Frontier potential assigned by segmentation group</a:t>
            </a:r>
          </a:p>
        </p:txBody>
      </p:sp>
      <p:sp>
        <p:nvSpPr>
          <p:cNvPr id="8" name="TextBox 7">
            <a:extLst>
              <a:ext uri="{FF2B5EF4-FFF2-40B4-BE49-F238E27FC236}">
                <a16:creationId xmlns:a16="http://schemas.microsoft.com/office/drawing/2014/main" id="{AF5A6D19-E04A-407F-8CB2-AF315DE526FE}"/>
              </a:ext>
            </a:extLst>
          </p:cNvPr>
          <p:cNvSpPr txBox="1"/>
          <p:nvPr/>
        </p:nvSpPr>
        <p:spPr>
          <a:xfrm>
            <a:off x="3029269" y="2761688"/>
            <a:ext cx="1798319" cy="548640"/>
          </a:xfrm>
          <a:prstGeom prst="rect">
            <a:avLst/>
          </a:prstGeom>
        </p:spPr>
        <p:txBody>
          <a:bodyPr vert="horz" wrap="square" lIns="0" tIns="0" rIns="0" bIns="0" rtlCol="0" anchor="ctr">
            <a:noAutofit/>
          </a:bodyPr>
          <a:lstStyle/>
          <a:p>
            <a:pPr algn="ctr"/>
            <a:r>
              <a:rPr lang="en-US" sz="1100" i="1" dirty="0">
                <a:solidFill>
                  <a:srgbClr val="2C2C2B"/>
                </a:solidFill>
              </a:rPr>
              <a:t>Focus on the areas that have mature data environments</a:t>
            </a:r>
          </a:p>
        </p:txBody>
      </p:sp>
      <p:sp>
        <p:nvSpPr>
          <p:cNvPr id="9" name="TextBox 8">
            <a:extLst>
              <a:ext uri="{FF2B5EF4-FFF2-40B4-BE49-F238E27FC236}">
                <a16:creationId xmlns:a16="http://schemas.microsoft.com/office/drawing/2014/main" id="{1A858851-16AB-49DE-A0A8-D46EA8B2CCA5}"/>
              </a:ext>
            </a:extLst>
          </p:cNvPr>
          <p:cNvSpPr txBox="1"/>
          <p:nvPr/>
        </p:nvSpPr>
        <p:spPr>
          <a:xfrm>
            <a:off x="5070255" y="2761688"/>
            <a:ext cx="1840136" cy="548640"/>
          </a:xfrm>
          <a:prstGeom prst="rect">
            <a:avLst/>
          </a:prstGeom>
        </p:spPr>
        <p:txBody>
          <a:bodyPr vert="horz" wrap="square" lIns="0" tIns="0" rIns="0" bIns="0" rtlCol="0" anchor="ctr">
            <a:noAutofit/>
          </a:bodyPr>
          <a:lstStyle/>
          <a:p>
            <a:pPr algn="ctr"/>
            <a:r>
              <a:rPr lang="en-US" sz="1100" i="1" dirty="0">
                <a:solidFill>
                  <a:srgbClr val="2C2C2B"/>
                </a:solidFill>
              </a:rPr>
              <a:t>Higher penetration implies “stickiness” with Acme</a:t>
            </a:r>
          </a:p>
        </p:txBody>
      </p:sp>
      <p:sp>
        <p:nvSpPr>
          <p:cNvPr id="10" name="TextBox 9">
            <a:extLst>
              <a:ext uri="{FF2B5EF4-FFF2-40B4-BE49-F238E27FC236}">
                <a16:creationId xmlns:a16="http://schemas.microsoft.com/office/drawing/2014/main" id="{C4BF55B1-3059-4667-B510-D39B970C7EC8}"/>
              </a:ext>
            </a:extLst>
          </p:cNvPr>
          <p:cNvSpPr txBox="1"/>
          <p:nvPr/>
        </p:nvSpPr>
        <p:spPr>
          <a:xfrm>
            <a:off x="6910391" y="2761688"/>
            <a:ext cx="2570200" cy="548640"/>
          </a:xfrm>
          <a:prstGeom prst="rect">
            <a:avLst/>
          </a:prstGeom>
        </p:spPr>
        <p:txBody>
          <a:bodyPr vert="horz" wrap="square" lIns="0" tIns="0" rIns="0" bIns="0" rtlCol="0" anchor="ctr">
            <a:noAutofit/>
          </a:bodyPr>
          <a:lstStyle/>
          <a:p>
            <a:pPr algn="ctr"/>
            <a:r>
              <a:rPr lang="en-US" sz="1100" i="1" dirty="0">
                <a:solidFill>
                  <a:srgbClr val="2C2C2B"/>
                </a:solidFill>
              </a:rPr>
              <a:t>Customers with more purchases are growing with Acme</a:t>
            </a:r>
          </a:p>
        </p:txBody>
      </p:sp>
      <p:sp>
        <p:nvSpPr>
          <p:cNvPr id="11" name="TextBox 10">
            <a:extLst>
              <a:ext uri="{FF2B5EF4-FFF2-40B4-BE49-F238E27FC236}">
                <a16:creationId xmlns:a16="http://schemas.microsoft.com/office/drawing/2014/main" id="{FBB11B8C-8AA9-4BEE-9A62-8BA8C1D18CB5}"/>
              </a:ext>
            </a:extLst>
          </p:cNvPr>
          <p:cNvSpPr txBox="1"/>
          <p:nvPr/>
        </p:nvSpPr>
        <p:spPr>
          <a:xfrm>
            <a:off x="9723259" y="2761688"/>
            <a:ext cx="2010789" cy="548640"/>
          </a:xfrm>
          <a:prstGeom prst="rect">
            <a:avLst/>
          </a:prstGeom>
        </p:spPr>
        <p:txBody>
          <a:bodyPr vert="horz" wrap="square" lIns="0" tIns="0" rIns="0" bIns="0" rtlCol="0" anchor="ctr">
            <a:noAutofit/>
          </a:bodyPr>
          <a:lstStyle/>
          <a:p>
            <a:pPr algn="ctr"/>
            <a:r>
              <a:rPr lang="en-US" sz="1100" i="1" dirty="0">
                <a:solidFill>
                  <a:srgbClr val="2C2C2B"/>
                </a:solidFill>
              </a:rPr>
              <a:t>Position customers with renewals for recapture efforts</a:t>
            </a:r>
          </a:p>
        </p:txBody>
      </p:sp>
      <p:sp>
        <p:nvSpPr>
          <p:cNvPr id="2" name="Rectangle 1">
            <a:extLst>
              <a:ext uri="{FF2B5EF4-FFF2-40B4-BE49-F238E27FC236}">
                <a16:creationId xmlns:a16="http://schemas.microsoft.com/office/drawing/2014/main" id="{206C3915-08C1-CE2B-DEBD-40A712458D05}"/>
              </a:ext>
            </a:extLst>
          </p:cNvPr>
          <p:cNvSpPr/>
          <p:nvPr/>
        </p:nvSpPr>
        <p:spPr>
          <a:xfrm>
            <a:off x="10705576" y="2453459"/>
            <a:ext cx="631903" cy="400110"/>
          </a:xfrm>
          <a:prstGeom prst="rect">
            <a:avLst/>
          </a:prstGeom>
        </p:spPr>
        <p:txBody>
          <a:bodyPr wrap="none" anchor="ctr">
            <a:spAutoFit/>
          </a:bodyPr>
          <a:lstStyle/>
          <a:p>
            <a:pPr algn="ctr"/>
            <a:r>
              <a:rPr lang="en-US" sz="2000" dirty="0">
                <a:solidFill>
                  <a:schemeClr val="tx2"/>
                </a:solidFill>
              </a:rPr>
              <a:t>100</a:t>
            </a:r>
          </a:p>
        </p:txBody>
      </p:sp>
      <p:sp>
        <p:nvSpPr>
          <p:cNvPr id="36" name="Rectangle 35">
            <a:extLst>
              <a:ext uri="{FF2B5EF4-FFF2-40B4-BE49-F238E27FC236}">
                <a16:creationId xmlns:a16="http://schemas.microsoft.com/office/drawing/2014/main" id="{638B01D5-C0D2-E09C-231A-EDF403D42474}"/>
              </a:ext>
            </a:extLst>
          </p:cNvPr>
          <p:cNvSpPr/>
          <p:nvPr/>
        </p:nvSpPr>
        <p:spPr>
          <a:xfrm>
            <a:off x="10441637" y="1228345"/>
            <a:ext cx="1200970" cy="584775"/>
          </a:xfrm>
          <a:prstGeom prst="rect">
            <a:avLst/>
          </a:prstGeom>
        </p:spPr>
        <p:txBody>
          <a:bodyPr wrap="none">
            <a:spAutoFit/>
          </a:bodyPr>
          <a:lstStyle/>
          <a:p>
            <a:pPr algn="ctr" defTabSz="914103">
              <a:defRPr/>
            </a:pPr>
            <a:r>
              <a:rPr lang="en-US" sz="1600" dirty="0">
                <a:solidFill>
                  <a:schemeClr val="accent1"/>
                </a:solidFill>
                <a:cs typeface="Calibri" panose="020F0502020204030204" pitchFamily="34" charset="0"/>
              </a:rPr>
              <a:t>Customer </a:t>
            </a:r>
          </a:p>
          <a:p>
            <a:pPr algn="ctr" defTabSz="914103">
              <a:defRPr/>
            </a:pPr>
            <a:r>
              <a:rPr lang="en-US" sz="1600" dirty="0">
                <a:solidFill>
                  <a:schemeClr val="accent1"/>
                </a:solidFill>
                <a:cs typeface="Calibri" panose="020F0502020204030204" pitchFamily="34" charset="0"/>
              </a:rPr>
              <a:t>Score</a:t>
            </a:r>
          </a:p>
        </p:txBody>
      </p:sp>
      <p:grpSp>
        <p:nvGrpSpPr>
          <p:cNvPr id="38" name="Graphic 15" descr="City">
            <a:extLst>
              <a:ext uri="{FF2B5EF4-FFF2-40B4-BE49-F238E27FC236}">
                <a16:creationId xmlns:a16="http://schemas.microsoft.com/office/drawing/2014/main" id="{3CA41055-E2B8-6683-A98C-A5A9DC47A4F6}"/>
              </a:ext>
            </a:extLst>
          </p:cNvPr>
          <p:cNvGrpSpPr/>
          <p:nvPr/>
        </p:nvGrpSpPr>
        <p:grpSpPr>
          <a:xfrm>
            <a:off x="1317278" y="1822691"/>
            <a:ext cx="450700" cy="538343"/>
            <a:chOff x="1396373" y="1642726"/>
            <a:chExt cx="378619" cy="450057"/>
          </a:xfrm>
          <a:solidFill>
            <a:schemeClr val="accent1"/>
          </a:solidFill>
        </p:grpSpPr>
        <p:sp>
          <p:nvSpPr>
            <p:cNvPr id="41" name="Freeform: Shape 40">
              <a:extLst>
                <a:ext uri="{FF2B5EF4-FFF2-40B4-BE49-F238E27FC236}">
                  <a16:creationId xmlns:a16="http://schemas.microsoft.com/office/drawing/2014/main" id="{3C162303-CCD0-2123-B581-8E256306EC06}"/>
                </a:ext>
              </a:extLst>
            </p:cNvPr>
            <p:cNvSpPr/>
            <p:nvPr/>
          </p:nvSpPr>
          <p:spPr>
            <a:xfrm>
              <a:off x="1396373" y="1828464"/>
              <a:ext cx="178594" cy="264319"/>
            </a:xfrm>
            <a:custGeom>
              <a:avLst/>
              <a:gdLst>
                <a:gd name="connsiteX0" fmla="*/ 46881 w 178593"/>
                <a:gd name="connsiteY0" fmla="*/ 161181 h 264318"/>
                <a:gd name="connsiteX1" fmla="*/ 75456 w 178593"/>
                <a:gd name="connsiteY1" fmla="*/ 161181 h 264318"/>
                <a:gd name="connsiteX2" fmla="*/ 75456 w 178593"/>
                <a:gd name="connsiteY2" fmla="*/ 189756 h 264318"/>
                <a:gd name="connsiteX3" fmla="*/ 46881 w 178593"/>
                <a:gd name="connsiteY3" fmla="*/ 189756 h 264318"/>
                <a:gd name="connsiteX4" fmla="*/ 46881 w 178593"/>
                <a:gd name="connsiteY4" fmla="*/ 161181 h 264318"/>
                <a:gd name="connsiteX5" fmla="*/ 46881 w 178593"/>
                <a:gd name="connsiteY5" fmla="*/ 104031 h 264318"/>
                <a:gd name="connsiteX6" fmla="*/ 75456 w 178593"/>
                <a:gd name="connsiteY6" fmla="*/ 104031 h 264318"/>
                <a:gd name="connsiteX7" fmla="*/ 75456 w 178593"/>
                <a:gd name="connsiteY7" fmla="*/ 132606 h 264318"/>
                <a:gd name="connsiteX8" fmla="*/ 46881 w 178593"/>
                <a:gd name="connsiteY8" fmla="*/ 132606 h 264318"/>
                <a:gd name="connsiteX9" fmla="*/ 46881 w 178593"/>
                <a:gd name="connsiteY9" fmla="*/ 104031 h 264318"/>
                <a:gd name="connsiteX10" fmla="*/ 46881 w 178593"/>
                <a:gd name="connsiteY10" fmla="*/ 46881 h 264318"/>
                <a:gd name="connsiteX11" fmla="*/ 75456 w 178593"/>
                <a:gd name="connsiteY11" fmla="*/ 46881 h 264318"/>
                <a:gd name="connsiteX12" fmla="*/ 75456 w 178593"/>
                <a:gd name="connsiteY12" fmla="*/ 75456 h 264318"/>
                <a:gd name="connsiteX13" fmla="*/ 46881 w 178593"/>
                <a:gd name="connsiteY13" fmla="*/ 75456 h 264318"/>
                <a:gd name="connsiteX14" fmla="*/ 46881 w 178593"/>
                <a:gd name="connsiteY14" fmla="*/ 46881 h 264318"/>
                <a:gd name="connsiteX15" fmla="*/ 104031 w 178593"/>
                <a:gd name="connsiteY15" fmla="*/ 161181 h 264318"/>
                <a:gd name="connsiteX16" fmla="*/ 132606 w 178593"/>
                <a:gd name="connsiteY16" fmla="*/ 161181 h 264318"/>
                <a:gd name="connsiteX17" fmla="*/ 132606 w 178593"/>
                <a:gd name="connsiteY17" fmla="*/ 189756 h 264318"/>
                <a:gd name="connsiteX18" fmla="*/ 104031 w 178593"/>
                <a:gd name="connsiteY18" fmla="*/ 189756 h 264318"/>
                <a:gd name="connsiteX19" fmla="*/ 104031 w 178593"/>
                <a:gd name="connsiteY19" fmla="*/ 161181 h 264318"/>
                <a:gd name="connsiteX20" fmla="*/ 104031 w 178593"/>
                <a:gd name="connsiteY20" fmla="*/ 104031 h 264318"/>
                <a:gd name="connsiteX21" fmla="*/ 132606 w 178593"/>
                <a:gd name="connsiteY21" fmla="*/ 104031 h 264318"/>
                <a:gd name="connsiteX22" fmla="*/ 132606 w 178593"/>
                <a:gd name="connsiteY22" fmla="*/ 132606 h 264318"/>
                <a:gd name="connsiteX23" fmla="*/ 104031 w 178593"/>
                <a:gd name="connsiteY23" fmla="*/ 132606 h 264318"/>
                <a:gd name="connsiteX24" fmla="*/ 104031 w 178593"/>
                <a:gd name="connsiteY24" fmla="*/ 104031 h 264318"/>
                <a:gd name="connsiteX25" fmla="*/ 104031 w 178593"/>
                <a:gd name="connsiteY25" fmla="*/ 46881 h 264318"/>
                <a:gd name="connsiteX26" fmla="*/ 132606 w 178593"/>
                <a:gd name="connsiteY26" fmla="*/ 46881 h 264318"/>
                <a:gd name="connsiteX27" fmla="*/ 132606 w 178593"/>
                <a:gd name="connsiteY27" fmla="*/ 75456 h 264318"/>
                <a:gd name="connsiteX28" fmla="*/ 104031 w 178593"/>
                <a:gd name="connsiteY28" fmla="*/ 75456 h 264318"/>
                <a:gd name="connsiteX29" fmla="*/ 104031 w 178593"/>
                <a:gd name="connsiteY29" fmla="*/ 46881 h 264318"/>
                <a:gd name="connsiteX30" fmla="*/ 4018 w 178593"/>
                <a:gd name="connsiteY30" fmla="*/ 261193 h 264318"/>
                <a:gd name="connsiteX31" fmla="*/ 75456 w 178593"/>
                <a:gd name="connsiteY31" fmla="*/ 261193 h 264318"/>
                <a:gd name="connsiteX32" fmla="*/ 75456 w 178593"/>
                <a:gd name="connsiteY32" fmla="*/ 218331 h 264318"/>
                <a:gd name="connsiteX33" fmla="*/ 104031 w 178593"/>
                <a:gd name="connsiteY33" fmla="*/ 218331 h 264318"/>
                <a:gd name="connsiteX34" fmla="*/ 104031 w 178593"/>
                <a:gd name="connsiteY34" fmla="*/ 261193 h 264318"/>
                <a:gd name="connsiteX35" fmla="*/ 175468 w 178593"/>
                <a:gd name="connsiteY35" fmla="*/ 261193 h 264318"/>
                <a:gd name="connsiteX36" fmla="*/ 175468 w 178593"/>
                <a:gd name="connsiteY36" fmla="*/ 4018 h 264318"/>
                <a:gd name="connsiteX37" fmla="*/ 4018 w 178593"/>
                <a:gd name="connsiteY37" fmla="*/ 4018 h 264318"/>
                <a:gd name="connsiteX38" fmla="*/ 4018 w 178593"/>
                <a:gd name="connsiteY38" fmla="*/ 261193 h 26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8593" h="264318">
                  <a:moveTo>
                    <a:pt x="46881" y="161181"/>
                  </a:moveTo>
                  <a:lnTo>
                    <a:pt x="75456" y="161181"/>
                  </a:lnTo>
                  <a:lnTo>
                    <a:pt x="75456" y="189756"/>
                  </a:lnTo>
                  <a:lnTo>
                    <a:pt x="46881" y="189756"/>
                  </a:lnTo>
                  <a:lnTo>
                    <a:pt x="46881" y="161181"/>
                  </a:lnTo>
                  <a:close/>
                  <a:moveTo>
                    <a:pt x="46881" y="104031"/>
                  </a:moveTo>
                  <a:lnTo>
                    <a:pt x="75456" y="104031"/>
                  </a:lnTo>
                  <a:lnTo>
                    <a:pt x="75456" y="132606"/>
                  </a:lnTo>
                  <a:lnTo>
                    <a:pt x="46881" y="132606"/>
                  </a:lnTo>
                  <a:lnTo>
                    <a:pt x="46881" y="104031"/>
                  </a:lnTo>
                  <a:close/>
                  <a:moveTo>
                    <a:pt x="46881" y="46881"/>
                  </a:moveTo>
                  <a:lnTo>
                    <a:pt x="75456" y="46881"/>
                  </a:lnTo>
                  <a:lnTo>
                    <a:pt x="75456" y="75456"/>
                  </a:lnTo>
                  <a:lnTo>
                    <a:pt x="46881" y="75456"/>
                  </a:lnTo>
                  <a:lnTo>
                    <a:pt x="46881" y="46881"/>
                  </a:lnTo>
                  <a:close/>
                  <a:moveTo>
                    <a:pt x="104031" y="161181"/>
                  </a:moveTo>
                  <a:lnTo>
                    <a:pt x="132606" y="161181"/>
                  </a:lnTo>
                  <a:lnTo>
                    <a:pt x="132606" y="189756"/>
                  </a:lnTo>
                  <a:lnTo>
                    <a:pt x="104031" y="189756"/>
                  </a:lnTo>
                  <a:lnTo>
                    <a:pt x="104031" y="161181"/>
                  </a:lnTo>
                  <a:close/>
                  <a:moveTo>
                    <a:pt x="104031" y="104031"/>
                  </a:moveTo>
                  <a:lnTo>
                    <a:pt x="132606" y="104031"/>
                  </a:lnTo>
                  <a:lnTo>
                    <a:pt x="132606" y="132606"/>
                  </a:lnTo>
                  <a:lnTo>
                    <a:pt x="104031" y="132606"/>
                  </a:lnTo>
                  <a:lnTo>
                    <a:pt x="104031" y="104031"/>
                  </a:lnTo>
                  <a:close/>
                  <a:moveTo>
                    <a:pt x="104031" y="46881"/>
                  </a:moveTo>
                  <a:lnTo>
                    <a:pt x="132606" y="46881"/>
                  </a:lnTo>
                  <a:lnTo>
                    <a:pt x="132606" y="75456"/>
                  </a:lnTo>
                  <a:lnTo>
                    <a:pt x="104031" y="75456"/>
                  </a:lnTo>
                  <a:lnTo>
                    <a:pt x="104031" y="46881"/>
                  </a:lnTo>
                  <a:close/>
                  <a:moveTo>
                    <a:pt x="4018" y="261193"/>
                  </a:moveTo>
                  <a:lnTo>
                    <a:pt x="75456" y="261193"/>
                  </a:lnTo>
                  <a:lnTo>
                    <a:pt x="75456" y="218331"/>
                  </a:lnTo>
                  <a:lnTo>
                    <a:pt x="104031" y="218331"/>
                  </a:lnTo>
                  <a:lnTo>
                    <a:pt x="104031" y="261193"/>
                  </a:lnTo>
                  <a:lnTo>
                    <a:pt x="175468" y="261193"/>
                  </a:lnTo>
                  <a:lnTo>
                    <a:pt x="175468" y="4018"/>
                  </a:lnTo>
                  <a:lnTo>
                    <a:pt x="4018" y="4018"/>
                  </a:lnTo>
                  <a:lnTo>
                    <a:pt x="4018" y="261193"/>
                  </a:lnTo>
                  <a:close/>
                </a:path>
              </a:pathLst>
            </a:custGeom>
            <a:solidFill>
              <a:schemeClr val="accent3"/>
            </a:solidFill>
            <a:ln w="7144" cap="flat">
              <a:noFill/>
              <a:prstDash val="solid"/>
              <a:miter/>
            </a:ln>
          </p:spPr>
          <p:txBody>
            <a:bodyPr rtlCol="0" anchor="ctr"/>
            <a:lstStyle/>
            <a:p>
              <a:endParaRPr lang="en-US" sz="1600" dirty="0">
                <a:solidFill>
                  <a:srgbClr val="2C2C2B"/>
                </a:solidFill>
              </a:endParaRPr>
            </a:p>
          </p:txBody>
        </p:sp>
        <p:sp>
          <p:nvSpPr>
            <p:cNvPr id="42" name="Freeform: Shape 41">
              <a:extLst>
                <a:ext uri="{FF2B5EF4-FFF2-40B4-BE49-F238E27FC236}">
                  <a16:creationId xmlns:a16="http://schemas.microsoft.com/office/drawing/2014/main" id="{2394D89B-B01A-ED4F-E32F-2D0656FE59B7}"/>
                </a:ext>
              </a:extLst>
            </p:cNvPr>
            <p:cNvSpPr/>
            <p:nvPr/>
          </p:nvSpPr>
          <p:spPr>
            <a:xfrm>
              <a:off x="1596398" y="1885614"/>
              <a:ext cx="178594" cy="207169"/>
            </a:xfrm>
            <a:custGeom>
              <a:avLst/>
              <a:gdLst>
                <a:gd name="connsiteX0" fmla="*/ 46881 w 178593"/>
                <a:gd name="connsiteY0" fmla="*/ 104031 h 207168"/>
                <a:gd name="connsiteX1" fmla="*/ 75456 w 178593"/>
                <a:gd name="connsiteY1" fmla="*/ 104031 h 207168"/>
                <a:gd name="connsiteX2" fmla="*/ 75456 w 178593"/>
                <a:gd name="connsiteY2" fmla="*/ 132606 h 207168"/>
                <a:gd name="connsiteX3" fmla="*/ 46881 w 178593"/>
                <a:gd name="connsiteY3" fmla="*/ 132606 h 207168"/>
                <a:gd name="connsiteX4" fmla="*/ 46881 w 178593"/>
                <a:gd name="connsiteY4" fmla="*/ 104031 h 207168"/>
                <a:gd name="connsiteX5" fmla="*/ 46881 w 178593"/>
                <a:gd name="connsiteY5" fmla="*/ 46881 h 207168"/>
                <a:gd name="connsiteX6" fmla="*/ 75456 w 178593"/>
                <a:gd name="connsiteY6" fmla="*/ 46881 h 207168"/>
                <a:gd name="connsiteX7" fmla="*/ 75456 w 178593"/>
                <a:gd name="connsiteY7" fmla="*/ 75456 h 207168"/>
                <a:gd name="connsiteX8" fmla="*/ 46881 w 178593"/>
                <a:gd name="connsiteY8" fmla="*/ 75456 h 207168"/>
                <a:gd name="connsiteX9" fmla="*/ 46881 w 178593"/>
                <a:gd name="connsiteY9" fmla="*/ 46881 h 207168"/>
                <a:gd name="connsiteX10" fmla="*/ 104031 w 178593"/>
                <a:gd name="connsiteY10" fmla="*/ 104031 h 207168"/>
                <a:gd name="connsiteX11" fmla="*/ 132606 w 178593"/>
                <a:gd name="connsiteY11" fmla="*/ 104031 h 207168"/>
                <a:gd name="connsiteX12" fmla="*/ 132606 w 178593"/>
                <a:gd name="connsiteY12" fmla="*/ 132606 h 207168"/>
                <a:gd name="connsiteX13" fmla="*/ 104031 w 178593"/>
                <a:gd name="connsiteY13" fmla="*/ 132606 h 207168"/>
                <a:gd name="connsiteX14" fmla="*/ 104031 w 178593"/>
                <a:gd name="connsiteY14" fmla="*/ 104031 h 207168"/>
                <a:gd name="connsiteX15" fmla="*/ 104031 w 178593"/>
                <a:gd name="connsiteY15" fmla="*/ 46881 h 207168"/>
                <a:gd name="connsiteX16" fmla="*/ 132606 w 178593"/>
                <a:gd name="connsiteY16" fmla="*/ 46881 h 207168"/>
                <a:gd name="connsiteX17" fmla="*/ 132606 w 178593"/>
                <a:gd name="connsiteY17" fmla="*/ 75456 h 207168"/>
                <a:gd name="connsiteX18" fmla="*/ 104031 w 178593"/>
                <a:gd name="connsiteY18" fmla="*/ 75456 h 207168"/>
                <a:gd name="connsiteX19" fmla="*/ 104031 w 178593"/>
                <a:gd name="connsiteY19" fmla="*/ 46881 h 207168"/>
                <a:gd name="connsiteX20" fmla="*/ 4018 w 178593"/>
                <a:gd name="connsiteY20" fmla="*/ 204043 h 207168"/>
                <a:gd name="connsiteX21" fmla="*/ 75456 w 178593"/>
                <a:gd name="connsiteY21" fmla="*/ 204043 h 207168"/>
                <a:gd name="connsiteX22" fmla="*/ 75456 w 178593"/>
                <a:gd name="connsiteY22" fmla="*/ 161181 h 207168"/>
                <a:gd name="connsiteX23" fmla="*/ 104031 w 178593"/>
                <a:gd name="connsiteY23" fmla="*/ 161181 h 207168"/>
                <a:gd name="connsiteX24" fmla="*/ 104031 w 178593"/>
                <a:gd name="connsiteY24" fmla="*/ 204043 h 207168"/>
                <a:gd name="connsiteX25" fmla="*/ 175468 w 178593"/>
                <a:gd name="connsiteY25" fmla="*/ 204043 h 207168"/>
                <a:gd name="connsiteX26" fmla="*/ 175468 w 178593"/>
                <a:gd name="connsiteY26" fmla="*/ 4018 h 207168"/>
                <a:gd name="connsiteX27" fmla="*/ 4018 w 178593"/>
                <a:gd name="connsiteY27" fmla="*/ 4018 h 207168"/>
                <a:gd name="connsiteX28" fmla="*/ 4018 w 178593"/>
                <a:gd name="connsiteY28" fmla="*/ 204043 h 20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8593" h="207168">
                  <a:moveTo>
                    <a:pt x="46881" y="104031"/>
                  </a:moveTo>
                  <a:lnTo>
                    <a:pt x="75456" y="104031"/>
                  </a:lnTo>
                  <a:lnTo>
                    <a:pt x="75456" y="132606"/>
                  </a:lnTo>
                  <a:lnTo>
                    <a:pt x="46881" y="132606"/>
                  </a:lnTo>
                  <a:lnTo>
                    <a:pt x="46881" y="104031"/>
                  </a:lnTo>
                  <a:close/>
                  <a:moveTo>
                    <a:pt x="46881" y="46881"/>
                  </a:moveTo>
                  <a:lnTo>
                    <a:pt x="75456" y="46881"/>
                  </a:lnTo>
                  <a:lnTo>
                    <a:pt x="75456" y="75456"/>
                  </a:lnTo>
                  <a:lnTo>
                    <a:pt x="46881" y="75456"/>
                  </a:lnTo>
                  <a:lnTo>
                    <a:pt x="46881" y="46881"/>
                  </a:lnTo>
                  <a:close/>
                  <a:moveTo>
                    <a:pt x="104031" y="104031"/>
                  </a:moveTo>
                  <a:lnTo>
                    <a:pt x="132606" y="104031"/>
                  </a:lnTo>
                  <a:lnTo>
                    <a:pt x="132606" y="132606"/>
                  </a:lnTo>
                  <a:lnTo>
                    <a:pt x="104031" y="132606"/>
                  </a:lnTo>
                  <a:lnTo>
                    <a:pt x="104031" y="104031"/>
                  </a:lnTo>
                  <a:close/>
                  <a:moveTo>
                    <a:pt x="104031" y="46881"/>
                  </a:moveTo>
                  <a:lnTo>
                    <a:pt x="132606" y="46881"/>
                  </a:lnTo>
                  <a:lnTo>
                    <a:pt x="132606" y="75456"/>
                  </a:lnTo>
                  <a:lnTo>
                    <a:pt x="104031" y="75456"/>
                  </a:lnTo>
                  <a:lnTo>
                    <a:pt x="104031" y="46881"/>
                  </a:lnTo>
                  <a:close/>
                  <a:moveTo>
                    <a:pt x="4018" y="204043"/>
                  </a:moveTo>
                  <a:lnTo>
                    <a:pt x="75456" y="204043"/>
                  </a:lnTo>
                  <a:lnTo>
                    <a:pt x="75456" y="161181"/>
                  </a:lnTo>
                  <a:lnTo>
                    <a:pt x="104031" y="161181"/>
                  </a:lnTo>
                  <a:lnTo>
                    <a:pt x="104031" y="204043"/>
                  </a:lnTo>
                  <a:lnTo>
                    <a:pt x="175468" y="204043"/>
                  </a:lnTo>
                  <a:lnTo>
                    <a:pt x="175468" y="4018"/>
                  </a:lnTo>
                  <a:lnTo>
                    <a:pt x="4018" y="4018"/>
                  </a:lnTo>
                  <a:lnTo>
                    <a:pt x="4018" y="204043"/>
                  </a:lnTo>
                  <a:close/>
                </a:path>
              </a:pathLst>
            </a:custGeom>
            <a:solidFill>
              <a:schemeClr val="accent3"/>
            </a:solidFill>
            <a:ln w="7144" cap="flat">
              <a:noFill/>
              <a:prstDash val="solid"/>
              <a:miter/>
            </a:ln>
          </p:spPr>
          <p:txBody>
            <a:bodyPr rtlCol="0" anchor="ctr"/>
            <a:lstStyle/>
            <a:p>
              <a:endParaRPr lang="en-US" sz="1600" dirty="0">
                <a:solidFill>
                  <a:srgbClr val="2C2C2B"/>
                </a:solidFill>
              </a:endParaRPr>
            </a:p>
          </p:txBody>
        </p:sp>
        <p:sp>
          <p:nvSpPr>
            <p:cNvPr id="43" name="Freeform: Shape 42">
              <a:extLst>
                <a:ext uri="{FF2B5EF4-FFF2-40B4-BE49-F238E27FC236}">
                  <a16:creationId xmlns:a16="http://schemas.microsoft.com/office/drawing/2014/main" id="{F11B903F-C0A0-6385-D203-3475ADAC6D7C}"/>
                </a:ext>
              </a:extLst>
            </p:cNvPr>
            <p:cNvSpPr/>
            <p:nvPr/>
          </p:nvSpPr>
          <p:spPr>
            <a:xfrm>
              <a:off x="1496385" y="1642726"/>
              <a:ext cx="178594" cy="221456"/>
            </a:xfrm>
            <a:custGeom>
              <a:avLst/>
              <a:gdLst>
                <a:gd name="connsiteX0" fmla="*/ 104031 w 178593"/>
                <a:gd name="connsiteY0" fmla="*/ 104031 h 221456"/>
                <a:gd name="connsiteX1" fmla="*/ 132606 w 178593"/>
                <a:gd name="connsiteY1" fmla="*/ 104031 h 221456"/>
                <a:gd name="connsiteX2" fmla="*/ 132606 w 178593"/>
                <a:gd name="connsiteY2" fmla="*/ 132606 h 221456"/>
                <a:gd name="connsiteX3" fmla="*/ 104031 w 178593"/>
                <a:gd name="connsiteY3" fmla="*/ 132606 h 221456"/>
                <a:gd name="connsiteX4" fmla="*/ 104031 w 178593"/>
                <a:gd name="connsiteY4" fmla="*/ 104031 h 221456"/>
                <a:gd name="connsiteX5" fmla="*/ 104031 w 178593"/>
                <a:gd name="connsiteY5" fmla="*/ 46881 h 221456"/>
                <a:gd name="connsiteX6" fmla="*/ 132606 w 178593"/>
                <a:gd name="connsiteY6" fmla="*/ 46881 h 221456"/>
                <a:gd name="connsiteX7" fmla="*/ 132606 w 178593"/>
                <a:gd name="connsiteY7" fmla="*/ 75456 h 221456"/>
                <a:gd name="connsiteX8" fmla="*/ 104031 w 178593"/>
                <a:gd name="connsiteY8" fmla="*/ 75456 h 221456"/>
                <a:gd name="connsiteX9" fmla="*/ 104031 w 178593"/>
                <a:gd name="connsiteY9" fmla="*/ 46881 h 221456"/>
                <a:gd name="connsiteX10" fmla="*/ 75456 w 178593"/>
                <a:gd name="connsiteY10" fmla="*/ 75456 h 221456"/>
                <a:gd name="connsiteX11" fmla="*/ 46881 w 178593"/>
                <a:gd name="connsiteY11" fmla="*/ 75456 h 221456"/>
                <a:gd name="connsiteX12" fmla="*/ 46881 w 178593"/>
                <a:gd name="connsiteY12" fmla="*/ 46881 h 221456"/>
                <a:gd name="connsiteX13" fmla="*/ 75456 w 178593"/>
                <a:gd name="connsiteY13" fmla="*/ 46881 h 221456"/>
                <a:gd name="connsiteX14" fmla="*/ 75456 w 178593"/>
                <a:gd name="connsiteY14" fmla="*/ 75456 h 221456"/>
                <a:gd name="connsiteX15" fmla="*/ 75456 w 178593"/>
                <a:gd name="connsiteY15" fmla="*/ 132606 h 221456"/>
                <a:gd name="connsiteX16" fmla="*/ 46881 w 178593"/>
                <a:gd name="connsiteY16" fmla="*/ 132606 h 221456"/>
                <a:gd name="connsiteX17" fmla="*/ 46881 w 178593"/>
                <a:gd name="connsiteY17" fmla="*/ 104031 h 221456"/>
                <a:gd name="connsiteX18" fmla="*/ 75456 w 178593"/>
                <a:gd name="connsiteY18" fmla="*/ 104031 h 221456"/>
                <a:gd name="connsiteX19" fmla="*/ 75456 w 178593"/>
                <a:gd name="connsiteY19" fmla="*/ 132606 h 221456"/>
                <a:gd name="connsiteX20" fmla="*/ 104031 w 178593"/>
                <a:gd name="connsiteY20" fmla="*/ 218331 h 221456"/>
                <a:gd name="connsiteX21" fmla="*/ 175468 w 178593"/>
                <a:gd name="connsiteY21" fmla="*/ 218331 h 221456"/>
                <a:gd name="connsiteX22" fmla="*/ 175468 w 178593"/>
                <a:gd name="connsiteY22" fmla="*/ 4018 h 221456"/>
                <a:gd name="connsiteX23" fmla="*/ 4018 w 178593"/>
                <a:gd name="connsiteY23" fmla="*/ 4018 h 221456"/>
                <a:gd name="connsiteX24" fmla="*/ 4018 w 178593"/>
                <a:gd name="connsiteY24" fmla="*/ 161181 h 221456"/>
                <a:gd name="connsiteX25" fmla="*/ 104031 w 178593"/>
                <a:gd name="connsiteY25" fmla="*/ 161181 h 221456"/>
                <a:gd name="connsiteX26" fmla="*/ 104031 w 178593"/>
                <a:gd name="connsiteY26" fmla="*/ 218331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8593" h="221456">
                  <a:moveTo>
                    <a:pt x="104031" y="104031"/>
                  </a:moveTo>
                  <a:lnTo>
                    <a:pt x="132606" y="104031"/>
                  </a:lnTo>
                  <a:lnTo>
                    <a:pt x="132606" y="132606"/>
                  </a:lnTo>
                  <a:lnTo>
                    <a:pt x="104031" y="132606"/>
                  </a:lnTo>
                  <a:lnTo>
                    <a:pt x="104031" y="104031"/>
                  </a:lnTo>
                  <a:close/>
                  <a:moveTo>
                    <a:pt x="104031" y="46881"/>
                  </a:moveTo>
                  <a:lnTo>
                    <a:pt x="132606" y="46881"/>
                  </a:lnTo>
                  <a:lnTo>
                    <a:pt x="132606" y="75456"/>
                  </a:lnTo>
                  <a:lnTo>
                    <a:pt x="104031" y="75456"/>
                  </a:lnTo>
                  <a:lnTo>
                    <a:pt x="104031" y="46881"/>
                  </a:lnTo>
                  <a:close/>
                  <a:moveTo>
                    <a:pt x="75456" y="75456"/>
                  </a:moveTo>
                  <a:lnTo>
                    <a:pt x="46881" y="75456"/>
                  </a:lnTo>
                  <a:lnTo>
                    <a:pt x="46881" y="46881"/>
                  </a:lnTo>
                  <a:lnTo>
                    <a:pt x="75456" y="46881"/>
                  </a:lnTo>
                  <a:lnTo>
                    <a:pt x="75456" y="75456"/>
                  </a:lnTo>
                  <a:close/>
                  <a:moveTo>
                    <a:pt x="75456" y="132606"/>
                  </a:moveTo>
                  <a:lnTo>
                    <a:pt x="46881" y="132606"/>
                  </a:lnTo>
                  <a:lnTo>
                    <a:pt x="46881" y="104031"/>
                  </a:lnTo>
                  <a:lnTo>
                    <a:pt x="75456" y="104031"/>
                  </a:lnTo>
                  <a:lnTo>
                    <a:pt x="75456" y="132606"/>
                  </a:lnTo>
                  <a:close/>
                  <a:moveTo>
                    <a:pt x="104031" y="218331"/>
                  </a:moveTo>
                  <a:lnTo>
                    <a:pt x="175468" y="218331"/>
                  </a:lnTo>
                  <a:lnTo>
                    <a:pt x="175468" y="4018"/>
                  </a:lnTo>
                  <a:lnTo>
                    <a:pt x="4018" y="4018"/>
                  </a:lnTo>
                  <a:lnTo>
                    <a:pt x="4018" y="161181"/>
                  </a:lnTo>
                  <a:lnTo>
                    <a:pt x="104031" y="161181"/>
                  </a:lnTo>
                  <a:lnTo>
                    <a:pt x="104031" y="218331"/>
                  </a:lnTo>
                  <a:close/>
                </a:path>
              </a:pathLst>
            </a:custGeom>
            <a:solidFill>
              <a:schemeClr val="accent3"/>
            </a:solidFill>
            <a:ln w="7144" cap="flat">
              <a:noFill/>
              <a:prstDash val="solid"/>
              <a:miter/>
            </a:ln>
          </p:spPr>
          <p:txBody>
            <a:bodyPr rtlCol="0" anchor="ctr"/>
            <a:lstStyle/>
            <a:p>
              <a:endParaRPr lang="en-US" sz="1600" dirty="0">
                <a:solidFill>
                  <a:srgbClr val="2C2C2B"/>
                </a:solidFill>
              </a:endParaRPr>
            </a:p>
          </p:txBody>
        </p:sp>
      </p:grpSp>
      <p:sp>
        <p:nvSpPr>
          <p:cNvPr id="39" name="TextBox 38">
            <a:extLst>
              <a:ext uri="{FF2B5EF4-FFF2-40B4-BE49-F238E27FC236}">
                <a16:creationId xmlns:a16="http://schemas.microsoft.com/office/drawing/2014/main" id="{C330AA23-20E3-6F70-41EA-FE84D7BB7D7B}"/>
              </a:ext>
            </a:extLst>
          </p:cNvPr>
          <p:cNvSpPr txBox="1"/>
          <p:nvPr/>
        </p:nvSpPr>
        <p:spPr>
          <a:xfrm>
            <a:off x="429542" y="1327568"/>
            <a:ext cx="2215037" cy="350807"/>
          </a:xfrm>
          <a:prstGeom prst="rect">
            <a:avLst/>
          </a:prstGeom>
        </p:spPr>
        <p:txBody>
          <a:bodyPr vert="horz" wrap="none" lIns="0" tIns="0" rIns="0" bIns="0" rtlCol="0" anchor="ctr">
            <a:noAutofit/>
          </a:bodyPr>
          <a:lstStyle/>
          <a:p>
            <a:pPr algn="ctr"/>
            <a:r>
              <a:rPr lang="en-US" sz="1600" dirty="0">
                <a:solidFill>
                  <a:schemeClr val="accent1"/>
                </a:solidFill>
              </a:rPr>
              <a:t>Market </a:t>
            </a:r>
            <a:br>
              <a:rPr lang="en-US" sz="1600" dirty="0"/>
            </a:br>
            <a:r>
              <a:rPr lang="en-US" sz="1600" dirty="0">
                <a:solidFill>
                  <a:schemeClr val="accent1"/>
                </a:solidFill>
              </a:rPr>
              <a:t>Vertical</a:t>
            </a:r>
          </a:p>
        </p:txBody>
      </p:sp>
      <p:sp>
        <p:nvSpPr>
          <p:cNvPr id="40" name="TextBox 39">
            <a:extLst>
              <a:ext uri="{FF2B5EF4-FFF2-40B4-BE49-F238E27FC236}">
                <a16:creationId xmlns:a16="http://schemas.microsoft.com/office/drawing/2014/main" id="{9229C46D-192A-8DBF-3E76-AB13E810459C}"/>
              </a:ext>
            </a:extLst>
          </p:cNvPr>
          <p:cNvSpPr txBox="1"/>
          <p:nvPr/>
        </p:nvSpPr>
        <p:spPr>
          <a:xfrm>
            <a:off x="1090576" y="2452150"/>
            <a:ext cx="914400" cy="365760"/>
          </a:xfrm>
          <a:prstGeom prst="rect">
            <a:avLst/>
          </a:prstGeom>
        </p:spPr>
        <p:txBody>
          <a:bodyPr vert="horz" wrap="none" lIns="0" tIns="0" rIns="0" bIns="0" rtlCol="0" anchor="ctr">
            <a:noAutofit/>
          </a:bodyPr>
          <a:lstStyle/>
          <a:p>
            <a:pPr algn="ctr"/>
            <a:r>
              <a:rPr lang="en-US" sz="1600" dirty="0">
                <a:solidFill>
                  <a:srgbClr val="2C2C2B"/>
                </a:solidFill>
              </a:rPr>
              <a:t>35</a:t>
            </a:r>
          </a:p>
        </p:txBody>
      </p:sp>
      <p:sp>
        <p:nvSpPr>
          <p:cNvPr id="44" name="TextBox 43">
            <a:extLst>
              <a:ext uri="{FF2B5EF4-FFF2-40B4-BE49-F238E27FC236}">
                <a16:creationId xmlns:a16="http://schemas.microsoft.com/office/drawing/2014/main" id="{30DFE80E-7848-0659-2F85-C40E9F218DE0}"/>
              </a:ext>
            </a:extLst>
          </p:cNvPr>
          <p:cNvSpPr txBox="1"/>
          <p:nvPr/>
        </p:nvSpPr>
        <p:spPr>
          <a:xfrm>
            <a:off x="1911387" y="2425067"/>
            <a:ext cx="914400" cy="365760"/>
          </a:xfrm>
          <a:prstGeom prst="rect">
            <a:avLst/>
          </a:prstGeom>
        </p:spPr>
        <p:txBody>
          <a:bodyPr vert="horz" wrap="none" lIns="0" tIns="0" rIns="0" bIns="0" rtlCol="0" anchor="ctr">
            <a:noAutofit/>
          </a:bodyPr>
          <a:lstStyle/>
          <a:p>
            <a:pPr algn="ctr"/>
            <a:r>
              <a:rPr lang="en-US" sz="2000" dirty="0">
                <a:solidFill>
                  <a:schemeClr val="accent1"/>
                </a:solidFill>
              </a:rPr>
              <a:t>+</a:t>
            </a:r>
          </a:p>
        </p:txBody>
      </p:sp>
      <p:sp>
        <p:nvSpPr>
          <p:cNvPr id="45" name="TextBox 44">
            <a:extLst>
              <a:ext uri="{FF2B5EF4-FFF2-40B4-BE49-F238E27FC236}">
                <a16:creationId xmlns:a16="http://schemas.microsoft.com/office/drawing/2014/main" id="{E7F93A4C-B404-B6A3-C226-B7B57B62152B}"/>
              </a:ext>
            </a:extLst>
          </p:cNvPr>
          <p:cNvSpPr txBox="1"/>
          <p:nvPr/>
        </p:nvSpPr>
        <p:spPr>
          <a:xfrm>
            <a:off x="3962126" y="2441326"/>
            <a:ext cx="914400" cy="365760"/>
          </a:xfrm>
          <a:prstGeom prst="rect">
            <a:avLst/>
          </a:prstGeom>
        </p:spPr>
        <p:txBody>
          <a:bodyPr vert="horz" wrap="none" lIns="0" tIns="0" rIns="0" bIns="0" rtlCol="0" anchor="ctr">
            <a:noAutofit/>
          </a:bodyPr>
          <a:lstStyle/>
          <a:p>
            <a:pPr algn="ctr"/>
            <a:r>
              <a:rPr lang="en-US" sz="2000" dirty="0">
                <a:solidFill>
                  <a:schemeClr val="accent1"/>
                </a:solidFill>
              </a:rPr>
              <a:t>+</a:t>
            </a:r>
          </a:p>
        </p:txBody>
      </p:sp>
      <p:sp>
        <p:nvSpPr>
          <p:cNvPr id="46" name="TextBox 45">
            <a:extLst>
              <a:ext uri="{FF2B5EF4-FFF2-40B4-BE49-F238E27FC236}">
                <a16:creationId xmlns:a16="http://schemas.microsoft.com/office/drawing/2014/main" id="{48B9E185-42F3-2A02-3527-6F41372DF00C}"/>
              </a:ext>
            </a:extLst>
          </p:cNvPr>
          <p:cNvSpPr txBox="1"/>
          <p:nvPr/>
        </p:nvSpPr>
        <p:spPr>
          <a:xfrm>
            <a:off x="5854936" y="2430158"/>
            <a:ext cx="914400" cy="365760"/>
          </a:xfrm>
          <a:prstGeom prst="rect">
            <a:avLst/>
          </a:prstGeom>
        </p:spPr>
        <p:txBody>
          <a:bodyPr vert="horz" wrap="none" lIns="0" tIns="0" rIns="0" bIns="0" rtlCol="0" anchor="ctr">
            <a:noAutofit/>
          </a:bodyPr>
          <a:lstStyle/>
          <a:p>
            <a:pPr algn="ctr"/>
            <a:r>
              <a:rPr lang="en-US" sz="2000" dirty="0">
                <a:solidFill>
                  <a:schemeClr val="accent1"/>
                </a:solidFill>
              </a:rPr>
              <a:t>+</a:t>
            </a:r>
          </a:p>
        </p:txBody>
      </p:sp>
      <p:sp>
        <p:nvSpPr>
          <p:cNvPr id="47" name="TextBox 46">
            <a:extLst>
              <a:ext uri="{FF2B5EF4-FFF2-40B4-BE49-F238E27FC236}">
                <a16:creationId xmlns:a16="http://schemas.microsoft.com/office/drawing/2014/main" id="{973B1E1D-C331-4D2E-7752-7DB581E2F3B9}"/>
              </a:ext>
            </a:extLst>
          </p:cNvPr>
          <p:cNvSpPr txBox="1"/>
          <p:nvPr/>
        </p:nvSpPr>
        <p:spPr>
          <a:xfrm>
            <a:off x="7866897" y="2417716"/>
            <a:ext cx="914400" cy="365760"/>
          </a:xfrm>
          <a:prstGeom prst="rect">
            <a:avLst/>
          </a:prstGeom>
        </p:spPr>
        <p:txBody>
          <a:bodyPr vert="horz" wrap="none" lIns="0" tIns="0" rIns="0" bIns="0" rtlCol="0" anchor="ctr">
            <a:noAutofit/>
          </a:bodyPr>
          <a:lstStyle/>
          <a:p>
            <a:pPr algn="ctr"/>
            <a:r>
              <a:rPr lang="en-US" sz="2000" dirty="0">
                <a:solidFill>
                  <a:schemeClr val="accent1"/>
                </a:solidFill>
              </a:rPr>
              <a:t>+</a:t>
            </a:r>
          </a:p>
        </p:txBody>
      </p:sp>
      <p:grpSp>
        <p:nvGrpSpPr>
          <p:cNvPr id="48" name="Group 47">
            <a:extLst>
              <a:ext uri="{FF2B5EF4-FFF2-40B4-BE49-F238E27FC236}">
                <a16:creationId xmlns:a16="http://schemas.microsoft.com/office/drawing/2014/main" id="{1DD556F9-9DE9-0B6F-8D07-BB90AAE1EEE8}"/>
              </a:ext>
            </a:extLst>
          </p:cNvPr>
          <p:cNvGrpSpPr/>
          <p:nvPr/>
        </p:nvGrpSpPr>
        <p:grpSpPr>
          <a:xfrm>
            <a:off x="6291518" y="1345330"/>
            <a:ext cx="2051153" cy="1486686"/>
            <a:chOff x="9632115" y="1345940"/>
            <a:chExt cx="2051153" cy="1486686"/>
          </a:xfrm>
        </p:grpSpPr>
        <p:pic>
          <p:nvPicPr>
            <p:cNvPr id="49" name="Graphic 48" descr="Money">
              <a:extLst>
                <a:ext uri="{FF2B5EF4-FFF2-40B4-BE49-F238E27FC236}">
                  <a16:creationId xmlns:a16="http://schemas.microsoft.com/office/drawing/2014/main" id="{74AEDDBD-5CE4-6445-1303-55400C4C06E9}"/>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34151" y="1806250"/>
              <a:ext cx="548640" cy="548640"/>
            </a:xfrm>
            <a:prstGeom prst="rect">
              <a:avLst/>
            </a:prstGeom>
          </p:spPr>
        </p:pic>
        <p:sp>
          <p:nvSpPr>
            <p:cNvPr id="50" name="TextBox 49">
              <a:extLst>
                <a:ext uri="{FF2B5EF4-FFF2-40B4-BE49-F238E27FC236}">
                  <a16:creationId xmlns:a16="http://schemas.microsoft.com/office/drawing/2014/main" id="{D8016FA3-DD52-1071-C3E3-E164340E9673}"/>
                </a:ext>
              </a:extLst>
            </p:cNvPr>
            <p:cNvSpPr txBox="1"/>
            <p:nvPr/>
          </p:nvSpPr>
          <p:spPr>
            <a:xfrm>
              <a:off x="9632115" y="1345940"/>
              <a:ext cx="2051153" cy="350807"/>
            </a:xfrm>
            <a:prstGeom prst="rect">
              <a:avLst/>
            </a:prstGeom>
          </p:spPr>
          <p:txBody>
            <a:bodyPr vert="horz" wrap="square" lIns="0" tIns="0" rIns="0" bIns="0" rtlCol="0" anchor="ctr">
              <a:noAutofit/>
            </a:bodyPr>
            <a:lstStyle/>
            <a:p>
              <a:pPr algn="ctr"/>
              <a:r>
                <a:rPr lang="en-US" sz="1600" dirty="0">
                  <a:solidFill>
                    <a:schemeClr val="accent1"/>
                  </a:solidFill>
                </a:rPr>
                <a:t>New Business  ($)</a:t>
              </a:r>
            </a:p>
            <a:p>
              <a:pPr algn="ctr"/>
              <a:r>
                <a:rPr lang="en-US" sz="1600" dirty="0">
                  <a:solidFill>
                    <a:schemeClr val="accent1"/>
                  </a:solidFill>
                </a:rPr>
                <a:t>FY A + B</a:t>
              </a:r>
            </a:p>
          </p:txBody>
        </p:sp>
        <p:sp>
          <p:nvSpPr>
            <p:cNvPr id="51" name="TextBox 50">
              <a:extLst>
                <a:ext uri="{FF2B5EF4-FFF2-40B4-BE49-F238E27FC236}">
                  <a16:creationId xmlns:a16="http://schemas.microsoft.com/office/drawing/2014/main" id="{14D1AA0D-0F2F-9A56-8B7D-F458D4669D65}"/>
                </a:ext>
              </a:extLst>
            </p:cNvPr>
            <p:cNvSpPr txBox="1"/>
            <p:nvPr/>
          </p:nvSpPr>
          <p:spPr>
            <a:xfrm>
              <a:off x="10151435" y="2466866"/>
              <a:ext cx="914400" cy="365760"/>
            </a:xfrm>
            <a:prstGeom prst="rect">
              <a:avLst/>
            </a:prstGeom>
          </p:spPr>
          <p:txBody>
            <a:bodyPr vert="horz" wrap="none" lIns="0" tIns="0" rIns="0" bIns="0" rtlCol="0" anchor="ctr">
              <a:noAutofit/>
            </a:bodyPr>
            <a:lstStyle/>
            <a:p>
              <a:pPr algn="ctr"/>
              <a:r>
                <a:rPr lang="en-US" sz="1600" dirty="0">
                  <a:solidFill>
                    <a:srgbClr val="2C2C2B"/>
                  </a:solidFill>
                </a:rPr>
                <a:t>15</a:t>
              </a:r>
            </a:p>
          </p:txBody>
        </p:sp>
      </p:grpSp>
      <p:grpSp>
        <p:nvGrpSpPr>
          <p:cNvPr id="52" name="Group 51">
            <a:extLst>
              <a:ext uri="{FF2B5EF4-FFF2-40B4-BE49-F238E27FC236}">
                <a16:creationId xmlns:a16="http://schemas.microsoft.com/office/drawing/2014/main" id="{43F1A79F-9005-1709-31A5-7AE60F88FC1A}"/>
              </a:ext>
            </a:extLst>
          </p:cNvPr>
          <p:cNvGrpSpPr/>
          <p:nvPr/>
        </p:nvGrpSpPr>
        <p:grpSpPr>
          <a:xfrm>
            <a:off x="4419561" y="1347823"/>
            <a:ext cx="1717040" cy="1471370"/>
            <a:chOff x="5011680" y="1300516"/>
            <a:chExt cx="1717040" cy="1471370"/>
          </a:xfrm>
        </p:grpSpPr>
        <p:sp>
          <p:nvSpPr>
            <p:cNvPr id="53" name="TextBox 52">
              <a:extLst>
                <a:ext uri="{FF2B5EF4-FFF2-40B4-BE49-F238E27FC236}">
                  <a16:creationId xmlns:a16="http://schemas.microsoft.com/office/drawing/2014/main" id="{0ABAD529-55CD-0606-7F28-A22575BE8DE0}"/>
                </a:ext>
              </a:extLst>
            </p:cNvPr>
            <p:cNvSpPr txBox="1"/>
            <p:nvPr/>
          </p:nvSpPr>
          <p:spPr>
            <a:xfrm>
              <a:off x="5011680" y="1300516"/>
              <a:ext cx="1717040" cy="350807"/>
            </a:xfrm>
            <a:prstGeom prst="rect">
              <a:avLst/>
            </a:prstGeom>
          </p:spPr>
          <p:txBody>
            <a:bodyPr vert="horz" wrap="square" lIns="0" tIns="0" rIns="0" bIns="0" rtlCol="0" anchor="ctr">
              <a:noAutofit/>
            </a:bodyPr>
            <a:lstStyle/>
            <a:p>
              <a:pPr algn="ctr"/>
              <a:r>
                <a:rPr lang="en-US" sz="1600" dirty="0">
                  <a:solidFill>
                    <a:schemeClr val="accent1"/>
                  </a:solidFill>
                </a:rPr>
                <a:t># of Product</a:t>
              </a:r>
            </a:p>
            <a:p>
              <a:pPr algn="ctr"/>
              <a:r>
                <a:rPr lang="en-US" sz="1600" dirty="0">
                  <a:solidFill>
                    <a:schemeClr val="accent1"/>
                  </a:solidFill>
                </a:rPr>
                <a:t>Families</a:t>
              </a:r>
            </a:p>
          </p:txBody>
        </p:sp>
        <p:sp>
          <p:nvSpPr>
            <p:cNvPr id="54" name="TextBox 53">
              <a:extLst>
                <a:ext uri="{FF2B5EF4-FFF2-40B4-BE49-F238E27FC236}">
                  <a16:creationId xmlns:a16="http://schemas.microsoft.com/office/drawing/2014/main" id="{A2EA1E98-2750-40AA-6AAF-4701D9F21F0C}"/>
                </a:ext>
              </a:extLst>
            </p:cNvPr>
            <p:cNvSpPr txBox="1"/>
            <p:nvPr/>
          </p:nvSpPr>
          <p:spPr>
            <a:xfrm>
              <a:off x="5470328" y="2406126"/>
              <a:ext cx="914400" cy="365760"/>
            </a:xfrm>
            <a:prstGeom prst="rect">
              <a:avLst/>
            </a:prstGeom>
          </p:spPr>
          <p:txBody>
            <a:bodyPr vert="horz" wrap="none" lIns="0" tIns="0" rIns="0" bIns="0" rtlCol="0" anchor="ctr">
              <a:noAutofit/>
            </a:bodyPr>
            <a:lstStyle/>
            <a:p>
              <a:pPr algn="ctr"/>
              <a:r>
                <a:rPr lang="en-US" sz="1600" dirty="0">
                  <a:solidFill>
                    <a:srgbClr val="2C2C2B"/>
                  </a:solidFill>
                </a:rPr>
                <a:t>20</a:t>
              </a:r>
            </a:p>
          </p:txBody>
        </p:sp>
        <p:pic>
          <p:nvPicPr>
            <p:cNvPr id="55" name="Graphic 54" descr="Database">
              <a:extLst>
                <a:ext uri="{FF2B5EF4-FFF2-40B4-BE49-F238E27FC236}">
                  <a16:creationId xmlns:a16="http://schemas.microsoft.com/office/drawing/2014/main" id="{B94CE8C3-9F55-1310-B130-0E819ADA8E06}"/>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47517" y="1784478"/>
              <a:ext cx="548640" cy="548640"/>
            </a:xfrm>
            <a:prstGeom prst="rect">
              <a:avLst/>
            </a:prstGeom>
          </p:spPr>
        </p:pic>
      </p:grpSp>
      <p:grpSp>
        <p:nvGrpSpPr>
          <p:cNvPr id="56" name="Group 55">
            <a:extLst>
              <a:ext uri="{FF2B5EF4-FFF2-40B4-BE49-F238E27FC236}">
                <a16:creationId xmlns:a16="http://schemas.microsoft.com/office/drawing/2014/main" id="{AEA34C92-B685-B811-90C3-F5BE7FD45F54}"/>
              </a:ext>
            </a:extLst>
          </p:cNvPr>
          <p:cNvGrpSpPr/>
          <p:nvPr/>
        </p:nvGrpSpPr>
        <p:grpSpPr>
          <a:xfrm>
            <a:off x="8019705" y="1345778"/>
            <a:ext cx="2529836" cy="1471414"/>
            <a:chOff x="6871045" y="1321166"/>
            <a:chExt cx="2529836" cy="1471414"/>
          </a:xfrm>
        </p:grpSpPr>
        <p:sp>
          <p:nvSpPr>
            <p:cNvPr id="57" name="TextBox 56">
              <a:extLst>
                <a:ext uri="{FF2B5EF4-FFF2-40B4-BE49-F238E27FC236}">
                  <a16:creationId xmlns:a16="http://schemas.microsoft.com/office/drawing/2014/main" id="{8AFF513B-2FFA-DFB2-E00C-483F0D26A6F4}"/>
                </a:ext>
              </a:extLst>
            </p:cNvPr>
            <p:cNvSpPr txBox="1"/>
            <p:nvPr/>
          </p:nvSpPr>
          <p:spPr>
            <a:xfrm>
              <a:off x="6871045" y="1321166"/>
              <a:ext cx="2529836" cy="350807"/>
            </a:xfrm>
            <a:prstGeom prst="rect">
              <a:avLst/>
            </a:prstGeom>
          </p:spPr>
          <p:txBody>
            <a:bodyPr vert="horz" wrap="square" lIns="0" tIns="0" rIns="0" bIns="0" rtlCol="0" anchor="ctr">
              <a:noAutofit/>
            </a:bodyPr>
            <a:lstStyle/>
            <a:p>
              <a:pPr algn="ctr"/>
              <a:r>
                <a:rPr lang="en-US" sz="1600" dirty="0">
                  <a:solidFill>
                    <a:schemeClr val="accent1"/>
                  </a:solidFill>
                </a:rPr>
                <a:t>Renewals ($) </a:t>
              </a:r>
            </a:p>
            <a:p>
              <a:pPr algn="ctr"/>
              <a:r>
                <a:rPr lang="en-US" sz="1600" dirty="0">
                  <a:solidFill>
                    <a:schemeClr val="accent1"/>
                  </a:solidFill>
                </a:rPr>
                <a:t>FY A + B</a:t>
              </a:r>
            </a:p>
          </p:txBody>
        </p:sp>
        <p:sp>
          <p:nvSpPr>
            <p:cNvPr id="58" name="TextBox 57">
              <a:extLst>
                <a:ext uri="{FF2B5EF4-FFF2-40B4-BE49-F238E27FC236}">
                  <a16:creationId xmlns:a16="http://schemas.microsoft.com/office/drawing/2014/main" id="{81FE2020-280D-8AD6-6CB2-0627DD063B64}"/>
                </a:ext>
              </a:extLst>
            </p:cNvPr>
            <p:cNvSpPr txBox="1"/>
            <p:nvPr/>
          </p:nvSpPr>
          <p:spPr>
            <a:xfrm>
              <a:off x="7718109" y="2426820"/>
              <a:ext cx="914400" cy="365760"/>
            </a:xfrm>
            <a:prstGeom prst="rect">
              <a:avLst/>
            </a:prstGeom>
          </p:spPr>
          <p:txBody>
            <a:bodyPr vert="horz" wrap="none" lIns="0" tIns="0" rIns="0" bIns="0" rtlCol="0" anchor="ctr">
              <a:noAutofit/>
            </a:bodyPr>
            <a:lstStyle/>
            <a:p>
              <a:pPr algn="ctr"/>
              <a:r>
                <a:rPr lang="en-US" sz="1600" dirty="0">
                  <a:solidFill>
                    <a:srgbClr val="2C2C2B"/>
                  </a:solidFill>
                </a:rPr>
                <a:t>10</a:t>
              </a:r>
            </a:p>
          </p:txBody>
        </p:sp>
        <p:pic>
          <p:nvPicPr>
            <p:cNvPr id="59" name="Graphic 58" descr="Register">
              <a:extLst>
                <a:ext uri="{FF2B5EF4-FFF2-40B4-BE49-F238E27FC236}">
                  <a16:creationId xmlns:a16="http://schemas.microsoft.com/office/drawing/2014/main" id="{D248FBEB-0F64-C759-6A32-FB0CD59939DF}"/>
                </a:ext>
              </a:extLst>
            </p:cNvPr>
            <p:cNvPicPr>
              <a:picLocks noChangeAspect="1"/>
            </p:cNvPicPr>
            <p:nvPr/>
          </p:nvPicPr>
          <p:blipFill>
            <a:blip r:embed="rId10"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00989" y="1785595"/>
              <a:ext cx="548640" cy="548640"/>
            </a:xfrm>
            <a:prstGeom prst="rect">
              <a:avLst/>
            </a:prstGeom>
          </p:spPr>
        </p:pic>
      </p:grpSp>
      <p:grpSp>
        <p:nvGrpSpPr>
          <p:cNvPr id="60" name="Group 59">
            <a:extLst>
              <a:ext uri="{FF2B5EF4-FFF2-40B4-BE49-F238E27FC236}">
                <a16:creationId xmlns:a16="http://schemas.microsoft.com/office/drawing/2014/main" id="{7B3D2C32-F427-29E2-7B91-790F7D72D392}"/>
              </a:ext>
            </a:extLst>
          </p:cNvPr>
          <p:cNvGrpSpPr/>
          <p:nvPr/>
        </p:nvGrpSpPr>
        <p:grpSpPr>
          <a:xfrm>
            <a:off x="2213491" y="1349009"/>
            <a:ext cx="2529836" cy="1466107"/>
            <a:chOff x="2672010" y="1269976"/>
            <a:chExt cx="2529836" cy="1466107"/>
          </a:xfrm>
        </p:grpSpPr>
        <p:sp>
          <p:nvSpPr>
            <p:cNvPr id="61" name="TextBox 60">
              <a:extLst>
                <a:ext uri="{FF2B5EF4-FFF2-40B4-BE49-F238E27FC236}">
                  <a16:creationId xmlns:a16="http://schemas.microsoft.com/office/drawing/2014/main" id="{76F85C02-0CDC-783F-AEAA-EDDFF2B14CDF}"/>
                </a:ext>
              </a:extLst>
            </p:cNvPr>
            <p:cNvSpPr txBox="1"/>
            <p:nvPr/>
          </p:nvSpPr>
          <p:spPr>
            <a:xfrm>
              <a:off x="2672010" y="1269976"/>
              <a:ext cx="2529836" cy="350807"/>
            </a:xfrm>
            <a:prstGeom prst="rect">
              <a:avLst/>
            </a:prstGeom>
          </p:spPr>
          <p:txBody>
            <a:bodyPr vert="horz" wrap="square" lIns="0" tIns="0" rIns="0" bIns="0" rtlCol="0" anchor="ctr">
              <a:noAutofit/>
            </a:bodyPr>
            <a:lstStyle/>
            <a:p>
              <a:pPr algn="ctr" defTabSz="914126">
                <a:defRPr/>
              </a:pPr>
              <a:r>
                <a:rPr lang="en-US" sz="1600" kern="0" dirty="0">
                  <a:solidFill>
                    <a:schemeClr val="accent1"/>
                  </a:solidFill>
                  <a:ea typeface="Century Gothic" charset="0"/>
                  <a:cs typeface="Calibri" panose="020F0502020204030204" pitchFamily="34" charset="0"/>
                </a:rPr>
                <a:t>Territory </a:t>
              </a:r>
            </a:p>
            <a:p>
              <a:pPr algn="ctr" defTabSz="914126">
                <a:defRPr/>
              </a:pPr>
              <a:r>
                <a:rPr lang="en-US" sz="1600" kern="0" dirty="0">
                  <a:solidFill>
                    <a:schemeClr val="accent1"/>
                  </a:solidFill>
                  <a:ea typeface="Century Gothic" charset="0"/>
                  <a:cs typeface="Calibri" panose="020F0502020204030204" pitchFamily="34" charset="0"/>
                </a:rPr>
                <a:t>Data Readiness</a:t>
              </a:r>
            </a:p>
          </p:txBody>
        </p:sp>
        <p:sp>
          <p:nvSpPr>
            <p:cNvPr id="62" name="TextBox 61">
              <a:extLst>
                <a:ext uri="{FF2B5EF4-FFF2-40B4-BE49-F238E27FC236}">
                  <a16:creationId xmlns:a16="http://schemas.microsoft.com/office/drawing/2014/main" id="{3520AFF5-E794-7B1C-BD27-E09720A370DB}"/>
                </a:ext>
              </a:extLst>
            </p:cNvPr>
            <p:cNvSpPr txBox="1"/>
            <p:nvPr/>
          </p:nvSpPr>
          <p:spPr>
            <a:xfrm>
              <a:off x="3479278" y="2370323"/>
              <a:ext cx="914400" cy="365760"/>
            </a:xfrm>
            <a:prstGeom prst="rect">
              <a:avLst/>
            </a:prstGeom>
          </p:spPr>
          <p:txBody>
            <a:bodyPr vert="horz" wrap="none" lIns="0" tIns="0" rIns="0" bIns="0" rtlCol="0" anchor="ctr">
              <a:noAutofit/>
            </a:bodyPr>
            <a:lstStyle/>
            <a:p>
              <a:pPr algn="ctr"/>
              <a:r>
                <a:rPr lang="en-US" sz="1600" dirty="0">
                  <a:solidFill>
                    <a:srgbClr val="2C2C2B"/>
                  </a:solidFill>
                </a:rPr>
                <a:t>20</a:t>
              </a:r>
            </a:p>
          </p:txBody>
        </p:sp>
        <p:pic>
          <p:nvPicPr>
            <p:cNvPr id="63" name="Graphic 62" descr="Wireless router">
              <a:extLst>
                <a:ext uri="{FF2B5EF4-FFF2-40B4-BE49-F238E27FC236}">
                  <a16:creationId xmlns:a16="http://schemas.microsoft.com/office/drawing/2014/main" id="{6EB00F6D-7A9A-D0C2-2AA2-80C53D6B4C7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614303" y="1717042"/>
              <a:ext cx="645251" cy="645251"/>
            </a:xfrm>
            <a:prstGeom prst="rect">
              <a:avLst/>
            </a:prstGeom>
          </p:spPr>
        </p:pic>
      </p:grpSp>
      <p:sp>
        <p:nvSpPr>
          <p:cNvPr id="64" name="TextBox 63">
            <a:extLst>
              <a:ext uri="{FF2B5EF4-FFF2-40B4-BE49-F238E27FC236}">
                <a16:creationId xmlns:a16="http://schemas.microsoft.com/office/drawing/2014/main" id="{225672C7-81A5-5A3C-EBDC-AC9976650978}"/>
              </a:ext>
            </a:extLst>
          </p:cNvPr>
          <p:cNvSpPr txBox="1"/>
          <p:nvPr/>
        </p:nvSpPr>
        <p:spPr>
          <a:xfrm>
            <a:off x="9820727" y="2467214"/>
            <a:ext cx="914400" cy="365760"/>
          </a:xfrm>
          <a:prstGeom prst="rect">
            <a:avLst/>
          </a:prstGeom>
        </p:spPr>
        <p:txBody>
          <a:bodyPr vert="horz" wrap="none" lIns="0" tIns="0" rIns="0" bIns="0" rtlCol="0" anchor="ctr">
            <a:noAutofit/>
          </a:bodyPr>
          <a:lstStyle/>
          <a:p>
            <a:pPr algn="ctr"/>
            <a:r>
              <a:rPr lang="en-US" sz="2000" dirty="0">
                <a:solidFill>
                  <a:schemeClr val="accent1"/>
                </a:solidFill>
              </a:rPr>
              <a:t>=</a:t>
            </a:r>
          </a:p>
        </p:txBody>
      </p:sp>
      <p:pic>
        <p:nvPicPr>
          <p:cNvPr id="65" name="Graphic 64" descr="Users">
            <a:extLst>
              <a:ext uri="{FF2B5EF4-FFF2-40B4-BE49-F238E27FC236}">
                <a16:creationId xmlns:a16="http://schemas.microsoft.com/office/drawing/2014/main" id="{0D595B2C-EE9D-113B-E003-98DCADF28EE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647632" y="1673990"/>
            <a:ext cx="753461" cy="753461"/>
          </a:xfrm>
          <a:prstGeom prst="rect">
            <a:avLst/>
          </a:prstGeom>
        </p:spPr>
      </p:pic>
    </p:spTree>
    <p:extLst>
      <p:ext uri="{BB962C8B-B14F-4D97-AF65-F5344CB8AC3E}">
        <p14:creationId xmlns:p14="http://schemas.microsoft.com/office/powerpoint/2010/main" val="2191480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2A1AAFE-81CE-4891-83E8-EC1F845796EE}"/>
              </a:ext>
            </a:extLst>
          </p:cNvPr>
          <p:cNvGraphicFramePr>
            <a:graphicFrameLocks noChangeAspect="1"/>
          </p:cNvGraphicFramePr>
          <p:nvPr>
            <p:custDataLst>
              <p:tags r:id="rId1"/>
            </p:custDataLst>
            <p:extLst>
              <p:ext uri="{D42A27DB-BD31-4B8C-83A1-F6EECF244321}">
                <p14:modId xmlns:p14="http://schemas.microsoft.com/office/powerpoint/2010/main" val="863953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22A1AAFE-81CE-4891-83E8-EC1F845796E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9E00115-DE45-4D7C-92BC-A33FEF023741}"/>
              </a:ext>
            </a:extLst>
          </p:cNvPr>
          <p:cNvSpPr/>
          <p:nvPr>
            <p:custDataLst>
              <p:tags r:id="rId2"/>
            </p:custDataLst>
          </p:nvPr>
        </p:nvSpPr>
        <p:spPr bwMode="auto">
          <a:xfrm>
            <a:off x="0" y="0"/>
            <a:ext cx="158750" cy="158750"/>
          </a:xfrm>
          <a:prstGeom prst="rect">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US" sz="2400" b="1" dirty="0">
              <a:solidFill>
                <a:schemeClr val="tx2"/>
              </a:solidFill>
              <a:latin typeface="Calibri" panose="020F0502020204030204" pitchFamily="34" charset="0"/>
              <a:cs typeface="Calibri" panose="020F0502020204030204" pitchFamily="34" charset="0"/>
              <a:sym typeface="Calibri" panose="020F0502020204030204" pitchFamily="34" charset="0"/>
            </a:endParaRPr>
          </a:p>
        </p:txBody>
      </p:sp>
      <p:sp>
        <p:nvSpPr>
          <p:cNvPr id="3" name="Title 2">
            <a:extLst>
              <a:ext uri="{FF2B5EF4-FFF2-40B4-BE49-F238E27FC236}">
                <a16:creationId xmlns:a16="http://schemas.microsoft.com/office/drawing/2014/main" id="{18A79CC9-869E-4873-A3F0-5E0635B5BC39}"/>
              </a:ext>
            </a:extLst>
          </p:cNvPr>
          <p:cNvSpPr>
            <a:spLocks noGrp="1"/>
          </p:cNvSpPr>
          <p:nvPr>
            <p:ph type="title"/>
          </p:nvPr>
        </p:nvSpPr>
        <p:spPr/>
        <p:txBody>
          <a:bodyPr vert="horz"/>
          <a:lstStyle/>
          <a:p>
            <a:r>
              <a:rPr lang="en-US" dirty="0"/>
              <a:t>A top </a:t>
            </a:r>
            <a:r>
              <a:rPr lang="en-US" u="sng" dirty="0"/>
              <a:t>prospect,</a:t>
            </a:r>
            <a:r>
              <a:rPr lang="en-US" dirty="0"/>
              <a:t> Target Corporation scored a 91/100 which is in the 98</a:t>
            </a:r>
            <a:r>
              <a:rPr lang="en-US" baseline="30000" dirty="0"/>
              <a:t>th</a:t>
            </a:r>
            <a:r>
              <a:rPr lang="en-US" dirty="0"/>
              <a:t> Percentile of Prospects</a:t>
            </a:r>
          </a:p>
        </p:txBody>
      </p:sp>
      <p:sp>
        <p:nvSpPr>
          <p:cNvPr id="6" name="Rounded Rectangle 77">
            <a:extLst>
              <a:ext uri="{FF2B5EF4-FFF2-40B4-BE49-F238E27FC236}">
                <a16:creationId xmlns:a16="http://schemas.microsoft.com/office/drawing/2014/main" id="{BB291B4A-090C-4BBB-8CD4-9F0A0FC63BB0}"/>
              </a:ext>
            </a:extLst>
          </p:cNvPr>
          <p:cNvSpPr/>
          <p:nvPr/>
        </p:nvSpPr>
        <p:spPr bwMode="auto">
          <a:xfrm>
            <a:off x="148633" y="1168122"/>
            <a:ext cx="11803909" cy="2030446"/>
          </a:xfrm>
          <a:prstGeom prst="roundRect">
            <a:avLst>
              <a:gd name="adj" fmla="val 2226"/>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square" lIns="274249" tIns="457081" rIns="274249" bIns="274249" numCol="1" spcCol="0" rtlCol="0" fromWordArt="0" anchor="t" anchorCtr="0" forceAA="0" compatLnSpc="1">
            <a:prstTxWarp prst="textNoShape">
              <a:avLst/>
            </a:prstTxWarp>
            <a:noAutofit/>
          </a:bodyPr>
          <a:lstStyle/>
          <a:p>
            <a:pPr defTabSz="228531"/>
            <a:endParaRPr lang="en-US" sz="1400" b="1" dirty="0">
              <a:latin typeface="Myriad Pro"/>
              <a:ea typeface="Calibri" charset="0"/>
              <a:cs typeface="Calibri" charset="0"/>
            </a:endParaRPr>
          </a:p>
        </p:txBody>
      </p:sp>
      <p:sp>
        <p:nvSpPr>
          <p:cNvPr id="11" name="TextBox 10">
            <a:extLst>
              <a:ext uri="{FF2B5EF4-FFF2-40B4-BE49-F238E27FC236}">
                <a16:creationId xmlns:a16="http://schemas.microsoft.com/office/drawing/2014/main" id="{68E1FA1E-26A4-41E5-8F19-1DCE57DD0E4D}"/>
              </a:ext>
            </a:extLst>
          </p:cNvPr>
          <p:cNvSpPr txBox="1"/>
          <p:nvPr/>
        </p:nvSpPr>
        <p:spPr>
          <a:xfrm>
            <a:off x="2261173" y="1291963"/>
            <a:ext cx="1717040" cy="350807"/>
          </a:xfrm>
          <a:prstGeom prst="rect">
            <a:avLst/>
          </a:prstGeom>
        </p:spPr>
        <p:txBody>
          <a:bodyPr vert="horz" wrap="square" lIns="0" tIns="0" rIns="0" bIns="0" rtlCol="0" anchor="ctr">
            <a:noAutofit/>
          </a:bodyPr>
          <a:lstStyle/>
          <a:p>
            <a:pPr algn="ctr"/>
            <a:r>
              <a:rPr lang="en-US" sz="1600" b="1" dirty="0">
                <a:solidFill>
                  <a:schemeClr val="accent1"/>
                </a:solidFill>
              </a:rPr>
              <a:t>Market Segment</a:t>
            </a:r>
          </a:p>
        </p:txBody>
      </p:sp>
      <p:sp>
        <p:nvSpPr>
          <p:cNvPr id="12" name="TextBox 11">
            <a:extLst>
              <a:ext uri="{FF2B5EF4-FFF2-40B4-BE49-F238E27FC236}">
                <a16:creationId xmlns:a16="http://schemas.microsoft.com/office/drawing/2014/main" id="{BD022CA8-C99D-415F-ABD3-DA568C74F4B8}"/>
              </a:ext>
            </a:extLst>
          </p:cNvPr>
          <p:cNvSpPr txBox="1"/>
          <p:nvPr/>
        </p:nvSpPr>
        <p:spPr>
          <a:xfrm>
            <a:off x="4135026" y="1291963"/>
            <a:ext cx="1898946" cy="350807"/>
          </a:xfrm>
          <a:prstGeom prst="rect">
            <a:avLst/>
          </a:prstGeom>
        </p:spPr>
        <p:txBody>
          <a:bodyPr vert="horz" wrap="square" lIns="0" tIns="0" rIns="0" bIns="0" rtlCol="0" anchor="ctr">
            <a:noAutofit/>
          </a:bodyPr>
          <a:lstStyle/>
          <a:p>
            <a:pPr algn="ctr" defTabSz="914126">
              <a:defRPr/>
            </a:pPr>
            <a:r>
              <a:rPr lang="en-US" sz="1600" b="1" kern="0" dirty="0">
                <a:solidFill>
                  <a:schemeClr val="accent1"/>
                </a:solidFill>
                <a:ea typeface="Century Gothic" charset="0"/>
                <a:cs typeface="Calibri" panose="020F0502020204030204" pitchFamily="34" charset="0"/>
              </a:rPr>
              <a:t>Number of Employees</a:t>
            </a:r>
          </a:p>
        </p:txBody>
      </p:sp>
      <p:pic>
        <p:nvPicPr>
          <p:cNvPr id="13" name="Graphic 12" descr="Pie chart">
            <a:extLst>
              <a:ext uri="{FF2B5EF4-FFF2-40B4-BE49-F238E27FC236}">
                <a16:creationId xmlns:a16="http://schemas.microsoft.com/office/drawing/2014/main" id="{D1D9E3A8-68B0-43E9-ACCC-D70A4D5437FA}"/>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54239" y="1803764"/>
            <a:ext cx="548640" cy="548640"/>
          </a:xfrm>
          <a:prstGeom prst="rect">
            <a:avLst/>
          </a:prstGeom>
        </p:spPr>
      </p:pic>
      <p:sp>
        <p:nvSpPr>
          <p:cNvPr id="14" name="TextBox 13">
            <a:extLst>
              <a:ext uri="{FF2B5EF4-FFF2-40B4-BE49-F238E27FC236}">
                <a16:creationId xmlns:a16="http://schemas.microsoft.com/office/drawing/2014/main" id="{29C17B27-A293-4708-BD83-A21603C9FA29}"/>
              </a:ext>
            </a:extLst>
          </p:cNvPr>
          <p:cNvSpPr txBox="1"/>
          <p:nvPr/>
        </p:nvSpPr>
        <p:spPr>
          <a:xfrm>
            <a:off x="574048" y="2477764"/>
            <a:ext cx="914400" cy="365760"/>
          </a:xfrm>
          <a:prstGeom prst="rect">
            <a:avLst/>
          </a:prstGeom>
        </p:spPr>
        <p:txBody>
          <a:bodyPr vert="horz" wrap="none" lIns="0" tIns="0" rIns="0" bIns="0" rtlCol="0" anchor="ctr">
            <a:noAutofit/>
          </a:bodyPr>
          <a:lstStyle/>
          <a:p>
            <a:pPr algn="ctr"/>
            <a:r>
              <a:rPr lang="en-US" sz="1600" b="1" dirty="0">
                <a:solidFill>
                  <a:srgbClr val="2C2C2B"/>
                </a:solidFill>
              </a:rPr>
              <a:t>30</a:t>
            </a:r>
          </a:p>
        </p:txBody>
      </p:sp>
      <p:sp>
        <p:nvSpPr>
          <p:cNvPr id="15" name="TextBox 14">
            <a:extLst>
              <a:ext uri="{FF2B5EF4-FFF2-40B4-BE49-F238E27FC236}">
                <a16:creationId xmlns:a16="http://schemas.microsoft.com/office/drawing/2014/main" id="{5779BB8E-56EC-48EC-A1CD-8C2C19986844}"/>
              </a:ext>
            </a:extLst>
          </p:cNvPr>
          <p:cNvSpPr txBox="1"/>
          <p:nvPr/>
        </p:nvSpPr>
        <p:spPr>
          <a:xfrm>
            <a:off x="1596784" y="2477764"/>
            <a:ext cx="914400" cy="365760"/>
          </a:xfrm>
          <a:prstGeom prst="rect">
            <a:avLst/>
          </a:prstGeom>
        </p:spPr>
        <p:txBody>
          <a:bodyPr vert="horz" wrap="none" lIns="0" tIns="0" rIns="0" bIns="0" rtlCol="0" anchor="ctr">
            <a:noAutofit/>
          </a:bodyPr>
          <a:lstStyle/>
          <a:p>
            <a:pPr algn="ctr"/>
            <a:r>
              <a:rPr lang="en-US" sz="1600" b="1" dirty="0">
                <a:solidFill>
                  <a:schemeClr val="accent1"/>
                </a:solidFill>
              </a:rPr>
              <a:t>+</a:t>
            </a:r>
          </a:p>
        </p:txBody>
      </p:sp>
      <p:sp>
        <p:nvSpPr>
          <p:cNvPr id="16" name="TextBox 15">
            <a:extLst>
              <a:ext uri="{FF2B5EF4-FFF2-40B4-BE49-F238E27FC236}">
                <a16:creationId xmlns:a16="http://schemas.microsoft.com/office/drawing/2014/main" id="{6845B1A1-653A-4C5A-B69F-7F26707DEB01}"/>
              </a:ext>
            </a:extLst>
          </p:cNvPr>
          <p:cNvSpPr txBox="1"/>
          <p:nvPr/>
        </p:nvSpPr>
        <p:spPr>
          <a:xfrm>
            <a:off x="3778726" y="2477764"/>
            <a:ext cx="914400" cy="365760"/>
          </a:xfrm>
          <a:prstGeom prst="rect">
            <a:avLst/>
          </a:prstGeom>
        </p:spPr>
        <p:txBody>
          <a:bodyPr vert="horz" wrap="none" lIns="0" tIns="0" rIns="0" bIns="0" rtlCol="0" anchor="ctr">
            <a:noAutofit/>
          </a:bodyPr>
          <a:lstStyle/>
          <a:p>
            <a:pPr algn="ctr"/>
            <a:r>
              <a:rPr lang="en-US" sz="1600" b="1" dirty="0">
                <a:solidFill>
                  <a:schemeClr val="accent1"/>
                </a:solidFill>
              </a:rPr>
              <a:t>+</a:t>
            </a:r>
          </a:p>
        </p:txBody>
      </p:sp>
      <p:sp>
        <p:nvSpPr>
          <p:cNvPr id="17" name="TextBox 16">
            <a:extLst>
              <a:ext uri="{FF2B5EF4-FFF2-40B4-BE49-F238E27FC236}">
                <a16:creationId xmlns:a16="http://schemas.microsoft.com/office/drawing/2014/main" id="{9866081C-8A54-474F-966A-3C9F8F4FE930}"/>
              </a:ext>
            </a:extLst>
          </p:cNvPr>
          <p:cNvSpPr txBox="1"/>
          <p:nvPr/>
        </p:nvSpPr>
        <p:spPr>
          <a:xfrm>
            <a:off x="5822115" y="2477764"/>
            <a:ext cx="914400" cy="365760"/>
          </a:xfrm>
          <a:prstGeom prst="rect">
            <a:avLst/>
          </a:prstGeom>
        </p:spPr>
        <p:txBody>
          <a:bodyPr vert="horz" wrap="none" lIns="0" tIns="0" rIns="0" bIns="0" rtlCol="0" anchor="ctr">
            <a:noAutofit/>
          </a:bodyPr>
          <a:lstStyle/>
          <a:p>
            <a:pPr algn="ctr"/>
            <a:r>
              <a:rPr lang="en-US" sz="1600" b="1" dirty="0">
                <a:solidFill>
                  <a:schemeClr val="accent1"/>
                </a:solidFill>
              </a:rPr>
              <a:t>+</a:t>
            </a:r>
          </a:p>
        </p:txBody>
      </p:sp>
      <p:sp>
        <p:nvSpPr>
          <p:cNvPr id="18" name="TextBox 17">
            <a:extLst>
              <a:ext uri="{FF2B5EF4-FFF2-40B4-BE49-F238E27FC236}">
                <a16:creationId xmlns:a16="http://schemas.microsoft.com/office/drawing/2014/main" id="{922A98DB-10AC-4656-94CE-A741EEC7BCE8}"/>
              </a:ext>
            </a:extLst>
          </p:cNvPr>
          <p:cNvSpPr txBox="1"/>
          <p:nvPr/>
        </p:nvSpPr>
        <p:spPr>
          <a:xfrm>
            <a:off x="7998807" y="2477764"/>
            <a:ext cx="914400" cy="365760"/>
          </a:xfrm>
          <a:prstGeom prst="rect">
            <a:avLst/>
          </a:prstGeom>
        </p:spPr>
        <p:txBody>
          <a:bodyPr vert="horz" wrap="none" lIns="0" tIns="0" rIns="0" bIns="0" rtlCol="0" anchor="ctr">
            <a:noAutofit/>
          </a:bodyPr>
          <a:lstStyle/>
          <a:p>
            <a:pPr algn="ctr"/>
            <a:r>
              <a:rPr lang="en-US" sz="1600" b="1" dirty="0">
                <a:solidFill>
                  <a:schemeClr val="accent1"/>
                </a:solidFill>
              </a:rPr>
              <a:t>+</a:t>
            </a:r>
          </a:p>
        </p:txBody>
      </p:sp>
      <p:sp>
        <p:nvSpPr>
          <p:cNvPr id="19" name="TextBox 18">
            <a:extLst>
              <a:ext uri="{FF2B5EF4-FFF2-40B4-BE49-F238E27FC236}">
                <a16:creationId xmlns:a16="http://schemas.microsoft.com/office/drawing/2014/main" id="{D8590B0F-56AC-4ADC-9318-B5537527F65E}"/>
              </a:ext>
            </a:extLst>
          </p:cNvPr>
          <p:cNvSpPr txBox="1"/>
          <p:nvPr/>
        </p:nvSpPr>
        <p:spPr>
          <a:xfrm>
            <a:off x="2804031" y="2477764"/>
            <a:ext cx="914400" cy="365760"/>
          </a:xfrm>
          <a:prstGeom prst="rect">
            <a:avLst/>
          </a:prstGeom>
        </p:spPr>
        <p:txBody>
          <a:bodyPr vert="horz" wrap="none" lIns="0" tIns="0" rIns="0" bIns="0" rtlCol="0" anchor="ctr">
            <a:noAutofit/>
          </a:bodyPr>
          <a:lstStyle/>
          <a:p>
            <a:pPr algn="ctr"/>
            <a:r>
              <a:rPr lang="en-US" sz="1600" b="1" dirty="0">
                <a:solidFill>
                  <a:srgbClr val="2C2C2B"/>
                </a:solidFill>
              </a:rPr>
              <a:t>25</a:t>
            </a:r>
          </a:p>
        </p:txBody>
      </p:sp>
      <p:sp>
        <p:nvSpPr>
          <p:cNvPr id="20" name="TextBox 19">
            <a:extLst>
              <a:ext uri="{FF2B5EF4-FFF2-40B4-BE49-F238E27FC236}">
                <a16:creationId xmlns:a16="http://schemas.microsoft.com/office/drawing/2014/main" id="{5D0CBC61-4027-462F-8DF3-FA220E61A43D}"/>
              </a:ext>
            </a:extLst>
          </p:cNvPr>
          <p:cNvSpPr txBox="1"/>
          <p:nvPr/>
        </p:nvSpPr>
        <p:spPr>
          <a:xfrm>
            <a:off x="4768264" y="2477764"/>
            <a:ext cx="914400" cy="365760"/>
          </a:xfrm>
          <a:prstGeom prst="rect">
            <a:avLst/>
          </a:prstGeom>
        </p:spPr>
        <p:txBody>
          <a:bodyPr vert="horz" wrap="none" lIns="0" tIns="0" rIns="0" bIns="0" rtlCol="0" anchor="ctr">
            <a:noAutofit/>
          </a:bodyPr>
          <a:lstStyle/>
          <a:p>
            <a:pPr algn="ctr"/>
            <a:r>
              <a:rPr lang="en-US" sz="1600" b="1" dirty="0">
                <a:solidFill>
                  <a:srgbClr val="2C2C2B"/>
                </a:solidFill>
              </a:rPr>
              <a:t>15</a:t>
            </a:r>
          </a:p>
        </p:txBody>
      </p:sp>
      <p:sp>
        <p:nvSpPr>
          <p:cNvPr id="22" name="TextBox 21">
            <a:extLst>
              <a:ext uri="{FF2B5EF4-FFF2-40B4-BE49-F238E27FC236}">
                <a16:creationId xmlns:a16="http://schemas.microsoft.com/office/drawing/2014/main" id="{6BBF6EE2-4DC2-4BD5-BA65-8148458DF842}"/>
              </a:ext>
            </a:extLst>
          </p:cNvPr>
          <p:cNvSpPr txBox="1"/>
          <p:nvPr/>
        </p:nvSpPr>
        <p:spPr>
          <a:xfrm>
            <a:off x="8119309" y="1291963"/>
            <a:ext cx="2507518" cy="428859"/>
          </a:xfrm>
          <a:prstGeom prst="rect">
            <a:avLst/>
          </a:prstGeom>
        </p:spPr>
        <p:txBody>
          <a:bodyPr vert="horz" wrap="square" lIns="0" tIns="0" rIns="0" bIns="0" rtlCol="0" anchor="ctr">
            <a:noAutofit/>
          </a:bodyPr>
          <a:lstStyle/>
          <a:p>
            <a:pPr algn="ctr" defTabSz="914126">
              <a:defRPr/>
            </a:pPr>
            <a:r>
              <a:rPr lang="en-US" sz="1600" b="1" kern="0" dirty="0">
                <a:solidFill>
                  <a:schemeClr val="accent1"/>
                </a:solidFill>
                <a:ea typeface="Century Gothic" charset="0"/>
                <a:cs typeface="Calibri" panose="020F0502020204030204" pitchFamily="34" charset="0"/>
              </a:rPr>
              <a:t>Territory </a:t>
            </a:r>
          </a:p>
          <a:p>
            <a:pPr algn="ctr" defTabSz="914126">
              <a:defRPr/>
            </a:pPr>
            <a:r>
              <a:rPr lang="en-US" sz="1600" b="1" kern="0" dirty="0">
                <a:solidFill>
                  <a:schemeClr val="accent1"/>
                </a:solidFill>
                <a:ea typeface="Century Gothic" charset="0"/>
                <a:cs typeface="Calibri" panose="020F0502020204030204" pitchFamily="34" charset="0"/>
              </a:rPr>
              <a:t>Data Maturity </a:t>
            </a:r>
          </a:p>
        </p:txBody>
      </p:sp>
      <p:sp>
        <p:nvSpPr>
          <p:cNvPr id="23" name="TextBox 22">
            <a:extLst>
              <a:ext uri="{FF2B5EF4-FFF2-40B4-BE49-F238E27FC236}">
                <a16:creationId xmlns:a16="http://schemas.microsoft.com/office/drawing/2014/main" id="{F1AEB0CE-BAA5-4EB1-AFC6-D2BB98CB10BC}"/>
              </a:ext>
            </a:extLst>
          </p:cNvPr>
          <p:cNvSpPr txBox="1"/>
          <p:nvPr/>
        </p:nvSpPr>
        <p:spPr>
          <a:xfrm>
            <a:off x="9016768" y="2477764"/>
            <a:ext cx="914400" cy="365760"/>
          </a:xfrm>
          <a:prstGeom prst="rect">
            <a:avLst/>
          </a:prstGeom>
        </p:spPr>
        <p:txBody>
          <a:bodyPr vert="horz" wrap="none" lIns="0" tIns="0" rIns="0" bIns="0" rtlCol="0" anchor="ctr">
            <a:noAutofit/>
          </a:bodyPr>
          <a:lstStyle/>
          <a:p>
            <a:pPr algn="ctr"/>
            <a:r>
              <a:rPr lang="en-US" sz="1600" b="1" dirty="0">
                <a:solidFill>
                  <a:srgbClr val="2C2C2B"/>
                </a:solidFill>
              </a:rPr>
              <a:t>15</a:t>
            </a:r>
          </a:p>
        </p:txBody>
      </p:sp>
      <p:pic>
        <p:nvPicPr>
          <p:cNvPr id="24" name="Graphic 23" descr="Photocopier">
            <a:extLst>
              <a:ext uri="{FF2B5EF4-FFF2-40B4-BE49-F238E27FC236}">
                <a16:creationId xmlns:a16="http://schemas.microsoft.com/office/drawing/2014/main" id="{2929952C-A564-4CE0-A619-82E855BAAB67}"/>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66190" y="1803764"/>
            <a:ext cx="571620" cy="571620"/>
          </a:xfrm>
          <a:prstGeom prst="rect">
            <a:avLst/>
          </a:prstGeom>
        </p:spPr>
      </p:pic>
      <p:sp>
        <p:nvSpPr>
          <p:cNvPr id="26" name="TextBox 25">
            <a:extLst>
              <a:ext uri="{FF2B5EF4-FFF2-40B4-BE49-F238E27FC236}">
                <a16:creationId xmlns:a16="http://schemas.microsoft.com/office/drawing/2014/main" id="{3F91E40D-A2D0-4D3C-8928-BF4D66F7AD94}"/>
              </a:ext>
            </a:extLst>
          </p:cNvPr>
          <p:cNvSpPr txBox="1"/>
          <p:nvPr/>
        </p:nvSpPr>
        <p:spPr>
          <a:xfrm>
            <a:off x="6050587" y="1291963"/>
            <a:ext cx="2529836" cy="427674"/>
          </a:xfrm>
          <a:prstGeom prst="rect">
            <a:avLst/>
          </a:prstGeom>
        </p:spPr>
        <p:txBody>
          <a:bodyPr vert="horz" wrap="square" lIns="0" tIns="0" rIns="0" bIns="0" rtlCol="0" anchor="ctr">
            <a:noAutofit/>
          </a:bodyPr>
          <a:lstStyle/>
          <a:p>
            <a:pPr algn="ctr" defTabSz="914126">
              <a:defRPr/>
            </a:pPr>
            <a:r>
              <a:rPr lang="en-US" sz="1600" b="1" kern="0" dirty="0">
                <a:solidFill>
                  <a:schemeClr val="accent1"/>
                </a:solidFill>
                <a:ea typeface="Century Gothic" charset="0"/>
                <a:cs typeface="Calibri" panose="020F0502020204030204" pitchFamily="34" charset="0"/>
              </a:rPr>
              <a:t>Territory </a:t>
            </a:r>
          </a:p>
          <a:p>
            <a:pPr algn="ctr" defTabSz="914126">
              <a:defRPr/>
            </a:pPr>
            <a:r>
              <a:rPr lang="en-US" sz="1600" b="1" kern="0" dirty="0">
                <a:solidFill>
                  <a:schemeClr val="accent1"/>
                </a:solidFill>
                <a:ea typeface="Century Gothic" charset="0"/>
                <a:cs typeface="Calibri" panose="020F0502020204030204" pitchFamily="34" charset="0"/>
              </a:rPr>
              <a:t>Data Readiness</a:t>
            </a:r>
          </a:p>
        </p:txBody>
      </p:sp>
      <p:sp>
        <p:nvSpPr>
          <p:cNvPr id="27" name="TextBox 26">
            <a:extLst>
              <a:ext uri="{FF2B5EF4-FFF2-40B4-BE49-F238E27FC236}">
                <a16:creationId xmlns:a16="http://schemas.microsoft.com/office/drawing/2014/main" id="{B4FEFE77-9BBA-48A5-ADD2-DCD3071709CD}"/>
              </a:ext>
            </a:extLst>
          </p:cNvPr>
          <p:cNvSpPr txBox="1"/>
          <p:nvPr/>
        </p:nvSpPr>
        <p:spPr>
          <a:xfrm>
            <a:off x="6902498" y="2477764"/>
            <a:ext cx="914400" cy="365760"/>
          </a:xfrm>
          <a:prstGeom prst="rect">
            <a:avLst/>
          </a:prstGeom>
        </p:spPr>
        <p:txBody>
          <a:bodyPr vert="horz" wrap="none" lIns="0" tIns="0" rIns="0" bIns="0" rtlCol="0" anchor="ctr">
            <a:noAutofit/>
          </a:bodyPr>
          <a:lstStyle/>
          <a:p>
            <a:pPr algn="ctr"/>
            <a:r>
              <a:rPr lang="en-US" sz="1600" b="1" dirty="0">
                <a:solidFill>
                  <a:srgbClr val="2C2C2B"/>
                </a:solidFill>
              </a:rPr>
              <a:t>15</a:t>
            </a:r>
          </a:p>
        </p:txBody>
      </p:sp>
      <p:pic>
        <p:nvPicPr>
          <p:cNvPr id="28" name="Graphic 27" descr="Wireless router">
            <a:extLst>
              <a:ext uri="{FF2B5EF4-FFF2-40B4-BE49-F238E27FC236}">
                <a16:creationId xmlns:a16="http://schemas.microsoft.com/office/drawing/2014/main" id="{CDE60906-768C-4283-A1F6-0E3910C2E8A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92878" y="1804134"/>
            <a:ext cx="645251" cy="645251"/>
          </a:xfrm>
          <a:prstGeom prst="rect">
            <a:avLst/>
          </a:prstGeom>
        </p:spPr>
      </p:pic>
      <p:pic>
        <p:nvPicPr>
          <p:cNvPr id="29" name="Graphic 28" descr="Group">
            <a:extLst>
              <a:ext uri="{FF2B5EF4-FFF2-40B4-BE49-F238E27FC236}">
                <a16:creationId xmlns:a16="http://schemas.microsoft.com/office/drawing/2014/main" id="{4EC6F067-93B7-4492-BCEE-4BD74AF6D35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789271" y="1803762"/>
            <a:ext cx="645993" cy="645993"/>
          </a:xfrm>
          <a:prstGeom prst="rect">
            <a:avLst/>
          </a:prstGeom>
        </p:spPr>
      </p:pic>
      <p:sp>
        <p:nvSpPr>
          <p:cNvPr id="30" name="Rectangle 29">
            <a:extLst>
              <a:ext uri="{FF2B5EF4-FFF2-40B4-BE49-F238E27FC236}">
                <a16:creationId xmlns:a16="http://schemas.microsoft.com/office/drawing/2014/main" id="{F3168EA8-FCF0-4E04-B160-7A3E4B8D2390}"/>
              </a:ext>
            </a:extLst>
          </p:cNvPr>
          <p:cNvSpPr/>
          <p:nvPr/>
        </p:nvSpPr>
        <p:spPr>
          <a:xfrm>
            <a:off x="10987326" y="2477764"/>
            <a:ext cx="583813" cy="338554"/>
          </a:xfrm>
          <a:prstGeom prst="rect">
            <a:avLst/>
          </a:prstGeom>
        </p:spPr>
        <p:txBody>
          <a:bodyPr wrap="none" anchor="ctr">
            <a:spAutoFit/>
          </a:bodyPr>
          <a:lstStyle/>
          <a:p>
            <a:pPr algn="ctr"/>
            <a:r>
              <a:rPr lang="en-US" sz="1600" b="1" dirty="0">
                <a:solidFill>
                  <a:schemeClr val="tx2"/>
                </a:solidFill>
              </a:rPr>
              <a:t>100</a:t>
            </a:r>
            <a:endParaRPr lang="en-US" sz="1600" dirty="0">
              <a:solidFill>
                <a:schemeClr val="tx2"/>
              </a:solidFill>
            </a:endParaRPr>
          </a:p>
        </p:txBody>
      </p:sp>
      <p:sp>
        <p:nvSpPr>
          <p:cNvPr id="31" name="Rectangle 30">
            <a:extLst>
              <a:ext uri="{FF2B5EF4-FFF2-40B4-BE49-F238E27FC236}">
                <a16:creationId xmlns:a16="http://schemas.microsoft.com/office/drawing/2014/main" id="{36BEDD89-BE2E-45C6-84A1-8F126979581A}"/>
              </a:ext>
            </a:extLst>
          </p:cNvPr>
          <p:cNvSpPr/>
          <p:nvPr/>
        </p:nvSpPr>
        <p:spPr>
          <a:xfrm>
            <a:off x="10560087" y="1218092"/>
            <a:ext cx="1200970" cy="584775"/>
          </a:xfrm>
          <a:prstGeom prst="rect">
            <a:avLst/>
          </a:prstGeom>
        </p:spPr>
        <p:txBody>
          <a:bodyPr wrap="none">
            <a:spAutoFit/>
          </a:bodyPr>
          <a:lstStyle/>
          <a:p>
            <a:pPr algn="ctr" defTabSz="914103">
              <a:defRPr/>
            </a:pPr>
            <a:r>
              <a:rPr lang="en-US" sz="1600" b="1" dirty="0">
                <a:solidFill>
                  <a:schemeClr val="accent1"/>
                </a:solidFill>
                <a:cs typeface="Calibri" panose="020F0502020204030204" pitchFamily="34" charset="0"/>
              </a:rPr>
              <a:t>Customer </a:t>
            </a:r>
          </a:p>
          <a:p>
            <a:pPr algn="ctr" defTabSz="914103">
              <a:defRPr/>
            </a:pPr>
            <a:r>
              <a:rPr lang="en-US" sz="1600" b="1" dirty="0">
                <a:solidFill>
                  <a:schemeClr val="accent1"/>
                </a:solidFill>
                <a:cs typeface="Calibri" panose="020F0502020204030204" pitchFamily="34" charset="0"/>
              </a:rPr>
              <a:t>Score</a:t>
            </a:r>
          </a:p>
        </p:txBody>
      </p:sp>
      <p:sp>
        <p:nvSpPr>
          <p:cNvPr id="32" name="TextBox 31">
            <a:extLst>
              <a:ext uri="{FF2B5EF4-FFF2-40B4-BE49-F238E27FC236}">
                <a16:creationId xmlns:a16="http://schemas.microsoft.com/office/drawing/2014/main" id="{37708F7B-0FC3-4EFD-8F37-BEB3C748DB00}"/>
              </a:ext>
            </a:extLst>
          </p:cNvPr>
          <p:cNvSpPr txBox="1"/>
          <p:nvPr/>
        </p:nvSpPr>
        <p:spPr>
          <a:xfrm>
            <a:off x="10078432" y="2477764"/>
            <a:ext cx="914400" cy="365760"/>
          </a:xfrm>
          <a:prstGeom prst="rect">
            <a:avLst/>
          </a:prstGeom>
        </p:spPr>
        <p:txBody>
          <a:bodyPr vert="horz" wrap="none" lIns="0" tIns="0" rIns="0" bIns="0" rtlCol="0" anchor="ctr">
            <a:noAutofit/>
          </a:bodyPr>
          <a:lstStyle/>
          <a:p>
            <a:pPr algn="ctr"/>
            <a:r>
              <a:rPr lang="en-US" sz="1600" b="1" dirty="0">
                <a:solidFill>
                  <a:schemeClr val="accent1"/>
                </a:solidFill>
              </a:rPr>
              <a:t>=</a:t>
            </a:r>
          </a:p>
        </p:txBody>
      </p:sp>
      <p:pic>
        <p:nvPicPr>
          <p:cNvPr id="33" name="Graphic 32" descr="Users">
            <a:extLst>
              <a:ext uri="{FF2B5EF4-FFF2-40B4-BE49-F238E27FC236}">
                <a16:creationId xmlns:a16="http://schemas.microsoft.com/office/drawing/2014/main" id="{D003286D-B63D-4934-ABD0-CAF58717130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851159" y="1803764"/>
            <a:ext cx="753461" cy="753461"/>
          </a:xfrm>
          <a:prstGeom prst="rect">
            <a:avLst/>
          </a:prstGeom>
        </p:spPr>
      </p:pic>
      <p:sp>
        <p:nvSpPr>
          <p:cNvPr id="34" name="Rounded Rectangle 77">
            <a:extLst>
              <a:ext uri="{FF2B5EF4-FFF2-40B4-BE49-F238E27FC236}">
                <a16:creationId xmlns:a16="http://schemas.microsoft.com/office/drawing/2014/main" id="{F72E152B-0456-46F6-B79F-1520C5505EF8}"/>
              </a:ext>
            </a:extLst>
          </p:cNvPr>
          <p:cNvSpPr/>
          <p:nvPr/>
        </p:nvSpPr>
        <p:spPr bwMode="auto">
          <a:xfrm>
            <a:off x="188790" y="4198882"/>
            <a:ext cx="11803909" cy="2030446"/>
          </a:xfrm>
          <a:prstGeom prst="roundRect">
            <a:avLst>
              <a:gd name="adj" fmla="val 2226"/>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square" lIns="274249" tIns="457081" rIns="274249" bIns="274249" numCol="1" spcCol="0" rtlCol="0" fromWordArt="0" anchor="t" anchorCtr="0" forceAA="0" compatLnSpc="1">
            <a:prstTxWarp prst="textNoShape">
              <a:avLst/>
            </a:prstTxWarp>
            <a:noAutofit/>
          </a:bodyPr>
          <a:lstStyle/>
          <a:p>
            <a:pPr defTabSz="228531"/>
            <a:endParaRPr lang="en-US" sz="1600" b="1" dirty="0">
              <a:ea typeface="Calibri" charset="0"/>
              <a:cs typeface="Calibri" charset="0"/>
            </a:endParaRPr>
          </a:p>
        </p:txBody>
      </p:sp>
      <p:grpSp>
        <p:nvGrpSpPr>
          <p:cNvPr id="35" name="Graphic 15" descr="City">
            <a:extLst>
              <a:ext uri="{FF2B5EF4-FFF2-40B4-BE49-F238E27FC236}">
                <a16:creationId xmlns:a16="http://schemas.microsoft.com/office/drawing/2014/main" id="{5DECE2D6-3CE5-499D-AF51-88A61429EF2F}"/>
              </a:ext>
            </a:extLst>
          </p:cNvPr>
          <p:cNvGrpSpPr/>
          <p:nvPr/>
        </p:nvGrpSpPr>
        <p:grpSpPr>
          <a:xfrm>
            <a:off x="730324" y="4991693"/>
            <a:ext cx="378619" cy="548640"/>
            <a:chOff x="1396373" y="1642726"/>
            <a:chExt cx="378619" cy="450057"/>
          </a:xfrm>
          <a:solidFill>
            <a:schemeClr val="accent2"/>
          </a:solidFill>
        </p:grpSpPr>
        <p:sp>
          <p:nvSpPr>
            <p:cNvPr id="36" name="Freeform: Shape 35">
              <a:extLst>
                <a:ext uri="{FF2B5EF4-FFF2-40B4-BE49-F238E27FC236}">
                  <a16:creationId xmlns:a16="http://schemas.microsoft.com/office/drawing/2014/main" id="{CCFF2FDB-A240-45E8-9B40-DF611ABE7EF5}"/>
                </a:ext>
              </a:extLst>
            </p:cNvPr>
            <p:cNvSpPr/>
            <p:nvPr/>
          </p:nvSpPr>
          <p:spPr>
            <a:xfrm>
              <a:off x="1396373" y="1828464"/>
              <a:ext cx="178594" cy="264319"/>
            </a:xfrm>
            <a:custGeom>
              <a:avLst/>
              <a:gdLst>
                <a:gd name="connsiteX0" fmla="*/ 46881 w 178593"/>
                <a:gd name="connsiteY0" fmla="*/ 161181 h 264318"/>
                <a:gd name="connsiteX1" fmla="*/ 75456 w 178593"/>
                <a:gd name="connsiteY1" fmla="*/ 161181 h 264318"/>
                <a:gd name="connsiteX2" fmla="*/ 75456 w 178593"/>
                <a:gd name="connsiteY2" fmla="*/ 189756 h 264318"/>
                <a:gd name="connsiteX3" fmla="*/ 46881 w 178593"/>
                <a:gd name="connsiteY3" fmla="*/ 189756 h 264318"/>
                <a:gd name="connsiteX4" fmla="*/ 46881 w 178593"/>
                <a:gd name="connsiteY4" fmla="*/ 161181 h 264318"/>
                <a:gd name="connsiteX5" fmla="*/ 46881 w 178593"/>
                <a:gd name="connsiteY5" fmla="*/ 104031 h 264318"/>
                <a:gd name="connsiteX6" fmla="*/ 75456 w 178593"/>
                <a:gd name="connsiteY6" fmla="*/ 104031 h 264318"/>
                <a:gd name="connsiteX7" fmla="*/ 75456 w 178593"/>
                <a:gd name="connsiteY7" fmla="*/ 132606 h 264318"/>
                <a:gd name="connsiteX8" fmla="*/ 46881 w 178593"/>
                <a:gd name="connsiteY8" fmla="*/ 132606 h 264318"/>
                <a:gd name="connsiteX9" fmla="*/ 46881 w 178593"/>
                <a:gd name="connsiteY9" fmla="*/ 104031 h 264318"/>
                <a:gd name="connsiteX10" fmla="*/ 46881 w 178593"/>
                <a:gd name="connsiteY10" fmla="*/ 46881 h 264318"/>
                <a:gd name="connsiteX11" fmla="*/ 75456 w 178593"/>
                <a:gd name="connsiteY11" fmla="*/ 46881 h 264318"/>
                <a:gd name="connsiteX12" fmla="*/ 75456 w 178593"/>
                <a:gd name="connsiteY12" fmla="*/ 75456 h 264318"/>
                <a:gd name="connsiteX13" fmla="*/ 46881 w 178593"/>
                <a:gd name="connsiteY13" fmla="*/ 75456 h 264318"/>
                <a:gd name="connsiteX14" fmla="*/ 46881 w 178593"/>
                <a:gd name="connsiteY14" fmla="*/ 46881 h 264318"/>
                <a:gd name="connsiteX15" fmla="*/ 104031 w 178593"/>
                <a:gd name="connsiteY15" fmla="*/ 161181 h 264318"/>
                <a:gd name="connsiteX16" fmla="*/ 132606 w 178593"/>
                <a:gd name="connsiteY16" fmla="*/ 161181 h 264318"/>
                <a:gd name="connsiteX17" fmla="*/ 132606 w 178593"/>
                <a:gd name="connsiteY17" fmla="*/ 189756 h 264318"/>
                <a:gd name="connsiteX18" fmla="*/ 104031 w 178593"/>
                <a:gd name="connsiteY18" fmla="*/ 189756 h 264318"/>
                <a:gd name="connsiteX19" fmla="*/ 104031 w 178593"/>
                <a:gd name="connsiteY19" fmla="*/ 161181 h 264318"/>
                <a:gd name="connsiteX20" fmla="*/ 104031 w 178593"/>
                <a:gd name="connsiteY20" fmla="*/ 104031 h 264318"/>
                <a:gd name="connsiteX21" fmla="*/ 132606 w 178593"/>
                <a:gd name="connsiteY21" fmla="*/ 104031 h 264318"/>
                <a:gd name="connsiteX22" fmla="*/ 132606 w 178593"/>
                <a:gd name="connsiteY22" fmla="*/ 132606 h 264318"/>
                <a:gd name="connsiteX23" fmla="*/ 104031 w 178593"/>
                <a:gd name="connsiteY23" fmla="*/ 132606 h 264318"/>
                <a:gd name="connsiteX24" fmla="*/ 104031 w 178593"/>
                <a:gd name="connsiteY24" fmla="*/ 104031 h 264318"/>
                <a:gd name="connsiteX25" fmla="*/ 104031 w 178593"/>
                <a:gd name="connsiteY25" fmla="*/ 46881 h 264318"/>
                <a:gd name="connsiteX26" fmla="*/ 132606 w 178593"/>
                <a:gd name="connsiteY26" fmla="*/ 46881 h 264318"/>
                <a:gd name="connsiteX27" fmla="*/ 132606 w 178593"/>
                <a:gd name="connsiteY27" fmla="*/ 75456 h 264318"/>
                <a:gd name="connsiteX28" fmla="*/ 104031 w 178593"/>
                <a:gd name="connsiteY28" fmla="*/ 75456 h 264318"/>
                <a:gd name="connsiteX29" fmla="*/ 104031 w 178593"/>
                <a:gd name="connsiteY29" fmla="*/ 46881 h 264318"/>
                <a:gd name="connsiteX30" fmla="*/ 4018 w 178593"/>
                <a:gd name="connsiteY30" fmla="*/ 261193 h 264318"/>
                <a:gd name="connsiteX31" fmla="*/ 75456 w 178593"/>
                <a:gd name="connsiteY31" fmla="*/ 261193 h 264318"/>
                <a:gd name="connsiteX32" fmla="*/ 75456 w 178593"/>
                <a:gd name="connsiteY32" fmla="*/ 218331 h 264318"/>
                <a:gd name="connsiteX33" fmla="*/ 104031 w 178593"/>
                <a:gd name="connsiteY33" fmla="*/ 218331 h 264318"/>
                <a:gd name="connsiteX34" fmla="*/ 104031 w 178593"/>
                <a:gd name="connsiteY34" fmla="*/ 261193 h 264318"/>
                <a:gd name="connsiteX35" fmla="*/ 175468 w 178593"/>
                <a:gd name="connsiteY35" fmla="*/ 261193 h 264318"/>
                <a:gd name="connsiteX36" fmla="*/ 175468 w 178593"/>
                <a:gd name="connsiteY36" fmla="*/ 4018 h 264318"/>
                <a:gd name="connsiteX37" fmla="*/ 4018 w 178593"/>
                <a:gd name="connsiteY37" fmla="*/ 4018 h 264318"/>
                <a:gd name="connsiteX38" fmla="*/ 4018 w 178593"/>
                <a:gd name="connsiteY38" fmla="*/ 261193 h 26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8593" h="264318">
                  <a:moveTo>
                    <a:pt x="46881" y="161181"/>
                  </a:moveTo>
                  <a:lnTo>
                    <a:pt x="75456" y="161181"/>
                  </a:lnTo>
                  <a:lnTo>
                    <a:pt x="75456" y="189756"/>
                  </a:lnTo>
                  <a:lnTo>
                    <a:pt x="46881" y="189756"/>
                  </a:lnTo>
                  <a:lnTo>
                    <a:pt x="46881" y="161181"/>
                  </a:lnTo>
                  <a:close/>
                  <a:moveTo>
                    <a:pt x="46881" y="104031"/>
                  </a:moveTo>
                  <a:lnTo>
                    <a:pt x="75456" y="104031"/>
                  </a:lnTo>
                  <a:lnTo>
                    <a:pt x="75456" y="132606"/>
                  </a:lnTo>
                  <a:lnTo>
                    <a:pt x="46881" y="132606"/>
                  </a:lnTo>
                  <a:lnTo>
                    <a:pt x="46881" y="104031"/>
                  </a:lnTo>
                  <a:close/>
                  <a:moveTo>
                    <a:pt x="46881" y="46881"/>
                  </a:moveTo>
                  <a:lnTo>
                    <a:pt x="75456" y="46881"/>
                  </a:lnTo>
                  <a:lnTo>
                    <a:pt x="75456" y="75456"/>
                  </a:lnTo>
                  <a:lnTo>
                    <a:pt x="46881" y="75456"/>
                  </a:lnTo>
                  <a:lnTo>
                    <a:pt x="46881" y="46881"/>
                  </a:lnTo>
                  <a:close/>
                  <a:moveTo>
                    <a:pt x="104031" y="161181"/>
                  </a:moveTo>
                  <a:lnTo>
                    <a:pt x="132606" y="161181"/>
                  </a:lnTo>
                  <a:lnTo>
                    <a:pt x="132606" y="189756"/>
                  </a:lnTo>
                  <a:lnTo>
                    <a:pt x="104031" y="189756"/>
                  </a:lnTo>
                  <a:lnTo>
                    <a:pt x="104031" y="161181"/>
                  </a:lnTo>
                  <a:close/>
                  <a:moveTo>
                    <a:pt x="104031" y="104031"/>
                  </a:moveTo>
                  <a:lnTo>
                    <a:pt x="132606" y="104031"/>
                  </a:lnTo>
                  <a:lnTo>
                    <a:pt x="132606" y="132606"/>
                  </a:lnTo>
                  <a:lnTo>
                    <a:pt x="104031" y="132606"/>
                  </a:lnTo>
                  <a:lnTo>
                    <a:pt x="104031" y="104031"/>
                  </a:lnTo>
                  <a:close/>
                  <a:moveTo>
                    <a:pt x="104031" y="46881"/>
                  </a:moveTo>
                  <a:lnTo>
                    <a:pt x="132606" y="46881"/>
                  </a:lnTo>
                  <a:lnTo>
                    <a:pt x="132606" y="75456"/>
                  </a:lnTo>
                  <a:lnTo>
                    <a:pt x="104031" y="75456"/>
                  </a:lnTo>
                  <a:lnTo>
                    <a:pt x="104031" y="46881"/>
                  </a:lnTo>
                  <a:close/>
                  <a:moveTo>
                    <a:pt x="4018" y="261193"/>
                  </a:moveTo>
                  <a:lnTo>
                    <a:pt x="75456" y="261193"/>
                  </a:lnTo>
                  <a:lnTo>
                    <a:pt x="75456" y="218331"/>
                  </a:lnTo>
                  <a:lnTo>
                    <a:pt x="104031" y="218331"/>
                  </a:lnTo>
                  <a:lnTo>
                    <a:pt x="104031" y="261193"/>
                  </a:lnTo>
                  <a:lnTo>
                    <a:pt x="175468" y="261193"/>
                  </a:lnTo>
                  <a:lnTo>
                    <a:pt x="175468" y="4018"/>
                  </a:lnTo>
                  <a:lnTo>
                    <a:pt x="4018" y="4018"/>
                  </a:lnTo>
                  <a:lnTo>
                    <a:pt x="4018" y="261193"/>
                  </a:lnTo>
                  <a:close/>
                </a:path>
              </a:pathLst>
            </a:custGeom>
            <a:grpFill/>
            <a:ln w="7144" cap="flat">
              <a:noFill/>
              <a:prstDash val="solid"/>
              <a:miter/>
            </a:ln>
          </p:spPr>
          <p:txBody>
            <a:bodyPr rtlCol="0" anchor="ctr"/>
            <a:lstStyle/>
            <a:p>
              <a:endParaRPr lang="en-US" sz="1600" b="1" dirty="0"/>
            </a:p>
          </p:txBody>
        </p:sp>
        <p:sp>
          <p:nvSpPr>
            <p:cNvPr id="37" name="Freeform: Shape 36">
              <a:extLst>
                <a:ext uri="{FF2B5EF4-FFF2-40B4-BE49-F238E27FC236}">
                  <a16:creationId xmlns:a16="http://schemas.microsoft.com/office/drawing/2014/main" id="{9F90439D-AE86-49D4-BF3E-5861321FFC4E}"/>
                </a:ext>
              </a:extLst>
            </p:cNvPr>
            <p:cNvSpPr/>
            <p:nvPr/>
          </p:nvSpPr>
          <p:spPr>
            <a:xfrm>
              <a:off x="1596398" y="1885614"/>
              <a:ext cx="178594" cy="207169"/>
            </a:xfrm>
            <a:custGeom>
              <a:avLst/>
              <a:gdLst>
                <a:gd name="connsiteX0" fmla="*/ 46881 w 178593"/>
                <a:gd name="connsiteY0" fmla="*/ 104031 h 207168"/>
                <a:gd name="connsiteX1" fmla="*/ 75456 w 178593"/>
                <a:gd name="connsiteY1" fmla="*/ 104031 h 207168"/>
                <a:gd name="connsiteX2" fmla="*/ 75456 w 178593"/>
                <a:gd name="connsiteY2" fmla="*/ 132606 h 207168"/>
                <a:gd name="connsiteX3" fmla="*/ 46881 w 178593"/>
                <a:gd name="connsiteY3" fmla="*/ 132606 h 207168"/>
                <a:gd name="connsiteX4" fmla="*/ 46881 w 178593"/>
                <a:gd name="connsiteY4" fmla="*/ 104031 h 207168"/>
                <a:gd name="connsiteX5" fmla="*/ 46881 w 178593"/>
                <a:gd name="connsiteY5" fmla="*/ 46881 h 207168"/>
                <a:gd name="connsiteX6" fmla="*/ 75456 w 178593"/>
                <a:gd name="connsiteY6" fmla="*/ 46881 h 207168"/>
                <a:gd name="connsiteX7" fmla="*/ 75456 w 178593"/>
                <a:gd name="connsiteY7" fmla="*/ 75456 h 207168"/>
                <a:gd name="connsiteX8" fmla="*/ 46881 w 178593"/>
                <a:gd name="connsiteY8" fmla="*/ 75456 h 207168"/>
                <a:gd name="connsiteX9" fmla="*/ 46881 w 178593"/>
                <a:gd name="connsiteY9" fmla="*/ 46881 h 207168"/>
                <a:gd name="connsiteX10" fmla="*/ 104031 w 178593"/>
                <a:gd name="connsiteY10" fmla="*/ 104031 h 207168"/>
                <a:gd name="connsiteX11" fmla="*/ 132606 w 178593"/>
                <a:gd name="connsiteY11" fmla="*/ 104031 h 207168"/>
                <a:gd name="connsiteX12" fmla="*/ 132606 w 178593"/>
                <a:gd name="connsiteY12" fmla="*/ 132606 h 207168"/>
                <a:gd name="connsiteX13" fmla="*/ 104031 w 178593"/>
                <a:gd name="connsiteY13" fmla="*/ 132606 h 207168"/>
                <a:gd name="connsiteX14" fmla="*/ 104031 w 178593"/>
                <a:gd name="connsiteY14" fmla="*/ 104031 h 207168"/>
                <a:gd name="connsiteX15" fmla="*/ 104031 w 178593"/>
                <a:gd name="connsiteY15" fmla="*/ 46881 h 207168"/>
                <a:gd name="connsiteX16" fmla="*/ 132606 w 178593"/>
                <a:gd name="connsiteY16" fmla="*/ 46881 h 207168"/>
                <a:gd name="connsiteX17" fmla="*/ 132606 w 178593"/>
                <a:gd name="connsiteY17" fmla="*/ 75456 h 207168"/>
                <a:gd name="connsiteX18" fmla="*/ 104031 w 178593"/>
                <a:gd name="connsiteY18" fmla="*/ 75456 h 207168"/>
                <a:gd name="connsiteX19" fmla="*/ 104031 w 178593"/>
                <a:gd name="connsiteY19" fmla="*/ 46881 h 207168"/>
                <a:gd name="connsiteX20" fmla="*/ 4018 w 178593"/>
                <a:gd name="connsiteY20" fmla="*/ 204043 h 207168"/>
                <a:gd name="connsiteX21" fmla="*/ 75456 w 178593"/>
                <a:gd name="connsiteY21" fmla="*/ 204043 h 207168"/>
                <a:gd name="connsiteX22" fmla="*/ 75456 w 178593"/>
                <a:gd name="connsiteY22" fmla="*/ 161181 h 207168"/>
                <a:gd name="connsiteX23" fmla="*/ 104031 w 178593"/>
                <a:gd name="connsiteY23" fmla="*/ 161181 h 207168"/>
                <a:gd name="connsiteX24" fmla="*/ 104031 w 178593"/>
                <a:gd name="connsiteY24" fmla="*/ 204043 h 207168"/>
                <a:gd name="connsiteX25" fmla="*/ 175468 w 178593"/>
                <a:gd name="connsiteY25" fmla="*/ 204043 h 207168"/>
                <a:gd name="connsiteX26" fmla="*/ 175468 w 178593"/>
                <a:gd name="connsiteY26" fmla="*/ 4018 h 207168"/>
                <a:gd name="connsiteX27" fmla="*/ 4018 w 178593"/>
                <a:gd name="connsiteY27" fmla="*/ 4018 h 207168"/>
                <a:gd name="connsiteX28" fmla="*/ 4018 w 178593"/>
                <a:gd name="connsiteY28" fmla="*/ 204043 h 20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8593" h="207168">
                  <a:moveTo>
                    <a:pt x="46881" y="104031"/>
                  </a:moveTo>
                  <a:lnTo>
                    <a:pt x="75456" y="104031"/>
                  </a:lnTo>
                  <a:lnTo>
                    <a:pt x="75456" y="132606"/>
                  </a:lnTo>
                  <a:lnTo>
                    <a:pt x="46881" y="132606"/>
                  </a:lnTo>
                  <a:lnTo>
                    <a:pt x="46881" y="104031"/>
                  </a:lnTo>
                  <a:close/>
                  <a:moveTo>
                    <a:pt x="46881" y="46881"/>
                  </a:moveTo>
                  <a:lnTo>
                    <a:pt x="75456" y="46881"/>
                  </a:lnTo>
                  <a:lnTo>
                    <a:pt x="75456" y="75456"/>
                  </a:lnTo>
                  <a:lnTo>
                    <a:pt x="46881" y="75456"/>
                  </a:lnTo>
                  <a:lnTo>
                    <a:pt x="46881" y="46881"/>
                  </a:lnTo>
                  <a:close/>
                  <a:moveTo>
                    <a:pt x="104031" y="104031"/>
                  </a:moveTo>
                  <a:lnTo>
                    <a:pt x="132606" y="104031"/>
                  </a:lnTo>
                  <a:lnTo>
                    <a:pt x="132606" y="132606"/>
                  </a:lnTo>
                  <a:lnTo>
                    <a:pt x="104031" y="132606"/>
                  </a:lnTo>
                  <a:lnTo>
                    <a:pt x="104031" y="104031"/>
                  </a:lnTo>
                  <a:close/>
                  <a:moveTo>
                    <a:pt x="104031" y="46881"/>
                  </a:moveTo>
                  <a:lnTo>
                    <a:pt x="132606" y="46881"/>
                  </a:lnTo>
                  <a:lnTo>
                    <a:pt x="132606" y="75456"/>
                  </a:lnTo>
                  <a:lnTo>
                    <a:pt x="104031" y="75456"/>
                  </a:lnTo>
                  <a:lnTo>
                    <a:pt x="104031" y="46881"/>
                  </a:lnTo>
                  <a:close/>
                  <a:moveTo>
                    <a:pt x="4018" y="204043"/>
                  </a:moveTo>
                  <a:lnTo>
                    <a:pt x="75456" y="204043"/>
                  </a:lnTo>
                  <a:lnTo>
                    <a:pt x="75456" y="161181"/>
                  </a:lnTo>
                  <a:lnTo>
                    <a:pt x="104031" y="161181"/>
                  </a:lnTo>
                  <a:lnTo>
                    <a:pt x="104031" y="204043"/>
                  </a:lnTo>
                  <a:lnTo>
                    <a:pt x="175468" y="204043"/>
                  </a:lnTo>
                  <a:lnTo>
                    <a:pt x="175468" y="4018"/>
                  </a:lnTo>
                  <a:lnTo>
                    <a:pt x="4018" y="4018"/>
                  </a:lnTo>
                  <a:lnTo>
                    <a:pt x="4018" y="204043"/>
                  </a:lnTo>
                  <a:close/>
                </a:path>
              </a:pathLst>
            </a:custGeom>
            <a:grpFill/>
            <a:ln w="7144" cap="flat">
              <a:noFill/>
              <a:prstDash val="solid"/>
              <a:miter/>
            </a:ln>
          </p:spPr>
          <p:txBody>
            <a:bodyPr rtlCol="0" anchor="ctr"/>
            <a:lstStyle/>
            <a:p>
              <a:endParaRPr lang="en-US" sz="1600" b="1" dirty="0"/>
            </a:p>
          </p:txBody>
        </p:sp>
        <p:sp>
          <p:nvSpPr>
            <p:cNvPr id="38" name="Freeform: Shape 37">
              <a:extLst>
                <a:ext uri="{FF2B5EF4-FFF2-40B4-BE49-F238E27FC236}">
                  <a16:creationId xmlns:a16="http://schemas.microsoft.com/office/drawing/2014/main" id="{F21DCFAA-7F56-4A6B-9BFA-248FDD766947}"/>
                </a:ext>
              </a:extLst>
            </p:cNvPr>
            <p:cNvSpPr/>
            <p:nvPr/>
          </p:nvSpPr>
          <p:spPr>
            <a:xfrm>
              <a:off x="1496385" y="1642726"/>
              <a:ext cx="178594" cy="221456"/>
            </a:xfrm>
            <a:custGeom>
              <a:avLst/>
              <a:gdLst>
                <a:gd name="connsiteX0" fmla="*/ 104031 w 178593"/>
                <a:gd name="connsiteY0" fmla="*/ 104031 h 221456"/>
                <a:gd name="connsiteX1" fmla="*/ 132606 w 178593"/>
                <a:gd name="connsiteY1" fmla="*/ 104031 h 221456"/>
                <a:gd name="connsiteX2" fmla="*/ 132606 w 178593"/>
                <a:gd name="connsiteY2" fmla="*/ 132606 h 221456"/>
                <a:gd name="connsiteX3" fmla="*/ 104031 w 178593"/>
                <a:gd name="connsiteY3" fmla="*/ 132606 h 221456"/>
                <a:gd name="connsiteX4" fmla="*/ 104031 w 178593"/>
                <a:gd name="connsiteY4" fmla="*/ 104031 h 221456"/>
                <a:gd name="connsiteX5" fmla="*/ 104031 w 178593"/>
                <a:gd name="connsiteY5" fmla="*/ 46881 h 221456"/>
                <a:gd name="connsiteX6" fmla="*/ 132606 w 178593"/>
                <a:gd name="connsiteY6" fmla="*/ 46881 h 221456"/>
                <a:gd name="connsiteX7" fmla="*/ 132606 w 178593"/>
                <a:gd name="connsiteY7" fmla="*/ 75456 h 221456"/>
                <a:gd name="connsiteX8" fmla="*/ 104031 w 178593"/>
                <a:gd name="connsiteY8" fmla="*/ 75456 h 221456"/>
                <a:gd name="connsiteX9" fmla="*/ 104031 w 178593"/>
                <a:gd name="connsiteY9" fmla="*/ 46881 h 221456"/>
                <a:gd name="connsiteX10" fmla="*/ 75456 w 178593"/>
                <a:gd name="connsiteY10" fmla="*/ 75456 h 221456"/>
                <a:gd name="connsiteX11" fmla="*/ 46881 w 178593"/>
                <a:gd name="connsiteY11" fmla="*/ 75456 h 221456"/>
                <a:gd name="connsiteX12" fmla="*/ 46881 w 178593"/>
                <a:gd name="connsiteY12" fmla="*/ 46881 h 221456"/>
                <a:gd name="connsiteX13" fmla="*/ 75456 w 178593"/>
                <a:gd name="connsiteY13" fmla="*/ 46881 h 221456"/>
                <a:gd name="connsiteX14" fmla="*/ 75456 w 178593"/>
                <a:gd name="connsiteY14" fmla="*/ 75456 h 221456"/>
                <a:gd name="connsiteX15" fmla="*/ 75456 w 178593"/>
                <a:gd name="connsiteY15" fmla="*/ 132606 h 221456"/>
                <a:gd name="connsiteX16" fmla="*/ 46881 w 178593"/>
                <a:gd name="connsiteY16" fmla="*/ 132606 h 221456"/>
                <a:gd name="connsiteX17" fmla="*/ 46881 w 178593"/>
                <a:gd name="connsiteY17" fmla="*/ 104031 h 221456"/>
                <a:gd name="connsiteX18" fmla="*/ 75456 w 178593"/>
                <a:gd name="connsiteY18" fmla="*/ 104031 h 221456"/>
                <a:gd name="connsiteX19" fmla="*/ 75456 w 178593"/>
                <a:gd name="connsiteY19" fmla="*/ 132606 h 221456"/>
                <a:gd name="connsiteX20" fmla="*/ 104031 w 178593"/>
                <a:gd name="connsiteY20" fmla="*/ 218331 h 221456"/>
                <a:gd name="connsiteX21" fmla="*/ 175468 w 178593"/>
                <a:gd name="connsiteY21" fmla="*/ 218331 h 221456"/>
                <a:gd name="connsiteX22" fmla="*/ 175468 w 178593"/>
                <a:gd name="connsiteY22" fmla="*/ 4018 h 221456"/>
                <a:gd name="connsiteX23" fmla="*/ 4018 w 178593"/>
                <a:gd name="connsiteY23" fmla="*/ 4018 h 221456"/>
                <a:gd name="connsiteX24" fmla="*/ 4018 w 178593"/>
                <a:gd name="connsiteY24" fmla="*/ 161181 h 221456"/>
                <a:gd name="connsiteX25" fmla="*/ 104031 w 178593"/>
                <a:gd name="connsiteY25" fmla="*/ 161181 h 221456"/>
                <a:gd name="connsiteX26" fmla="*/ 104031 w 178593"/>
                <a:gd name="connsiteY26" fmla="*/ 218331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8593" h="221456">
                  <a:moveTo>
                    <a:pt x="104031" y="104031"/>
                  </a:moveTo>
                  <a:lnTo>
                    <a:pt x="132606" y="104031"/>
                  </a:lnTo>
                  <a:lnTo>
                    <a:pt x="132606" y="132606"/>
                  </a:lnTo>
                  <a:lnTo>
                    <a:pt x="104031" y="132606"/>
                  </a:lnTo>
                  <a:lnTo>
                    <a:pt x="104031" y="104031"/>
                  </a:lnTo>
                  <a:close/>
                  <a:moveTo>
                    <a:pt x="104031" y="46881"/>
                  </a:moveTo>
                  <a:lnTo>
                    <a:pt x="132606" y="46881"/>
                  </a:lnTo>
                  <a:lnTo>
                    <a:pt x="132606" y="75456"/>
                  </a:lnTo>
                  <a:lnTo>
                    <a:pt x="104031" y="75456"/>
                  </a:lnTo>
                  <a:lnTo>
                    <a:pt x="104031" y="46881"/>
                  </a:lnTo>
                  <a:close/>
                  <a:moveTo>
                    <a:pt x="75456" y="75456"/>
                  </a:moveTo>
                  <a:lnTo>
                    <a:pt x="46881" y="75456"/>
                  </a:lnTo>
                  <a:lnTo>
                    <a:pt x="46881" y="46881"/>
                  </a:lnTo>
                  <a:lnTo>
                    <a:pt x="75456" y="46881"/>
                  </a:lnTo>
                  <a:lnTo>
                    <a:pt x="75456" y="75456"/>
                  </a:lnTo>
                  <a:close/>
                  <a:moveTo>
                    <a:pt x="75456" y="132606"/>
                  </a:moveTo>
                  <a:lnTo>
                    <a:pt x="46881" y="132606"/>
                  </a:lnTo>
                  <a:lnTo>
                    <a:pt x="46881" y="104031"/>
                  </a:lnTo>
                  <a:lnTo>
                    <a:pt x="75456" y="104031"/>
                  </a:lnTo>
                  <a:lnTo>
                    <a:pt x="75456" y="132606"/>
                  </a:lnTo>
                  <a:close/>
                  <a:moveTo>
                    <a:pt x="104031" y="218331"/>
                  </a:moveTo>
                  <a:lnTo>
                    <a:pt x="175468" y="218331"/>
                  </a:lnTo>
                  <a:lnTo>
                    <a:pt x="175468" y="4018"/>
                  </a:lnTo>
                  <a:lnTo>
                    <a:pt x="4018" y="4018"/>
                  </a:lnTo>
                  <a:lnTo>
                    <a:pt x="4018" y="161181"/>
                  </a:lnTo>
                  <a:lnTo>
                    <a:pt x="104031" y="161181"/>
                  </a:lnTo>
                  <a:lnTo>
                    <a:pt x="104031" y="218331"/>
                  </a:lnTo>
                  <a:close/>
                </a:path>
              </a:pathLst>
            </a:custGeom>
            <a:grpFill/>
            <a:ln w="7144" cap="flat">
              <a:noFill/>
              <a:prstDash val="solid"/>
              <a:miter/>
            </a:ln>
          </p:spPr>
          <p:txBody>
            <a:bodyPr rtlCol="0" anchor="ctr"/>
            <a:lstStyle/>
            <a:p>
              <a:endParaRPr lang="en-US" sz="1600" b="1" dirty="0"/>
            </a:p>
          </p:txBody>
        </p:sp>
      </p:grpSp>
      <p:sp>
        <p:nvSpPr>
          <p:cNvPr id="39" name="TextBox 38">
            <a:extLst>
              <a:ext uri="{FF2B5EF4-FFF2-40B4-BE49-F238E27FC236}">
                <a16:creationId xmlns:a16="http://schemas.microsoft.com/office/drawing/2014/main" id="{FADAD924-86FB-4E36-AD38-469F08ADB4B6}"/>
              </a:ext>
            </a:extLst>
          </p:cNvPr>
          <p:cNvSpPr txBox="1"/>
          <p:nvPr/>
        </p:nvSpPr>
        <p:spPr>
          <a:xfrm>
            <a:off x="2261173" y="4332183"/>
            <a:ext cx="1717040" cy="350807"/>
          </a:xfrm>
          <a:prstGeom prst="rect">
            <a:avLst/>
          </a:prstGeom>
        </p:spPr>
        <p:txBody>
          <a:bodyPr vert="horz" wrap="square" lIns="0" tIns="0" rIns="0" bIns="0" rtlCol="0" anchor="ctr">
            <a:noAutofit/>
          </a:bodyPr>
          <a:lstStyle/>
          <a:p>
            <a:pPr algn="ctr"/>
            <a:r>
              <a:rPr lang="en-US" sz="1600" b="1" dirty="0"/>
              <a:t>Strategic</a:t>
            </a:r>
          </a:p>
          <a:p>
            <a:pPr algn="ctr"/>
            <a:r>
              <a:rPr lang="en-US" sz="1600" b="1" dirty="0"/>
              <a:t>$69B in Revenue</a:t>
            </a:r>
          </a:p>
        </p:txBody>
      </p:sp>
      <p:sp>
        <p:nvSpPr>
          <p:cNvPr id="40" name="TextBox 39">
            <a:extLst>
              <a:ext uri="{FF2B5EF4-FFF2-40B4-BE49-F238E27FC236}">
                <a16:creationId xmlns:a16="http://schemas.microsoft.com/office/drawing/2014/main" id="{D022610E-D2FD-4BFA-AC62-DBD5F47404D0}"/>
              </a:ext>
            </a:extLst>
          </p:cNvPr>
          <p:cNvSpPr txBox="1"/>
          <p:nvPr/>
        </p:nvSpPr>
        <p:spPr>
          <a:xfrm>
            <a:off x="4135026" y="4332183"/>
            <a:ext cx="1898946" cy="350807"/>
          </a:xfrm>
          <a:prstGeom prst="rect">
            <a:avLst/>
          </a:prstGeom>
        </p:spPr>
        <p:txBody>
          <a:bodyPr vert="horz" wrap="square" lIns="0" tIns="0" rIns="0" bIns="0" rtlCol="0" anchor="ctr">
            <a:noAutofit/>
          </a:bodyPr>
          <a:lstStyle/>
          <a:p>
            <a:pPr algn="ctr" defTabSz="914126">
              <a:defRPr/>
            </a:pPr>
            <a:r>
              <a:rPr lang="en-US" sz="1600" b="1" kern="0" dirty="0">
                <a:ea typeface="Century Gothic" charset="0"/>
                <a:cs typeface="Calibri" panose="020F0502020204030204" pitchFamily="34" charset="0"/>
              </a:rPr>
              <a:t>323K </a:t>
            </a:r>
          </a:p>
          <a:p>
            <a:pPr algn="ctr" defTabSz="914126">
              <a:defRPr/>
            </a:pPr>
            <a:r>
              <a:rPr lang="en-US" sz="1600" b="1" kern="0" dirty="0">
                <a:ea typeface="Century Gothic" charset="0"/>
                <a:cs typeface="Calibri" panose="020F0502020204030204" pitchFamily="34" charset="0"/>
              </a:rPr>
              <a:t>Employees</a:t>
            </a:r>
          </a:p>
        </p:txBody>
      </p:sp>
      <p:pic>
        <p:nvPicPr>
          <p:cNvPr id="41" name="Graphic 40" descr="Pie chart">
            <a:extLst>
              <a:ext uri="{FF2B5EF4-FFF2-40B4-BE49-F238E27FC236}">
                <a16:creationId xmlns:a16="http://schemas.microsoft.com/office/drawing/2014/main" id="{308FB93A-C1CA-41C3-A7BA-5A42A84D6EB5}"/>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86922" y="4983463"/>
            <a:ext cx="548640" cy="548640"/>
          </a:xfrm>
          <a:prstGeom prst="rect">
            <a:avLst/>
          </a:prstGeom>
        </p:spPr>
      </p:pic>
      <p:sp>
        <p:nvSpPr>
          <p:cNvPr id="42" name="TextBox 41">
            <a:extLst>
              <a:ext uri="{FF2B5EF4-FFF2-40B4-BE49-F238E27FC236}">
                <a16:creationId xmlns:a16="http://schemas.microsoft.com/office/drawing/2014/main" id="{5C94D837-C949-4DD9-9C4C-A7C34B541275}"/>
              </a:ext>
            </a:extLst>
          </p:cNvPr>
          <p:cNvSpPr txBox="1"/>
          <p:nvPr/>
        </p:nvSpPr>
        <p:spPr>
          <a:xfrm>
            <a:off x="500580" y="5635522"/>
            <a:ext cx="914400" cy="365760"/>
          </a:xfrm>
          <a:prstGeom prst="rect">
            <a:avLst/>
          </a:prstGeom>
        </p:spPr>
        <p:txBody>
          <a:bodyPr vert="horz" wrap="none" lIns="0" tIns="0" rIns="0" bIns="0" rtlCol="0" anchor="ctr">
            <a:noAutofit/>
          </a:bodyPr>
          <a:lstStyle/>
          <a:p>
            <a:pPr algn="ctr"/>
            <a:r>
              <a:rPr lang="en-US" sz="1600" b="1" dirty="0"/>
              <a:t>20</a:t>
            </a:r>
          </a:p>
        </p:txBody>
      </p:sp>
      <p:sp>
        <p:nvSpPr>
          <p:cNvPr id="43" name="TextBox 42">
            <a:extLst>
              <a:ext uri="{FF2B5EF4-FFF2-40B4-BE49-F238E27FC236}">
                <a16:creationId xmlns:a16="http://schemas.microsoft.com/office/drawing/2014/main" id="{00FAF9FE-87DA-47EA-A674-FAC10200F028}"/>
              </a:ext>
            </a:extLst>
          </p:cNvPr>
          <p:cNvSpPr txBox="1"/>
          <p:nvPr/>
        </p:nvSpPr>
        <p:spPr>
          <a:xfrm>
            <a:off x="1523316" y="5635522"/>
            <a:ext cx="914400" cy="365760"/>
          </a:xfrm>
          <a:prstGeom prst="rect">
            <a:avLst/>
          </a:prstGeom>
        </p:spPr>
        <p:txBody>
          <a:bodyPr vert="horz" wrap="none" lIns="0" tIns="0" rIns="0" bIns="0" rtlCol="0" anchor="ctr">
            <a:noAutofit/>
          </a:bodyPr>
          <a:lstStyle/>
          <a:p>
            <a:pPr algn="ctr"/>
            <a:r>
              <a:rPr lang="en-US" sz="1600" b="1" dirty="0"/>
              <a:t>+</a:t>
            </a:r>
          </a:p>
        </p:txBody>
      </p:sp>
      <p:sp>
        <p:nvSpPr>
          <p:cNvPr id="44" name="TextBox 43">
            <a:extLst>
              <a:ext uri="{FF2B5EF4-FFF2-40B4-BE49-F238E27FC236}">
                <a16:creationId xmlns:a16="http://schemas.microsoft.com/office/drawing/2014/main" id="{CC02AFAE-7B67-42F4-8D3C-02FEFAAE185A}"/>
              </a:ext>
            </a:extLst>
          </p:cNvPr>
          <p:cNvSpPr txBox="1"/>
          <p:nvPr/>
        </p:nvSpPr>
        <p:spPr>
          <a:xfrm>
            <a:off x="3705258" y="5635522"/>
            <a:ext cx="914400" cy="365760"/>
          </a:xfrm>
          <a:prstGeom prst="rect">
            <a:avLst/>
          </a:prstGeom>
        </p:spPr>
        <p:txBody>
          <a:bodyPr vert="horz" wrap="none" lIns="0" tIns="0" rIns="0" bIns="0" rtlCol="0" anchor="ctr">
            <a:noAutofit/>
          </a:bodyPr>
          <a:lstStyle/>
          <a:p>
            <a:pPr algn="ctr"/>
            <a:r>
              <a:rPr lang="en-US" sz="1600" b="1" dirty="0"/>
              <a:t>+</a:t>
            </a:r>
          </a:p>
        </p:txBody>
      </p:sp>
      <p:sp>
        <p:nvSpPr>
          <p:cNvPr id="45" name="TextBox 44">
            <a:extLst>
              <a:ext uri="{FF2B5EF4-FFF2-40B4-BE49-F238E27FC236}">
                <a16:creationId xmlns:a16="http://schemas.microsoft.com/office/drawing/2014/main" id="{A485B156-7658-4F71-B4C8-8DCE2DDC60A0}"/>
              </a:ext>
            </a:extLst>
          </p:cNvPr>
          <p:cNvSpPr txBox="1"/>
          <p:nvPr/>
        </p:nvSpPr>
        <p:spPr>
          <a:xfrm>
            <a:off x="5748647" y="5635522"/>
            <a:ext cx="914400" cy="365760"/>
          </a:xfrm>
          <a:prstGeom prst="rect">
            <a:avLst/>
          </a:prstGeom>
        </p:spPr>
        <p:txBody>
          <a:bodyPr vert="horz" wrap="none" lIns="0" tIns="0" rIns="0" bIns="0" rtlCol="0" anchor="ctr">
            <a:noAutofit/>
          </a:bodyPr>
          <a:lstStyle/>
          <a:p>
            <a:pPr algn="ctr"/>
            <a:r>
              <a:rPr lang="en-US" sz="1600" b="1" dirty="0"/>
              <a:t>+</a:t>
            </a:r>
          </a:p>
        </p:txBody>
      </p:sp>
      <p:sp>
        <p:nvSpPr>
          <p:cNvPr id="46" name="TextBox 45">
            <a:extLst>
              <a:ext uri="{FF2B5EF4-FFF2-40B4-BE49-F238E27FC236}">
                <a16:creationId xmlns:a16="http://schemas.microsoft.com/office/drawing/2014/main" id="{C976BA72-A7CB-4E5C-B36D-9A747A993450}"/>
              </a:ext>
            </a:extLst>
          </p:cNvPr>
          <p:cNvSpPr txBox="1"/>
          <p:nvPr/>
        </p:nvSpPr>
        <p:spPr>
          <a:xfrm>
            <a:off x="7925339" y="5635522"/>
            <a:ext cx="914400" cy="365760"/>
          </a:xfrm>
          <a:prstGeom prst="rect">
            <a:avLst/>
          </a:prstGeom>
        </p:spPr>
        <p:txBody>
          <a:bodyPr vert="horz" wrap="none" lIns="0" tIns="0" rIns="0" bIns="0" rtlCol="0" anchor="ctr">
            <a:noAutofit/>
          </a:bodyPr>
          <a:lstStyle/>
          <a:p>
            <a:pPr algn="ctr"/>
            <a:r>
              <a:rPr lang="en-US" sz="1600" b="1" dirty="0"/>
              <a:t>+</a:t>
            </a:r>
          </a:p>
        </p:txBody>
      </p:sp>
      <p:sp>
        <p:nvSpPr>
          <p:cNvPr id="47" name="TextBox 46">
            <a:extLst>
              <a:ext uri="{FF2B5EF4-FFF2-40B4-BE49-F238E27FC236}">
                <a16:creationId xmlns:a16="http://schemas.microsoft.com/office/drawing/2014/main" id="{3FE866A8-B1D3-44C2-BD05-1561B57755AC}"/>
              </a:ext>
            </a:extLst>
          </p:cNvPr>
          <p:cNvSpPr txBox="1"/>
          <p:nvPr/>
        </p:nvSpPr>
        <p:spPr>
          <a:xfrm>
            <a:off x="2730563" y="5635522"/>
            <a:ext cx="914400" cy="365760"/>
          </a:xfrm>
          <a:prstGeom prst="rect">
            <a:avLst/>
          </a:prstGeom>
        </p:spPr>
        <p:txBody>
          <a:bodyPr vert="horz" wrap="none" lIns="0" tIns="0" rIns="0" bIns="0" rtlCol="0" anchor="ctr">
            <a:noAutofit/>
          </a:bodyPr>
          <a:lstStyle/>
          <a:p>
            <a:pPr algn="ctr"/>
            <a:r>
              <a:rPr lang="en-US" sz="1600" b="1" dirty="0"/>
              <a:t>25</a:t>
            </a:r>
          </a:p>
        </p:txBody>
      </p:sp>
      <p:sp>
        <p:nvSpPr>
          <p:cNvPr id="48" name="TextBox 47">
            <a:extLst>
              <a:ext uri="{FF2B5EF4-FFF2-40B4-BE49-F238E27FC236}">
                <a16:creationId xmlns:a16="http://schemas.microsoft.com/office/drawing/2014/main" id="{E606C6AD-EAA8-4CE7-8B2D-74E6A9FB1570}"/>
              </a:ext>
            </a:extLst>
          </p:cNvPr>
          <p:cNvSpPr txBox="1"/>
          <p:nvPr/>
        </p:nvSpPr>
        <p:spPr>
          <a:xfrm>
            <a:off x="4694796" y="5635522"/>
            <a:ext cx="914400" cy="365760"/>
          </a:xfrm>
          <a:prstGeom prst="rect">
            <a:avLst/>
          </a:prstGeom>
        </p:spPr>
        <p:txBody>
          <a:bodyPr vert="horz" wrap="none" lIns="0" tIns="0" rIns="0" bIns="0" rtlCol="0" anchor="ctr">
            <a:noAutofit/>
          </a:bodyPr>
          <a:lstStyle/>
          <a:p>
            <a:pPr algn="ctr"/>
            <a:r>
              <a:rPr lang="en-US" sz="1600" b="1" dirty="0"/>
              <a:t>15</a:t>
            </a:r>
          </a:p>
        </p:txBody>
      </p:sp>
      <p:sp>
        <p:nvSpPr>
          <p:cNvPr id="50" name="TextBox 49">
            <a:extLst>
              <a:ext uri="{FF2B5EF4-FFF2-40B4-BE49-F238E27FC236}">
                <a16:creationId xmlns:a16="http://schemas.microsoft.com/office/drawing/2014/main" id="{4447811D-3804-4F35-8EEC-E2877ABC8A44}"/>
              </a:ext>
            </a:extLst>
          </p:cNvPr>
          <p:cNvSpPr txBox="1"/>
          <p:nvPr/>
        </p:nvSpPr>
        <p:spPr>
          <a:xfrm>
            <a:off x="8195969" y="4316820"/>
            <a:ext cx="2507518" cy="428859"/>
          </a:xfrm>
          <a:prstGeom prst="rect">
            <a:avLst/>
          </a:prstGeom>
        </p:spPr>
        <p:txBody>
          <a:bodyPr vert="horz" wrap="square" lIns="0" tIns="0" rIns="0" bIns="0" rtlCol="0" anchor="ctr">
            <a:noAutofit/>
          </a:bodyPr>
          <a:lstStyle/>
          <a:p>
            <a:pPr algn="ctr" defTabSz="914126">
              <a:defRPr/>
            </a:pPr>
            <a:r>
              <a:rPr lang="en-US" sz="1600" b="1" kern="0" dirty="0">
                <a:ea typeface="Century Gothic" charset="0"/>
                <a:cs typeface="Calibri" panose="020F0502020204030204" pitchFamily="34" charset="0"/>
              </a:rPr>
              <a:t>6.9 Territory </a:t>
            </a:r>
          </a:p>
          <a:p>
            <a:pPr algn="ctr" defTabSz="914126">
              <a:defRPr/>
            </a:pPr>
            <a:r>
              <a:rPr lang="en-US" sz="1600" b="1" kern="0" dirty="0">
                <a:ea typeface="Century Gothic" charset="0"/>
                <a:cs typeface="Calibri" panose="020F0502020204030204" pitchFamily="34" charset="0"/>
              </a:rPr>
              <a:t>Data Maturity </a:t>
            </a:r>
          </a:p>
        </p:txBody>
      </p:sp>
      <p:sp>
        <p:nvSpPr>
          <p:cNvPr id="51" name="TextBox 50">
            <a:extLst>
              <a:ext uri="{FF2B5EF4-FFF2-40B4-BE49-F238E27FC236}">
                <a16:creationId xmlns:a16="http://schemas.microsoft.com/office/drawing/2014/main" id="{938D4B4E-099F-4CCB-9E81-D08128BEC804}"/>
              </a:ext>
            </a:extLst>
          </p:cNvPr>
          <p:cNvSpPr txBox="1"/>
          <p:nvPr/>
        </p:nvSpPr>
        <p:spPr>
          <a:xfrm>
            <a:off x="8943300" y="5635522"/>
            <a:ext cx="914400" cy="365760"/>
          </a:xfrm>
          <a:prstGeom prst="rect">
            <a:avLst/>
          </a:prstGeom>
        </p:spPr>
        <p:txBody>
          <a:bodyPr vert="horz" wrap="none" lIns="0" tIns="0" rIns="0" bIns="0" rtlCol="0" anchor="ctr">
            <a:noAutofit/>
          </a:bodyPr>
          <a:lstStyle/>
          <a:p>
            <a:pPr algn="ctr"/>
            <a:r>
              <a:rPr lang="en-US" sz="1600" b="1" dirty="0"/>
              <a:t>15</a:t>
            </a:r>
          </a:p>
        </p:txBody>
      </p:sp>
      <p:pic>
        <p:nvPicPr>
          <p:cNvPr id="52" name="Graphic 51" descr="Photocopier">
            <a:extLst>
              <a:ext uri="{FF2B5EF4-FFF2-40B4-BE49-F238E27FC236}">
                <a16:creationId xmlns:a16="http://schemas.microsoft.com/office/drawing/2014/main" id="{7B742E77-942F-4144-84F6-6C3F95723784}"/>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77482" y="4928295"/>
            <a:ext cx="571620" cy="571620"/>
          </a:xfrm>
          <a:prstGeom prst="rect">
            <a:avLst/>
          </a:prstGeom>
        </p:spPr>
      </p:pic>
      <p:sp>
        <p:nvSpPr>
          <p:cNvPr id="54" name="TextBox 53">
            <a:extLst>
              <a:ext uri="{FF2B5EF4-FFF2-40B4-BE49-F238E27FC236}">
                <a16:creationId xmlns:a16="http://schemas.microsoft.com/office/drawing/2014/main" id="{B4F2C03B-29B3-4668-AD9E-924AE051173C}"/>
              </a:ext>
            </a:extLst>
          </p:cNvPr>
          <p:cNvSpPr txBox="1"/>
          <p:nvPr/>
        </p:nvSpPr>
        <p:spPr>
          <a:xfrm>
            <a:off x="5949906" y="4343999"/>
            <a:ext cx="2529836" cy="350807"/>
          </a:xfrm>
          <a:prstGeom prst="rect">
            <a:avLst/>
          </a:prstGeom>
        </p:spPr>
        <p:txBody>
          <a:bodyPr vert="horz" wrap="square" lIns="0" tIns="0" rIns="0" bIns="0" rtlCol="0" anchor="ctr">
            <a:noAutofit/>
          </a:bodyPr>
          <a:lstStyle/>
          <a:p>
            <a:pPr algn="ctr" defTabSz="914126">
              <a:defRPr/>
            </a:pPr>
            <a:r>
              <a:rPr lang="en-US" sz="1600" b="1" kern="0" dirty="0">
                <a:ea typeface="Century Gothic" charset="0"/>
                <a:cs typeface="Calibri" panose="020F0502020204030204" pitchFamily="34" charset="0"/>
              </a:rPr>
              <a:t>5.9 Territory </a:t>
            </a:r>
          </a:p>
          <a:p>
            <a:pPr algn="ctr" defTabSz="914126">
              <a:defRPr/>
            </a:pPr>
            <a:r>
              <a:rPr lang="en-US" sz="1600" b="1" kern="0" dirty="0">
                <a:ea typeface="Century Gothic" charset="0"/>
                <a:cs typeface="Calibri" panose="020F0502020204030204" pitchFamily="34" charset="0"/>
              </a:rPr>
              <a:t>Data Readiness Score</a:t>
            </a:r>
          </a:p>
        </p:txBody>
      </p:sp>
      <p:sp>
        <p:nvSpPr>
          <p:cNvPr id="55" name="TextBox 54">
            <a:extLst>
              <a:ext uri="{FF2B5EF4-FFF2-40B4-BE49-F238E27FC236}">
                <a16:creationId xmlns:a16="http://schemas.microsoft.com/office/drawing/2014/main" id="{C66AA86D-1444-4343-B214-9AD8D07642B8}"/>
              </a:ext>
            </a:extLst>
          </p:cNvPr>
          <p:cNvSpPr txBox="1"/>
          <p:nvPr/>
        </p:nvSpPr>
        <p:spPr>
          <a:xfrm>
            <a:off x="6829030" y="5635522"/>
            <a:ext cx="914400" cy="365760"/>
          </a:xfrm>
          <a:prstGeom prst="rect">
            <a:avLst/>
          </a:prstGeom>
        </p:spPr>
        <p:txBody>
          <a:bodyPr vert="horz" wrap="none" lIns="0" tIns="0" rIns="0" bIns="0" rtlCol="0" anchor="ctr">
            <a:noAutofit/>
          </a:bodyPr>
          <a:lstStyle/>
          <a:p>
            <a:pPr algn="ctr"/>
            <a:r>
              <a:rPr lang="en-US" sz="1600" b="1" dirty="0"/>
              <a:t>15</a:t>
            </a:r>
          </a:p>
        </p:txBody>
      </p:sp>
      <p:pic>
        <p:nvPicPr>
          <p:cNvPr id="56" name="Graphic 55" descr="Wireless router">
            <a:extLst>
              <a:ext uri="{FF2B5EF4-FFF2-40B4-BE49-F238E27FC236}">
                <a16:creationId xmlns:a16="http://schemas.microsoft.com/office/drawing/2014/main" id="{C07F75F3-6D22-4251-92AB-DB05EA123F8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92879" y="4898021"/>
            <a:ext cx="645251" cy="645251"/>
          </a:xfrm>
          <a:prstGeom prst="rect">
            <a:avLst/>
          </a:prstGeom>
        </p:spPr>
      </p:pic>
      <p:pic>
        <p:nvPicPr>
          <p:cNvPr id="57" name="Graphic 56" descr="Group">
            <a:extLst>
              <a:ext uri="{FF2B5EF4-FFF2-40B4-BE49-F238E27FC236}">
                <a16:creationId xmlns:a16="http://schemas.microsoft.com/office/drawing/2014/main" id="{BC1FB36E-D472-4D1F-A728-5B149486B2E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795008" y="4909286"/>
            <a:ext cx="645993" cy="645993"/>
          </a:xfrm>
          <a:prstGeom prst="rect">
            <a:avLst/>
          </a:prstGeom>
        </p:spPr>
      </p:pic>
      <p:sp>
        <p:nvSpPr>
          <p:cNvPr id="58" name="Rectangle 57">
            <a:extLst>
              <a:ext uri="{FF2B5EF4-FFF2-40B4-BE49-F238E27FC236}">
                <a16:creationId xmlns:a16="http://schemas.microsoft.com/office/drawing/2014/main" id="{5272538A-C36C-47E3-B80D-365359F98476}"/>
              </a:ext>
            </a:extLst>
          </p:cNvPr>
          <p:cNvSpPr/>
          <p:nvPr/>
        </p:nvSpPr>
        <p:spPr>
          <a:xfrm>
            <a:off x="10980382" y="5662728"/>
            <a:ext cx="450764" cy="338554"/>
          </a:xfrm>
          <a:prstGeom prst="rect">
            <a:avLst/>
          </a:prstGeom>
        </p:spPr>
        <p:txBody>
          <a:bodyPr wrap="none" anchor="ctr">
            <a:spAutoFit/>
          </a:bodyPr>
          <a:lstStyle/>
          <a:p>
            <a:pPr algn="ctr"/>
            <a:r>
              <a:rPr lang="en-US" sz="1600" b="1" dirty="0"/>
              <a:t>90</a:t>
            </a:r>
          </a:p>
        </p:txBody>
      </p:sp>
      <p:sp>
        <p:nvSpPr>
          <p:cNvPr id="59" name="Rectangle 58">
            <a:extLst>
              <a:ext uri="{FF2B5EF4-FFF2-40B4-BE49-F238E27FC236}">
                <a16:creationId xmlns:a16="http://schemas.microsoft.com/office/drawing/2014/main" id="{48218DB1-35AA-4702-862B-492F14981A47}"/>
              </a:ext>
            </a:extLst>
          </p:cNvPr>
          <p:cNvSpPr/>
          <p:nvPr/>
        </p:nvSpPr>
        <p:spPr>
          <a:xfrm>
            <a:off x="10641739" y="4241271"/>
            <a:ext cx="1098635" cy="584775"/>
          </a:xfrm>
          <a:prstGeom prst="rect">
            <a:avLst/>
          </a:prstGeom>
        </p:spPr>
        <p:txBody>
          <a:bodyPr wrap="none">
            <a:spAutoFit/>
          </a:bodyPr>
          <a:lstStyle/>
          <a:p>
            <a:pPr algn="ctr" defTabSz="914103">
              <a:defRPr/>
            </a:pPr>
            <a:r>
              <a:rPr lang="en-US" sz="1600" b="1" dirty="0">
                <a:cs typeface="Calibri" panose="020F0502020204030204" pitchFamily="34" charset="0"/>
              </a:rPr>
              <a:t>Prospect </a:t>
            </a:r>
          </a:p>
          <a:p>
            <a:pPr algn="ctr" defTabSz="914103">
              <a:defRPr/>
            </a:pPr>
            <a:r>
              <a:rPr lang="en-US" sz="1600" b="1" dirty="0">
                <a:cs typeface="Calibri" panose="020F0502020204030204" pitchFamily="34" charset="0"/>
              </a:rPr>
              <a:t>Score</a:t>
            </a:r>
          </a:p>
        </p:txBody>
      </p:sp>
      <p:sp>
        <p:nvSpPr>
          <p:cNvPr id="60" name="TextBox 59">
            <a:extLst>
              <a:ext uri="{FF2B5EF4-FFF2-40B4-BE49-F238E27FC236}">
                <a16:creationId xmlns:a16="http://schemas.microsoft.com/office/drawing/2014/main" id="{D8E71719-F1A9-4C47-A803-3C0CBDA36D83}"/>
              </a:ext>
            </a:extLst>
          </p:cNvPr>
          <p:cNvSpPr txBox="1"/>
          <p:nvPr/>
        </p:nvSpPr>
        <p:spPr>
          <a:xfrm>
            <a:off x="10004964" y="5635522"/>
            <a:ext cx="914400" cy="365760"/>
          </a:xfrm>
          <a:prstGeom prst="rect">
            <a:avLst/>
          </a:prstGeom>
        </p:spPr>
        <p:txBody>
          <a:bodyPr vert="horz" wrap="none" lIns="0" tIns="0" rIns="0" bIns="0" rtlCol="0" anchor="ctr">
            <a:noAutofit/>
          </a:bodyPr>
          <a:lstStyle/>
          <a:p>
            <a:pPr algn="ctr"/>
            <a:r>
              <a:rPr lang="en-US" sz="1600" b="1" dirty="0"/>
              <a:t>=</a:t>
            </a:r>
          </a:p>
        </p:txBody>
      </p:sp>
      <p:pic>
        <p:nvPicPr>
          <p:cNvPr id="61" name="Graphic 60" descr="Users">
            <a:extLst>
              <a:ext uri="{FF2B5EF4-FFF2-40B4-BE49-F238E27FC236}">
                <a16:creationId xmlns:a16="http://schemas.microsoft.com/office/drawing/2014/main" id="{14B67F63-BC04-4EDF-980E-381220DAE10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814327" y="4890869"/>
            <a:ext cx="753461" cy="753461"/>
          </a:xfrm>
          <a:prstGeom prst="rect">
            <a:avLst/>
          </a:prstGeom>
        </p:spPr>
      </p:pic>
      <p:pic>
        <p:nvPicPr>
          <p:cNvPr id="62" name="Picture 61">
            <a:extLst>
              <a:ext uri="{FF2B5EF4-FFF2-40B4-BE49-F238E27FC236}">
                <a16:creationId xmlns:a16="http://schemas.microsoft.com/office/drawing/2014/main" id="{F09C2EC6-CCA7-4B10-ADEB-0806ED986BA1}"/>
              </a:ext>
            </a:extLst>
          </p:cNvPr>
          <p:cNvPicPr>
            <a:picLocks noChangeAspect="1"/>
          </p:cNvPicPr>
          <p:nvPr/>
        </p:nvPicPr>
        <p:blipFill rotWithShape="1">
          <a:blip r:embed="rId16"/>
          <a:srcRect t="39459" b="41356"/>
          <a:stretch/>
        </p:blipFill>
        <p:spPr>
          <a:xfrm>
            <a:off x="4161396" y="3362968"/>
            <a:ext cx="3867357" cy="741955"/>
          </a:xfrm>
          <a:prstGeom prst="rect">
            <a:avLst/>
          </a:prstGeom>
        </p:spPr>
      </p:pic>
      <p:sp>
        <p:nvSpPr>
          <p:cNvPr id="63" name="TextBox 62">
            <a:extLst>
              <a:ext uri="{FF2B5EF4-FFF2-40B4-BE49-F238E27FC236}">
                <a16:creationId xmlns:a16="http://schemas.microsoft.com/office/drawing/2014/main" id="{C3F8937C-644A-40C9-8280-D23E3A251ABC}"/>
              </a:ext>
            </a:extLst>
          </p:cNvPr>
          <p:cNvSpPr txBox="1"/>
          <p:nvPr/>
        </p:nvSpPr>
        <p:spPr>
          <a:xfrm>
            <a:off x="211107" y="4320966"/>
            <a:ext cx="1493345" cy="350807"/>
          </a:xfrm>
          <a:prstGeom prst="rect">
            <a:avLst/>
          </a:prstGeom>
        </p:spPr>
        <p:txBody>
          <a:bodyPr vert="horz" wrap="square" lIns="0" tIns="0" rIns="0" bIns="0" rtlCol="0" anchor="ctr">
            <a:noAutofit/>
          </a:bodyPr>
          <a:lstStyle/>
          <a:p>
            <a:pPr algn="ctr"/>
            <a:r>
              <a:rPr lang="en-US" b="1" dirty="0"/>
              <a:t>Retail</a:t>
            </a:r>
          </a:p>
        </p:txBody>
      </p:sp>
      <p:grpSp>
        <p:nvGrpSpPr>
          <p:cNvPr id="72" name="Graphic 15" descr="City">
            <a:extLst>
              <a:ext uri="{FF2B5EF4-FFF2-40B4-BE49-F238E27FC236}">
                <a16:creationId xmlns:a16="http://schemas.microsoft.com/office/drawing/2014/main" id="{2178A071-A4C9-7BA1-A926-C7E13BC77033}"/>
              </a:ext>
            </a:extLst>
          </p:cNvPr>
          <p:cNvGrpSpPr/>
          <p:nvPr/>
        </p:nvGrpSpPr>
        <p:grpSpPr>
          <a:xfrm>
            <a:off x="841938" y="1815254"/>
            <a:ext cx="378619" cy="548640"/>
            <a:chOff x="1396373" y="1642726"/>
            <a:chExt cx="378619" cy="450057"/>
          </a:xfrm>
          <a:solidFill>
            <a:schemeClr val="accent2"/>
          </a:solidFill>
        </p:grpSpPr>
        <p:sp>
          <p:nvSpPr>
            <p:cNvPr id="73" name="Freeform: Shape 72">
              <a:extLst>
                <a:ext uri="{FF2B5EF4-FFF2-40B4-BE49-F238E27FC236}">
                  <a16:creationId xmlns:a16="http://schemas.microsoft.com/office/drawing/2014/main" id="{2A1A9C6A-23EF-3030-56FA-D909A60530A1}"/>
                </a:ext>
              </a:extLst>
            </p:cNvPr>
            <p:cNvSpPr/>
            <p:nvPr/>
          </p:nvSpPr>
          <p:spPr>
            <a:xfrm>
              <a:off x="1396373" y="1828464"/>
              <a:ext cx="178594" cy="264319"/>
            </a:xfrm>
            <a:custGeom>
              <a:avLst/>
              <a:gdLst>
                <a:gd name="connsiteX0" fmla="*/ 46881 w 178593"/>
                <a:gd name="connsiteY0" fmla="*/ 161181 h 264318"/>
                <a:gd name="connsiteX1" fmla="*/ 75456 w 178593"/>
                <a:gd name="connsiteY1" fmla="*/ 161181 h 264318"/>
                <a:gd name="connsiteX2" fmla="*/ 75456 w 178593"/>
                <a:gd name="connsiteY2" fmla="*/ 189756 h 264318"/>
                <a:gd name="connsiteX3" fmla="*/ 46881 w 178593"/>
                <a:gd name="connsiteY3" fmla="*/ 189756 h 264318"/>
                <a:gd name="connsiteX4" fmla="*/ 46881 w 178593"/>
                <a:gd name="connsiteY4" fmla="*/ 161181 h 264318"/>
                <a:gd name="connsiteX5" fmla="*/ 46881 w 178593"/>
                <a:gd name="connsiteY5" fmla="*/ 104031 h 264318"/>
                <a:gd name="connsiteX6" fmla="*/ 75456 w 178593"/>
                <a:gd name="connsiteY6" fmla="*/ 104031 h 264318"/>
                <a:gd name="connsiteX7" fmla="*/ 75456 w 178593"/>
                <a:gd name="connsiteY7" fmla="*/ 132606 h 264318"/>
                <a:gd name="connsiteX8" fmla="*/ 46881 w 178593"/>
                <a:gd name="connsiteY8" fmla="*/ 132606 h 264318"/>
                <a:gd name="connsiteX9" fmla="*/ 46881 w 178593"/>
                <a:gd name="connsiteY9" fmla="*/ 104031 h 264318"/>
                <a:gd name="connsiteX10" fmla="*/ 46881 w 178593"/>
                <a:gd name="connsiteY10" fmla="*/ 46881 h 264318"/>
                <a:gd name="connsiteX11" fmla="*/ 75456 w 178593"/>
                <a:gd name="connsiteY11" fmla="*/ 46881 h 264318"/>
                <a:gd name="connsiteX12" fmla="*/ 75456 w 178593"/>
                <a:gd name="connsiteY12" fmla="*/ 75456 h 264318"/>
                <a:gd name="connsiteX13" fmla="*/ 46881 w 178593"/>
                <a:gd name="connsiteY13" fmla="*/ 75456 h 264318"/>
                <a:gd name="connsiteX14" fmla="*/ 46881 w 178593"/>
                <a:gd name="connsiteY14" fmla="*/ 46881 h 264318"/>
                <a:gd name="connsiteX15" fmla="*/ 104031 w 178593"/>
                <a:gd name="connsiteY15" fmla="*/ 161181 h 264318"/>
                <a:gd name="connsiteX16" fmla="*/ 132606 w 178593"/>
                <a:gd name="connsiteY16" fmla="*/ 161181 h 264318"/>
                <a:gd name="connsiteX17" fmla="*/ 132606 w 178593"/>
                <a:gd name="connsiteY17" fmla="*/ 189756 h 264318"/>
                <a:gd name="connsiteX18" fmla="*/ 104031 w 178593"/>
                <a:gd name="connsiteY18" fmla="*/ 189756 h 264318"/>
                <a:gd name="connsiteX19" fmla="*/ 104031 w 178593"/>
                <a:gd name="connsiteY19" fmla="*/ 161181 h 264318"/>
                <a:gd name="connsiteX20" fmla="*/ 104031 w 178593"/>
                <a:gd name="connsiteY20" fmla="*/ 104031 h 264318"/>
                <a:gd name="connsiteX21" fmla="*/ 132606 w 178593"/>
                <a:gd name="connsiteY21" fmla="*/ 104031 h 264318"/>
                <a:gd name="connsiteX22" fmla="*/ 132606 w 178593"/>
                <a:gd name="connsiteY22" fmla="*/ 132606 h 264318"/>
                <a:gd name="connsiteX23" fmla="*/ 104031 w 178593"/>
                <a:gd name="connsiteY23" fmla="*/ 132606 h 264318"/>
                <a:gd name="connsiteX24" fmla="*/ 104031 w 178593"/>
                <a:gd name="connsiteY24" fmla="*/ 104031 h 264318"/>
                <a:gd name="connsiteX25" fmla="*/ 104031 w 178593"/>
                <a:gd name="connsiteY25" fmla="*/ 46881 h 264318"/>
                <a:gd name="connsiteX26" fmla="*/ 132606 w 178593"/>
                <a:gd name="connsiteY26" fmla="*/ 46881 h 264318"/>
                <a:gd name="connsiteX27" fmla="*/ 132606 w 178593"/>
                <a:gd name="connsiteY27" fmla="*/ 75456 h 264318"/>
                <a:gd name="connsiteX28" fmla="*/ 104031 w 178593"/>
                <a:gd name="connsiteY28" fmla="*/ 75456 h 264318"/>
                <a:gd name="connsiteX29" fmla="*/ 104031 w 178593"/>
                <a:gd name="connsiteY29" fmla="*/ 46881 h 264318"/>
                <a:gd name="connsiteX30" fmla="*/ 4018 w 178593"/>
                <a:gd name="connsiteY30" fmla="*/ 261193 h 264318"/>
                <a:gd name="connsiteX31" fmla="*/ 75456 w 178593"/>
                <a:gd name="connsiteY31" fmla="*/ 261193 h 264318"/>
                <a:gd name="connsiteX32" fmla="*/ 75456 w 178593"/>
                <a:gd name="connsiteY32" fmla="*/ 218331 h 264318"/>
                <a:gd name="connsiteX33" fmla="*/ 104031 w 178593"/>
                <a:gd name="connsiteY33" fmla="*/ 218331 h 264318"/>
                <a:gd name="connsiteX34" fmla="*/ 104031 w 178593"/>
                <a:gd name="connsiteY34" fmla="*/ 261193 h 264318"/>
                <a:gd name="connsiteX35" fmla="*/ 175468 w 178593"/>
                <a:gd name="connsiteY35" fmla="*/ 261193 h 264318"/>
                <a:gd name="connsiteX36" fmla="*/ 175468 w 178593"/>
                <a:gd name="connsiteY36" fmla="*/ 4018 h 264318"/>
                <a:gd name="connsiteX37" fmla="*/ 4018 w 178593"/>
                <a:gd name="connsiteY37" fmla="*/ 4018 h 264318"/>
                <a:gd name="connsiteX38" fmla="*/ 4018 w 178593"/>
                <a:gd name="connsiteY38" fmla="*/ 261193 h 26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8593" h="264318">
                  <a:moveTo>
                    <a:pt x="46881" y="161181"/>
                  </a:moveTo>
                  <a:lnTo>
                    <a:pt x="75456" y="161181"/>
                  </a:lnTo>
                  <a:lnTo>
                    <a:pt x="75456" y="189756"/>
                  </a:lnTo>
                  <a:lnTo>
                    <a:pt x="46881" y="189756"/>
                  </a:lnTo>
                  <a:lnTo>
                    <a:pt x="46881" y="161181"/>
                  </a:lnTo>
                  <a:close/>
                  <a:moveTo>
                    <a:pt x="46881" y="104031"/>
                  </a:moveTo>
                  <a:lnTo>
                    <a:pt x="75456" y="104031"/>
                  </a:lnTo>
                  <a:lnTo>
                    <a:pt x="75456" y="132606"/>
                  </a:lnTo>
                  <a:lnTo>
                    <a:pt x="46881" y="132606"/>
                  </a:lnTo>
                  <a:lnTo>
                    <a:pt x="46881" y="104031"/>
                  </a:lnTo>
                  <a:close/>
                  <a:moveTo>
                    <a:pt x="46881" y="46881"/>
                  </a:moveTo>
                  <a:lnTo>
                    <a:pt x="75456" y="46881"/>
                  </a:lnTo>
                  <a:lnTo>
                    <a:pt x="75456" y="75456"/>
                  </a:lnTo>
                  <a:lnTo>
                    <a:pt x="46881" y="75456"/>
                  </a:lnTo>
                  <a:lnTo>
                    <a:pt x="46881" y="46881"/>
                  </a:lnTo>
                  <a:close/>
                  <a:moveTo>
                    <a:pt x="104031" y="161181"/>
                  </a:moveTo>
                  <a:lnTo>
                    <a:pt x="132606" y="161181"/>
                  </a:lnTo>
                  <a:lnTo>
                    <a:pt x="132606" y="189756"/>
                  </a:lnTo>
                  <a:lnTo>
                    <a:pt x="104031" y="189756"/>
                  </a:lnTo>
                  <a:lnTo>
                    <a:pt x="104031" y="161181"/>
                  </a:lnTo>
                  <a:close/>
                  <a:moveTo>
                    <a:pt x="104031" y="104031"/>
                  </a:moveTo>
                  <a:lnTo>
                    <a:pt x="132606" y="104031"/>
                  </a:lnTo>
                  <a:lnTo>
                    <a:pt x="132606" y="132606"/>
                  </a:lnTo>
                  <a:lnTo>
                    <a:pt x="104031" y="132606"/>
                  </a:lnTo>
                  <a:lnTo>
                    <a:pt x="104031" y="104031"/>
                  </a:lnTo>
                  <a:close/>
                  <a:moveTo>
                    <a:pt x="104031" y="46881"/>
                  </a:moveTo>
                  <a:lnTo>
                    <a:pt x="132606" y="46881"/>
                  </a:lnTo>
                  <a:lnTo>
                    <a:pt x="132606" y="75456"/>
                  </a:lnTo>
                  <a:lnTo>
                    <a:pt x="104031" y="75456"/>
                  </a:lnTo>
                  <a:lnTo>
                    <a:pt x="104031" y="46881"/>
                  </a:lnTo>
                  <a:close/>
                  <a:moveTo>
                    <a:pt x="4018" y="261193"/>
                  </a:moveTo>
                  <a:lnTo>
                    <a:pt x="75456" y="261193"/>
                  </a:lnTo>
                  <a:lnTo>
                    <a:pt x="75456" y="218331"/>
                  </a:lnTo>
                  <a:lnTo>
                    <a:pt x="104031" y="218331"/>
                  </a:lnTo>
                  <a:lnTo>
                    <a:pt x="104031" y="261193"/>
                  </a:lnTo>
                  <a:lnTo>
                    <a:pt x="175468" y="261193"/>
                  </a:lnTo>
                  <a:lnTo>
                    <a:pt x="175468" y="4018"/>
                  </a:lnTo>
                  <a:lnTo>
                    <a:pt x="4018" y="4018"/>
                  </a:lnTo>
                  <a:lnTo>
                    <a:pt x="4018" y="261193"/>
                  </a:lnTo>
                  <a:close/>
                </a:path>
              </a:pathLst>
            </a:custGeom>
            <a:grpFill/>
            <a:ln w="7144" cap="flat">
              <a:noFill/>
              <a:prstDash val="solid"/>
              <a:miter/>
            </a:ln>
          </p:spPr>
          <p:txBody>
            <a:bodyPr rtlCol="0" anchor="ctr"/>
            <a:lstStyle/>
            <a:p>
              <a:endParaRPr lang="en-US" sz="1600" b="1" dirty="0"/>
            </a:p>
          </p:txBody>
        </p:sp>
        <p:sp>
          <p:nvSpPr>
            <p:cNvPr id="74" name="Freeform: Shape 73">
              <a:extLst>
                <a:ext uri="{FF2B5EF4-FFF2-40B4-BE49-F238E27FC236}">
                  <a16:creationId xmlns:a16="http://schemas.microsoft.com/office/drawing/2014/main" id="{43433395-79F8-EE54-47F0-FC45F8A4B9A5}"/>
                </a:ext>
              </a:extLst>
            </p:cNvPr>
            <p:cNvSpPr/>
            <p:nvPr/>
          </p:nvSpPr>
          <p:spPr>
            <a:xfrm>
              <a:off x="1596398" y="1885614"/>
              <a:ext cx="178594" cy="207169"/>
            </a:xfrm>
            <a:custGeom>
              <a:avLst/>
              <a:gdLst>
                <a:gd name="connsiteX0" fmla="*/ 46881 w 178593"/>
                <a:gd name="connsiteY0" fmla="*/ 104031 h 207168"/>
                <a:gd name="connsiteX1" fmla="*/ 75456 w 178593"/>
                <a:gd name="connsiteY1" fmla="*/ 104031 h 207168"/>
                <a:gd name="connsiteX2" fmla="*/ 75456 w 178593"/>
                <a:gd name="connsiteY2" fmla="*/ 132606 h 207168"/>
                <a:gd name="connsiteX3" fmla="*/ 46881 w 178593"/>
                <a:gd name="connsiteY3" fmla="*/ 132606 h 207168"/>
                <a:gd name="connsiteX4" fmla="*/ 46881 w 178593"/>
                <a:gd name="connsiteY4" fmla="*/ 104031 h 207168"/>
                <a:gd name="connsiteX5" fmla="*/ 46881 w 178593"/>
                <a:gd name="connsiteY5" fmla="*/ 46881 h 207168"/>
                <a:gd name="connsiteX6" fmla="*/ 75456 w 178593"/>
                <a:gd name="connsiteY6" fmla="*/ 46881 h 207168"/>
                <a:gd name="connsiteX7" fmla="*/ 75456 w 178593"/>
                <a:gd name="connsiteY7" fmla="*/ 75456 h 207168"/>
                <a:gd name="connsiteX8" fmla="*/ 46881 w 178593"/>
                <a:gd name="connsiteY8" fmla="*/ 75456 h 207168"/>
                <a:gd name="connsiteX9" fmla="*/ 46881 w 178593"/>
                <a:gd name="connsiteY9" fmla="*/ 46881 h 207168"/>
                <a:gd name="connsiteX10" fmla="*/ 104031 w 178593"/>
                <a:gd name="connsiteY10" fmla="*/ 104031 h 207168"/>
                <a:gd name="connsiteX11" fmla="*/ 132606 w 178593"/>
                <a:gd name="connsiteY11" fmla="*/ 104031 h 207168"/>
                <a:gd name="connsiteX12" fmla="*/ 132606 w 178593"/>
                <a:gd name="connsiteY12" fmla="*/ 132606 h 207168"/>
                <a:gd name="connsiteX13" fmla="*/ 104031 w 178593"/>
                <a:gd name="connsiteY13" fmla="*/ 132606 h 207168"/>
                <a:gd name="connsiteX14" fmla="*/ 104031 w 178593"/>
                <a:gd name="connsiteY14" fmla="*/ 104031 h 207168"/>
                <a:gd name="connsiteX15" fmla="*/ 104031 w 178593"/>
                <a:gd name="connsiteY15" fmla="*/ 46881 h 207168"/>
                <a:gd name="connsiteX16" fmla="*/ 132606 w 178593"/>
                <a:gd name="connsiteY16" fmla="*/ 46881 h 207168"/>
                <a:gd name="connsiteX17" fmla="*/ 132606 w 178593"/>
                <a:gd name="connsiteY17" fmla="*/ 75456 h 207168"/>
                <a:gd name="connsiteX18" fmla="*/ 104031 w 178593"/>
                <a:gd name="connsiteY18" fmla="*/ 75456 h 207168"/>
                <a:gd name="connsiteX19" fmla="*/ 104031 w 178593"/>
                <a:gd name="connsiteY19" fmla="*/ 46881 h 207168"/>
                <a:gd name="connsiteX20" fmla="*/ 4018 w 178593"/>
                <a:gd name="connsiteY20" fmla="*/ 204043 h 207168"/>
                <a:gd name="connsiteX21" fmla="*/ 75456 w 178593"/>
                <a:gd name="connsiteY21" fmla="*/ 204043 h 207168"/>
                <a:gd name="connsiteX22" fmla="*/ 75456 w 178593"/>
                <a:gd name="connsiteY22" fmla="*/ 161181 h 207168"/>
                <a:gd name="connsiteX23" fmla="*/ 104031 w 178593"/>
                <a:gd name="connsiteY23" fmla="*/ 161181 h 207168"/>
                <a:gd name="connsiteX24" fmla="*/ 104031 w 178593"/>
                <a:gd name="connsiteY24" fmla="*/ 204043 h 207168"/>
                <a:gd name="connsiteX25" fmla="*/ 175468 w 178593"/>
                <a:gd name="connsiteY25" fmla="*/ 204043 h 207168"/>
                <a:gd name="connsiteX26" fmla="*/ 175468 w 178593"/>
                <a:gd name="connsiteY26" fmla="*/ 4018 h 207168"/>
                <a:gd name="connsiteX27" fmla="*/ 4018 w 178593"/>
                <a:gd name="connsiteY27" fmla="*/ 4018 h 207168"/>
                <a:gd name="connsiteX28" fmla="*/ 4018 w 178593"/>
                <a:gd name="connsiteY28" fmla="*/ 204043 h 20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8593" h="207168">
                  <a:moveTo>
                    <a:pt x="46881" y="104031"/>
                  </a:moveTo>
                  <a:lnTo>
                    <a:pt x="75456" y="104031"/>
                  </a:lnTo>
                  <a:lnTo>
                    <a:pt x="75456" y="132606"/>
                  </a:lnTo>
                  <a:lnTo>
                    <a:pt x="46881" y="132606"/>
                  </a:lnTo>
                  <a:lnTo>
                    <a:pt x="46881" y="104031"/>
                  </a:lnTo>
                  <a:close/>
                  <a:moveTo>
                    <a:pt x="46881" y="46881"/>
                  </a:moveTo>
                  <a:lnTo>
                    <a:pt x="75456" y="46881"/>
                  </a:lnTo>
                  <a:lnTo>
                    <a:pt x="75456" y="75456"/>
                  </a:lnTo>
                  <a:lnTo>
                    <a:pt x="46881" y="75456"/>
                  </a:lnTo>
                  <a:lnTo>
                    <a:pt x="46881" y="46881"/>
                  </a:lnTo>
                  <a:close/>
                  <a:moveTo>
                    <a:pt x="104031" y="104031"/>
                  </a:moveTo>
                  <a:lnTo>
                    <a:pt x="132606" y="104031"/>
                  </a:lnTo>
                  <a:lnTo>
                    <a:pt x="132606" y="132606"/>
                  </a:lnTo>
                  <a:lnTo>
                    <a:pt x="104031" y="132606"/>
                  </a:lnTo>
                  <a:lnTo>
                    <a:pt x="104031" y="104031"/>
                  </a:lnTo>
                  <a:close/>
                  <a:moveTo>
                    <a:pt x="104031" y="46881"/>
                  </a:moveTo>
                  <a:lnTo>
                    <a:pt x="132606" y="46881"/>
                  </a:lnTo>
                  <a:lnTo>
                    <a:pt x="132606" y="75456"/>
                  </a:lnTo>
                  <a:lnTo>
                    <a:pt x="104031" y="75456"/>
                  </a:lnTo>
                  <a:lnTo>
                    <a:pt x="104031" y="46881"/>
                  </a:lnTo>
                  <a:close/>
                  <a:moveTo>
                    <a:pt x="4018" y="204043"/>
                  </a:moveTo>
                  <a:lnTo>
                    <a:pt x="75456" y="204043"/>
                  </a:lnTo>
                  <a:lnTo>
                    <a:pt x="75456" y="161181"/>
                  </a:lnTo>
                  <a:lnTo>
                    <a:pt x="104031" y="161181"/>
                  </a:lnTo>
                  <a:lnTo>
                    <a:pt x="104031" y="204043"/>
                  </a:lnTo>
                  <a:lnTo>
                    <a:pt x="175468" y="204043"/>
                  </a:lnTo>
                  <a:lnTo>
                    <a:pt x="175468" y="4018"/>
                  </a:lnTo>
                  <a:lnTo>
                    <a:pt x="4018" y="4018"/>
                  </a:lnTo>
                  <a:lnTo>
                    <a:pt x="4018" y="204043"/>
                  </a:lnTo>
                  <a:close/>
                </a:path>
              </a:pathLst>
            </a:custGeom>
            <a:grpFill/>
            <a:ln w="7144" cap="flat">
              <a:noFill/>
              <a:prstDash val="solid"/>
              <a:miter/>
            </a:ln>
          </p:spPr>
          <p:txBody>
            <a:bodyPr rtlCol="0" anchor="ctr"/>
            <a:lstStyle/>
            <a:p>
              <a:endParaRPr lang="en-US" sz="1600" b="1" dirty="0"/>
            </a:p>
          </p:txBody>
        </p:sp>
        <p:sp>
          <p:nvSpPr>
            <p:cNvPr id="75" name="Freeform: Shape 74">
              <a:extLst>
                <a:ext uri="{FF2B5EF4-FFF2-40B4-BE49-F238E27FC236}">
                  <a16:creationId xmlns:a16="http://schemas.microsoft.com/office/drawing/2014/main" id="{51D4E647-10A0-7584-0F4F-78A55C7DD120}"/>
                </a:ext>
              </a:extLst>
            </p:cNvPr>
            <p:cNvSpPr/>
            <p:nvPr/>
          </p:nvSpPr>
          <p:spPr>
            <a:xfrm>
              <a:off x="1496385" y="1642726"/>
              <a:ext cx="178594" cy="221456"/>
            </a:xfrm>
            <a:custGeom>
              <a:avLst/>
              <a:gdLst>
                <a:gd name="connsiteX0" fmla="*/ 104031 w 178593"/>
                <a:gd name="connsiteY0" fmla="*/ 104031 h 221456"/>
                <a:gd name="connsiteX1" fmla="*/ 132606 w 178593"/>
                <a:gd name="connsiteY1" fmla="*/ 104031 h 221456"/>
                <a:gd name="connsiteX2" fmla="*/ 132606 w 178593"/>
                <a:gd name="connsiteY2" fmla="*/ 132606 h 221456"/>
                <a:gd name="connsiteX3" fmla="*/ 104031 w 178593"/>
                <a:gd name="connsiteY3" fmla="*/ 132606 h 221456"/>
                <a:gd name="connsiteX4" fmla="*/ 104031 w 178593"/>
                <a:gd name="connsiteY4" fmla="*/ 104031 h 221456"/>
                <a:gd name="connsiteX5" fmla="*/ 104031 w 178593"/>
                <a:gd name="connsiteY5" fmla="*/ 46881 h 221456"/>
                <a:gd name="connsiteX6" fmla="*/ 132606 w 178593"/>
                <a:gd name="connsiteY6" fmla="*/ 46881 h 221456"/>
                <a:gd name="connsiteX7" fmla="*/ 132606 w 178593"/>
                <a:gd name="connsiteY7" fmla="*/ 75456 h 221456"/>
                <a:gd name="connsiteX8" fmla="*/ 104031 w 178593"/>
                <a:gd name="connsiteY8" fmla="*/ 75456 h 221456"/>
                <a:gd name="connsiteX9" fmla="*/ 104031 w 178593"/>
                <a:gd name="connsiteY9" fmla="*/ 46881 h 221456"/>
                <a:gd name="connsiteX10" fmla="*/ 75456 w 178593"/>
                <a:gd name="connsiteY10" fmla="*/ 75456 h 221456"/>
                <a:gd name="connsiteX11" fmla="*/ 46881 w 178593"/>
                <a:gd name="connsiteY11" fmla="*/ 75456 h 221456"/>
                <a:gd name="connsiteX12" fmla="*/ 46881 w 178593"/>
                <a:gd name="connsiteY12" fmla="*/ 46881 h 221456"/>
                <a:gd name="connsiteX13" fmla="*/ 75456 w 178593"/>
                <a:gd name="connsiteY13" fmla="*/ 46881 h 221456"/>
                <a:gd name="connsiteX14" fmla="*/ 75456 w 178593"/>
                <a:gd name="connsiteY14" fmla="*/ 75456 h 221456"/>
                <a:gd name="connsiteX15" fmla="*/ 75456 w 178593"/>
                <a:gd name="connsiteY15" fmla="*/ 132606 h 221456"/>
                <a:gd name="connsiteX16" fmla="*/ 46881 w 178593"/>
                <a:gd name="connsiteY16" fmla="*/ 132606 h 221456"/>
                <a:gd name="connsiteX17" fmla="*/ 46881 w 178593"/>
                <a:gd name="connsiteY17" fmla="*/ 104031 h 221456"/>
                <a:gd name="connsiteX18" fmla="*/ 75456 w 178593"/>
                <a:gd name="connsiteY18" fmla="*/ 104031 h 221456"/>
                <a:gd name="connsiteX19" fmla="*/ 75456 w 178593"/>
                <a:gd name="connsiteY19" fmla="*/ 132606 h 221456"/>
                <a:gd name="connsiteX20" fmla="*/ 104031 w 178593"/>
                <a:gd name="connsiteY20" fmla="*/ 218331 h 221456"/>
                <a:gd name="connsiteX21" fmla="*/ 175468 w 178593"/>
                <a:gd name="connsiteY21" fmla="*/ 218331 h 221456"/>
                <a:gd name="connsiteX22" fmla="*/ 175468 w 178593"/>
                <a:gd name="connsiteY22" fmla="*/ 4018 h 221456"/>
                <a:gd name="connsiteX23" fmla="*/ 4018 w 178593"/>
                <a:gd name="connsiteY23" fmla="*/ 4018 h 221456"/>
                <a:gd name="connsiteX24" fmla="*/ 4018 w 178593"/>
                <a:gd name="connsiteY24" fmla="*/ 161181 h 221456"/>
                <a:gd name="connsiteX25" fmla="*/ 104031 w 178593"/>
                <a:gd name="connsiteY25" fmla="*/ 161181 h 221456"/>
                <a:gd name="connsiteX26" fmla="*/ 104031 w 178593"/>
                <a:gd name="connsiteY26" fmla="*/ 218331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8593" h="221456">
                  <a:moveTo>
                    <a:pt x="104031" y="104031"/>
                  </a:moveTo>
                  <a:lnTo>
                    <a:pt x="132606" y="104031"/>
                  </a:lnTo>
                  <a:lnTo>
                    <a:pt x="132606" y="132606"/>
                  </a:lnTo>
                  <a:lnTo>
                    <a:pt x="104031" y="132606"/>
                  </a:lnTo>
                  <a:lnTo>
                    <a:pt x="104031" y="104031"/>
                  </a:lnTo>
                  <a:close/>
                  <a:moveTo>
                    <a:pt x="104031" y="46881"/>
                  </a:moveTo>
                  <a:lnTo>
                    <a:pt x="132606" y="46881"/>
                  </a:lnTo>
                  <a:lnTo>
                    <a:pt x="132606" y="75456"/>
                  </a:lnTo>
                  <a:lnTo>
                    <a:pt x="104031" y="75456"/>
                  </a:lnTo>
                  <a:lnTo>
                    <a:pt x="104031" y="46881"/>
                  </a:lnTo>
                  <a:close/>
                  <a:moveTo>
                    <a:pt x="75456" y="75456"/>
                  </a:moveTo>
                  <a:lnTo>
                    <a:pt x="46881" y="75456"/>
                  </a:lnTo>
                  <a:lnTo>
                    <a:pt x="46881" y="46881"/>
                  </a:lnTo>
                  <a:lnTo>
                    <a:pt x="75456" y="46881"/>
                  </a:lnTo>
                  <a:lnTo>
                    <a:pt x="75456" y="75456"/>
                  </a:lnTo>
                  <a:close/>
                  <a:moveTo>
                    <a:pt x="75456" y="132606"/>
                  </a:moveTo>
                  <a:lnTo>
                    <a:pt x="46881" y="132606"/>
                  </a:lnTo>
                  <a:lnTo>
                    <a:pt x="46881" y="104031"/>
                  </a:lnTo>
                  <a:lnTo>
                    <a:pt x="75456" y="104031"/>
                  </a:lnTo>
                  <a:lnTo>
                    <a:pt x="75456" y="132606"/>
                  </a:lnTo>
                  <a:close/>
                  <a:moveTo>
                    <a:pt x="104031" y="218331"/>
                  </a:moveTo>
                  <a:lnTo>
                    <a:pt x="175468" y="218331"/>
                  </a:lnTo>
                  <a:lnTo>
                    <a:pt x="175468" y="4018"/>
                  </a:lnTo>
                  <a:lnTo>
                    <a:pt x="4018" y="4018"/>
                  </a:lnTo>
                  <a:lnTo>
                    <a:pt x="4018" y="161181"/>
                  </a:lnTo>
                  <a:lnTo>
                    <a:pt x="104031" y="161181"/>
                  </a:lnTo>
                  <a:lnTo>
                    <a:pt x="104031" y="218331"/>
                  </a:lnTo>
                  <a:close/>
                </a:path>
              </a:pathLst>
            </a:custGeom>
            <a:grpFill/>
            <a:ln w="7144" cap="flat">
              <a:noFill/>
              <a:prstDash val="solid"/>
              <a:miter/>
            </a:ln>
          </p:spPr>
          <p:txBody>
            <a:bodyPr rtlCol="0" anchor="ctr"/>
            <a:lstStyle/>
            <a:p>
              <a:endParaRPr lang="en-US" sz="1600" b="1" dirty="0"/>
            </a:p>
          </p:txBody>
        </p:sp>
      </p:grpSp>
      <p:sp>
        <p:nvSpPr>
          <p:cNvPr id="76" name="TextBox 75">
            <a:extLst>
              <a:ext uri="{FF2B5EF4-FFF2-40B4-BE49-F238E27FC236}">
                <a16:creationId xmlns:a16="http://schemas.microsoft.com/office/drawing/2014/main" id="{E773E694-98B1-3A00-F6B9-53F7DA7EC0F7}"/>
              </a:ext>
            </a:extLst>
          </p:cNvPr>
          <p:cNvSpPr txBox="1"/>
          <p:nvPr/>
        </p:nvSpPr>
        <p:spPr>
          <a:xfrm>
            <a:off x="295290" y="1281122"/>
            <a:ext cx="1493345" cy="350807"/>
          </a:xfrm>
          <a:prstGeom prst="rect">
            <a:avLst/>
          </a:prstGeom>
        </p:spPr>
        <p:txBody>
          <a:bodyPr vert="horz" wrap="square" lIns="0" tIns="0" rIns="0" bIns="0" rtlCol="0" anchor="ctr">
            <a:noAutofit/>
          </a:bodyPr>
          <a:lstStyle/>
          <a:p>
            <a:pPr algn="ctr"/>
            <a:r>
              <a:rPr lang="en-US" b="1" dirty="0"/>
              <a:t>Retail</a:t>
            </a:r>
          </a:p>
        </p:txBody>
      </p:sp>
    </p:spTree>
    <p:extLst>
      <p:ext uri="{BB962C8B-B14F-4D97-AF65-F5344CB8AC3E}">
        <p14:creationId xmlns:p14="http://schemas.microsoft.com/office/powerpoint/2010/main" val="665333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B9F6E-FCC4-46E3-941E-CBBD4182D740}"/>
              </a:ext>
            </a:extLst>
          </p:cNvPr>
          <p:cNvSpPr txBox="1">
            <a:spLocks/>
          </p:cNvSpPr>
          <p:nvPr/>
        </p:nvSpPr>
        <p:spPr>
          <a:xfrm>
            <a:off x="2462354" y="1422713"/>
            <a:ext cx="7134652" cy="19328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Account Scoring</a:t>
            </a:r>
          </a:p>
        </p:txBody>
      </p:sp>
      <p:sp>
        <p:nvSpPr>
          <p:cNvPr id="5" name="Text Placeholder 4">
            <a:extLst>
              <a:ext uri="{FF2B5EF4-FFF2-40B4-BE49-F238E27FC236}">
                <a16:creationId xmlns:a16="http://schemas.microsoft.com/office/drawing/2014/main" id="{49203F31-E47D-7908-168E-18DE1833F528}"/>
              </a:ext>
            </a:extLst>
          </p:cNvPr>
          <p:cNvSpPr>
            <a:spLocks noGrp="1"/>
          </p:cNvSpPr>
          <p:nvPr>
            <p:ph type="body" sz="quarter" idx="10"/>
          </p:nvPr>
        </p:nvSpPr>
        <p:spPr/>
        <p:txBody>
          <a:bodyPr/>
          <a:lstStyle/>
          <a:p>
            <a:r>
              <a:rPr lang="en-US" dirty="0"/>
              <a:t>ROAD &amp; Prospect Segmentation Models</a:t>
            </a:r>
          </a:p>
        </p:txBody>
      </p:sp>
      <p:sp>
        <p:nvSpPr>
          <p:cNvPr id="6" name="Text Placeholder 5">
            <a:extLst>
              <a:ext uri="{FF2B5EF4-FFF2-40B4-BE49-F238E27FC236}">
                <a16:creationId xmlns:a16="http://schemas.microsoft.com/office/drawing/2014/main" id="{80C0E9E3-913E-F5C6-48D2-C9FB8C95ED87}"/>
              </a:ext>
            </a:extLst>
          </p:cNvPr>
          <p:cNvSpPr>
            <a:spLocks noGrp="1"/>
          </p:cNvSpPr>
          <p:nvPr>
            <p:ph type="body" sz="quarter" idx="11"/>
          </p:nvPr>
        </p:nvSpPr>
        <p:spPr/>
        <p:txBody>
          <a:bodyPr>
            <a:normAutofit fontScale="92500"/>
          </a:bodyPr>
          <a:lstStyle/>
          <a:p>
            <a:r>
              <a:rPr lang="en-US" dirty="0"/>
              <a:t>03</a:t>
            </a:r>
          </a:p>
        </p:txBody>
      </p:sp>
    </p:spTree>
    <p:extLst>
      <p:ext uri="{BB962C8B-B14F-4D97-AF65-F5344CB8AC3E}">
        <p14:creationId xmlns:p14="http://schemas.microsoft.com/office/powerpoint/2010/main" val="1991199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5BC84FC-1ECF-4440-8E04-68622073C7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4" name="Object 3" hidden="1">
                        <a:extLst>
                          <a:ext uri="{FF2B5EF4-FFF2-40B4-BE49-F238E27FC236}">
                            <a16:creationId xmlns:a16="http://schemas.microsoft.com/office/drawing/2014/main" id="{85BC84FC-1ECF-4440-8E04-68622073C7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CAB6ABE-EE58-4C3B-9B25-292F7861D50F}"/>
              </a:ext>
            </a:extLst>
          </p:cNvPr>
          <p:cNvSpPr>
            <a:spLocks noGrp="1"/>
          </p:cNvSpPr>
          <p:nvPr>
            <p:ph type="title"/>
          </p:nvPr>
        </p:nvSpPr>
        <p:spPr/>
        <p:txBody>
          <a:bodyPr vert="horz"/>
          <a:lstStyle/>
          <a:p>
            <a:r>
              <a:rPr lang="en-US" sz="2400" dirty="0"/>
              <a:t>The ROAD model will provide coverage recommendations for each customer</a:t>
            </a:r>
          </a:p>
        </p:txBody>
      </p:sp>
      <p:sp>
        <p:nvSpPr>
          <p:cNvPr id="3" name="Slide Number Placeholder 2">
            <a:extLst>
              <a:ext uri="{FF2B5EF4-FFF2-40B4-BE49-F238E27FC236}">
                <a16:creationId xmlns:a16="http://schemas.microsoft.com/office/drawing/2014/main" id="{07736430-CC18-4243-95EB-6EB398EDF0F4}"/>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4D4D4D"/>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US" sz="1200" b="0" i="0" u="none" strike="noStrike" kern="0" cap="none" spc="0" normalizeH="0" baseline="0" noProof="0">
              <a:ln>
                <a:noFill/>
              </a:ln>
              <a:solidFill>
                <a:srgbClr val="4D4D4D"/>
              </a:solidFill>
              <a:effectLst/>
              <a:uLnTx/>
              <a:uFillTx/>
              <a:latin typeface="Arial"/>
              <a:cs typeface="Arial"/>
              <a:sym typeface="Arial"/>
            </a:endParaRPr>
          </a:p>
        </p:txBody>
      </p:sp>
      <p:pic>
        <p:nvPicPr>
          <p:cNvPr id="14" name="Picture 13">
            <a:extLst>
              <a:ext uri="{FF2B5EF4-FFF2-40B4-BE49-F238E27FC236}">
                <a16:creationId xmlns:a16="http://schemas.microsoft.com/office/drawing/2014/main" id="{D0690DE0-7985-4387-AD0F-CA5328F09053}"/>
              </a:ext>
            </a:extLst>
          </p:cNvPr>
          <p:cNvPicPr>
            <a:picLocks noChangeAspect="1"/>
          </p:cNvPicPr>
          <p:nvPr/>
        </p:nvPicPr>
        <p:blipFill rotWithShape="1">
          <a:blip r:embed="rId5"/>
          <a:srcRect t="6524" b="21603"/>
          <a:stretch/>
        </p:blipFill>
        <p:spPr>
          <a:xfrm>
            <a:off x="611188" y="1282474"/>
            <a:ext cx="6768776" cy="4804001"/>
          </a:xfrm>
          <a:prstGeom prst="rect">
            <a:avLst/>
          </a:prstGeom>
        </p:spPr>
      </p:pic>
      <p:sp>
        <p:nvSpPr>
          <p:cNvPr id="16" name="Rectangle: Rounded Corners 15">
            <a:extLst>
              <a:ext uri="{FF2B5EF4-FFF2-40B4-BE49-F238E27FC236}">
                <a16:creationId xmlns:a16="http://schemas.microsoft.com/office/drawing/2014/main" id="{157518B3-DEA0-44C9-B993-B74D22B5C2CB}"/>
              </a:ext>
            </a:extLst>
          </p:cNvPr>
          <p:cNvSpPr/>
          <p:nvPr/>
        </p:nvSpPr>
        <p:spPr>
          <a:xfrm>
            <a:off x="2153441" y="1325572"/>
            <a:ext cx="1188720" cy="228600"/>
          </a:xfrm>
          <a:prstGeom prst="roundRect">
            <a:avLst/>
          </a:prstGeom>
          <a:solidFill>
            <a:srgbClr val="71D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Arial"/>
                <a:ea typeface="+mn-ea"/>
                <a:cs typeface="+mn-cs"/>
              </a:rPr>
              <a:t>Acquire</a:t>
            </a:r>
          </a:p>
        </p:txBody>
      </p:sp>
      <p:sp>
        <p:nvSpPr>
          <p:cNvPr id="20" name="Rectangle: Rounded Corners 19">
            <a:extLst>
              <a:ext uri="{FF2B5EF4-FFF2-40B4-BE49-F238E27FC236}">
                <a16:creationId xmlns:a16="http://schemas.microsoft.com/office/drawing/2014/main" id="{3AE5F638-03BF-45CE-9F94-95DEDC3E4168}"/>
              </a:ext>
            </a:extLst>
          </p:cNvPr>
          <p:cNvSpPr/>
          <p:nvPr/>
        </p:nvSpPr>
        <p:spPr>
          <a:xfrm>
            <a:off x="2153441" y="4878397"/>
            <a:ext cx="1188720" cy="228600"/>
          </a:xfrm>
          <a:prstGeom prst="roundRect">
            <a:avLst/>
          </a:prstGeom>
          <a:solidFill>
            <a:srgbClr val="0D6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Arial"/>
                <a:ea typeface="+mn-ea"/>
                <a:cs typeface="+mn-cs"/>
              </a:rPr>
              <a:t>Opportunistic</a:t>
            </a:r>
          </a:p>
        </p:txBody>
      </p:sp>
      <p:sp>
        <p:nvSpPr>
          <p:cNvPr id="21" name="Rectangle: Rounded Corners 20">
            <a:extLst>
              <a:ext uri="{FF2B5EF4-FFF2-40B4-BE49-F238E27FC236}">
                <a16:creationId xmlns:a16="http://schemas.microsoft.com/office/drawing/2014/main" id="{9AF4EB4B-CBF2-4FF1-89C4-FCB321AFA1F8}"/>
              </a:ext>
            </a:extLst>
          </p:cNvPr>
          <p:cNvSpPr/>
          <p:nvPr/>
        </p:nvSpPr>
        <p:spPr>
          <a:xfrm>
            <a:off x="5915816" y="1325572"/>
            <a:ext cx="1188720" cy="228600"/>
          </a:xfrm>
          <a:prstGeom prst="roundRect">
            <a:avLst/>
          </a:prstGeom>
          <a:solidFill>
            <a:srgbClr val="269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Arial"/>
                <a:ea typeface="+mn-ea"/>
                <a:cs typeface="+mn-cs"/>
              </a:rPr>
              <a:t>Develop</a:t>
            </a:r>
          </a:p>
        </p:txBody>
      </p:sp>
      <p:sp>
        <p:nvSpPr>
          <p:cNvPr id="22" name="Rectangle: Rounded Corners 21">
            <a:extLst>
              <a:ext uri="{FF2B5EF4-FFF2-40B4-BE49-F238E27FC236}">
                <a16:creationId xmlns:a16="http://schemas.microsoft.com/office/drawing/2014/main" id="{2B193B57-6F49-4742-A1C1-6A04C03C7D41}"/>
              </a:ext>
            </a:extLst>
          </p:cNvPr>
          <p:cNvSpPr/>
          <p:nvPr/>
        </p:nvSpPr>
        <p:spPr>
          <a:xfrm>
            <a:off x="5915816" y="4878397"/>
            <a:ext cx="1188720" cy="228600"/>
          </a:xfrm>
          <a:prstGeom prst="roundRect">
            <a:avLst/>
          </a:prstGeom>
          <a:solidFill>
            <a:srgbClr val="041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Arial"/>
                <a:ea typeface="+mn-ea"/>
                <a:cs typeface="+mn-cs"/>
              </a:rPr>
              <a:t>Retain</a:t>
            </a:r>
          </a:p>
        </p:txBody>
      </p:sp>
      <p:grpSp>
        <p:nvGrpSpPr>
          <p:cNvPr id="23" name="Google Shape;11882;g117094d1d62_2_4179">
            <a:extLst>
              <a:ext uri="{FF2B5EF4-FFF2-40B4-BE49-F238E27FC236}">
                <a16:creationId xmlns:a16="http://schemas.microsoft.com/office/drawing/2014/main" id="{4B614871-FCCF-4B18-B597-1A140BDA4289}"/>
              </a:ext>
            </a:extLst>
          </p:cNvPr>
          <p:cNvGrpSpPr/>
          <p:nvPr/>
        </p:nvGrpSpPr>
        <p:grpSpPr>
          <a:xfrm>
            <a:off x="8247066" y="1230320"/>
            <a:ext cx="3335333" cy="3039928"/>
            <a:chOff x="8229947" y="1383438"/>
            <a:chExt cx="3721326" cy="2344199"/>
          </a:xfrm>
        </p:grpSpPr>
        <p:sp>
          <p:nvSpPr>
            <p:cNvPr id="24" name="Google Shape;11883;g117094d1d62_2_4179">
              <a:extLst>
                <a:ext uri="{FF2B5EF4-FFF2-40B4-BE49-F238E27FC236}">
                  <a16:creationId xmlns:a16="http://schemas.microsoft.com/office/drawing/2014/main" id="{C47107CD-B402-4238-BF75-28E1BE6AE78C}"/>
                </a:ext>
              </a:extLst>
            </p:cNvPr>
            <p:cNvSpPr/>
            <p:nvPr/>
          </p:nvSpPr>
          <p:spPr>
            <a:xfrm>
              <a:off x="8231714" y="1717191"/>
              <a:ext cx="3719559" cy="2010446"/>
            </a:xfrm>
            <a:prstGeom prst="rect">
              <a:avLst/>
            </a:prstGeom>
            <a:solidFill>
              <a:schemeClr val="lt1"/>
            </a:solidFill>
            <a:ln w="9525" cap="flat" cmpd="sng">
              <a:solidFill>
                <a:srgbClr val="D8D8D8"/>
              </a:solidFill>
              <a:prstDash val="solid"/>
              <a:round/>
              <a:headEnd type="none" w="sm" len="sm"/>
              <a:tailEnd type="none" w="sm" len="sm"/>
            </a:ln>
          </p:spPr>
          <p:txBody>
            <a:bodyPr spcFirstLastPara="1" wrap="square" lIns="91425" tIns="274300" rIns="36000"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rgbClr val="4D4D4D"/>
                  </a:solidFill>
                  <a:effectLst/>
                  <a:uLnTx/>
                  <a:uFillTx/>
                  <a:latin typeface="Arial"/>
                  <a:ea typeface="Arial"/>
                  <a:cs typeface="Arial"/>
                  <a:sym typeface="Arial"/>
                </a:rPr>
                <a:t>ROAD model helps us understand different coverage motions against the four cohorts</a:t>
              </a:r>
              <a:endParaRPr kumimoji="0" sz="1200" b="0" i="0" u="none" strike="noStrike" kern="0" cap="none" spc="0" normalizeH="0" baseline="0" noProof="0" dirty="0">
                <a:ln>
                  <a:noFill/>
                </a:ln>
                <a:solidFill>
                  <a:srgbClr val="4D4D4D"/>
                </a:solidFill>
                <a:effectLst/>
                <a:uLnTx/>
                <a:uFillTx/>
                <a:latin typeface="Arial"/>
                <a:ea typeface="Arial"/>
                <a:cs typeface="Arial"/>
                <a:sym typeface="Arial"/>
              </a:endParaRPr>
            </a:p>
            <a:p>
              <a:pPr marL="228600" marR="0" lvl="0" indent="-228600" algn="l" defTabSz="914400" rtl="0" eaLnBrk="1" fontAlgn="auto" latinLnBrk="0" hangingPunct="1">
                <a:lnSpc>
                  <a:spcPct val="100000"/>
                </a:lnSpc>
                <a:spcBef>
                  <a:spcPts val="600"/>
                </a:spcBef>
                <a:spcAft>
                  <a:spcPts val="0"/>
                </a:spcAft>
                <a:buClr>
                  <a:srgbClr val="000000"/>
                </a:buClr>
                <a:buSzPts val="1200"/>
                <a:buFont typeface="Arial"/>
                <a:buAutoNum type="arabicPeriod"/>
                <a:tabLst/>
                <a:defRPr/>
              </a:pPr>
              <a:r>
                <a:rPr kumimoji="0" lang="en-US" sz="1200" b="1" i="0" u="none" strike="noStrike" kern="0" cap="none" spc="0" normalizeH="0" baseline="0" noProof="0" dirty="0">
                  <a:ln>
                    <a:noFill/>
                  </a:ln>
                  <a:solidFill>
                    <a:srgbClr val="4D4D4D"/>
                  </a:solidFill>
                  <a:effectLst/>
                  <a:uLnTx/>
                  <a:uFillTx/>
                  <a:latin typeface="Arial"/>
                  <a:ea typeface="Arial"/>
                  <a:cs typeface="Arial"/>
                  <a:sym typeface="Arial"/>
                </a:rPr>
                <a:t>Retain- </a:t>
              </a:r>
              <a:r>
                <a:rPr kumimoji="0" lang="en-US" sz="1200" b="0" i="0" u="none" strike="noStrike" kern="0" cap="none" spc="0" normalizeH="0" baseline="0" noProof="0" dirty="0">
                  <a:ln>
                    <a:noFill/>
                  </a:ln>
                  <a:solidFill>
                    <a:srgbClr val="4D4D4D"/>
                  </a:solidFill>
                  <a:effectLst/>
                  <a:uLnTx/>
                  <a:uFillTx/>
                  <a:latin typeface="Arial"/>
                  <a:ea typeface="Arial"/>
                  <a:cs typeface="Arial"/>
                  <a:sym typeface="Arial"/>
                </a:rPr>
                <a:t>High FY22 spend, Low Remaining Potential</a:t>
              </a:r>
              <a:endParaRPr kumimoji="0" sz="1200" b="1" i="0" u="none" strike="noStrike" kern="0" cap="none" spc="0" normalizeH="0" baseline="0" noProof="0" dirty="0">
                <a:ln>
                  <a:noFill/>
                </a:ln>
                <a:solidFill>
                  <a:srgbClr val="4D4D4D"/>
                </a:solidFill>
                <a:effectLst/>
                <a:uLnTx/>
                <a:uFillTx/>
                <a:latin typeface="Arial"/>
                <a:ea typeface="Arial"/>
                <a:cs typeface="Arial"/>
                <a:sym typeface="Arial"/>
              </a:endParaRPr>
            </a:p>
            <a:p>
              <a:pPr marL="228600" marR="0" lvl="0" indent="-228600" algn="l" defTabSz="914400" rtl="0" eaLnBrk="1" fontAlgn="auto" latinLnBrk="0" hangingPunct="1">
                <a:lnSpc>
                  <a:spcPct val="100000"/>
                </a:lnSpc>
                <a:spcBef>
                  <a:spcPts val="600"/>
                </a:spcBef>
                <a:spcAft>
                  <a:spcPts val="0"/>
                </a:spcAft>
                <a:buClr>
                  <a:srgbClr val="000000"/>
                </a:buClr>
                <a:buSzPts val="1200"/>
                <a:buFont typeface="Arial"/>
                <a:buAutoNum type="arabicPeriod"/>
                <a:tabLst/>
                <a:defRPr/>
              </a:pPr>
              <a:r>
                <a:rPr kumimoji="0" lang="en-US" sz="1200" b="1" i="0" u="none" strike="noStrike" kern="0" cap="none" spc="0" normalizeH="0" baseline="0" noProof="0" dirty="0">
                  <a:ln>
                    <a:noFill/>
                  </a:ln>
                  <a:solidFill>
                    <a:srgbClr val="4D4D4D"/>
                  </a:solidFill>
                  <a:effectLst/>
                  <a:uLnTx/>
                  <a:uFillTx/>
                  <a:latin typeface="Arial"/>
                  <a:ea typeface="Arial"/>
                  <a:cs typeface="Arial"/>
                  <a:sym typeface="Arial"/>
                </a:rPr>
                <a:t>Opportunistic- </a:t>
              </a:r>
              <a:r>
                <a:rPr kumimoji="0" lang="en-US" sz="1200" b="0" i="0" u="none" strike="noStrike" kern="0" cap="none" spc="0" normalizeH="0" baseline="0" noProof="0" dirty="0">
                  <a:ln>
                    <a:noFill/>
                  </a:ln>
                  <a:solidFill>
                    <a:srgbClr val="4D4D4D"/>
                  </a:solidFill>
                  <a:effectLst/>
                  <a:uLnTx/>
                  <a:uFillTx/>
                  <a:latin typeface="Arial"/>
                  <a:ea typeface="Arial"/>
                  <a:cs typeface="Arial"/>
                  <a:sym typeface="Arial"/>
                </a:rPr>
                <a:t>Low FY22 spend, Low Remaining Potential</a:t>
              </a:r>
              <a:endParaRPr kumimoji="0" sz="1200" b="1" i="0" u="none" strike="noStrike" kern="0" cap="none" spc="0" normalizeH="0" baseline="0" noProof="0" dirty="0">
                <a:ln>
                  <a:noFill/>
                </a:ln>
                <a:solidFill>
                  <a:srgbClr val="4D4D4D"/>
                </a:solidFill>
                <a:effectLst/>
                <a:uLnTx/>
                <a:uFillTx/>
                <a:latin typeface="Arial"/>
                <a:ea typeface="Arial"/>
                <a:cs typeface="Arial"/>
                <a:sym typeface="Arial"/>
              </a:endParaRPr>
            </a:p>
            <a:p>
              <a:pPr marL="228600" marR="0" lvl="0" indent="-228600" algn="l" defTabSz="914400" rtl="0" eaLnBrk="1" fontAlgn="auto" latinLnBrk="0" hangingPunct="1">
                <a:lnSpc>
                  <a:spcPct val="100000"/>
                </a:lnSpc>
                <a:spcBef>
                  <a:spcPts val="600"/>
                </a:spcBef>
                <a:spcAft>
                  <a:spcPts val="0"/>
                </a:spcAft>
                <a:buClr>
                  <a:srgbClr val="000000"/>
                </a:buClr>
                <a:buSzPts val="1200"/>
                <a:buFont typeface="Arial"/>
                <a:buAutoNum type="arabicPeriod"/>
                <a:tabLst/>
                <a:defRPr/>
              </a:pPr>
              <a:r>
                <a:rPr kumimoji="0" lang="en-US" sz="1200" b="1" i="0" u="none" strike="noStrike" kern="0" cap="none" spc="0" normalizeH="0" baseline="0" noProof="0" dirty="0">
                  <a:ln>
                    <a:noFill/>
                  </a:ln>
                  <a:solidFill>
                    <a:srgbClr val="4D4D4D"/>
                  </a:solidFill>
                  <a:effectLst/>
                  <a:uLnTx/>
                  <a:uFillTx/>
                  <a:latin typeface="Arial"/>
                  <a:ea typeface="Arial"/>
                  <a:cs typeface="Arial"/>
                  <a:sym typeface="Arial"/>
                </a:rPr>
                <a:t>Acquire- </a:t>
              </a:r>
              <a:r>
                <a:rPr kumimoji="0" lang="en-US" sz="1200" b="0" i="0" u="none" strike="noStrike" kern="0" cap="none" spc="0" normalizeH="0" baseline="0" noProof="0" dirty="0">
                  <a:ln>
                    <a:noFill/>
                  </a:ln>
                  <a:solidFill>
                    <a:srgbClr val="4D4D4D"/>
                  </a:solidFill>
                  <a:effectLst/>
                  <a:uLnTx/>
                  <a:uFillTx/>
                  <a:latin typeface="Arial"/>
                  <a:ea typeface="Arial"/>
                  <a:cs typeface="Arial"/>
                  <a:sym typeface="Arial"/>
                </a:rPr>
                <a:t>Low FY22 spend, High Remaining Potential</a:t>
              </a:r>
              <a:endParaRPr kumimoji="0" sz="1200" b="1" i="0" u="none" strike="noStrike" kern="0" cap="none" spc="0" normalizeH="0" baseline="0" noProof="0" dirty="0">
                <a:ln>
                  <a:noFill/>
                </a:ln>
                <a:solidFill>
                  <a:srgbClr val="4D4D4D"/>
                </a:solidFill>
                <a:effectLst/>
                <a:uLnTx/>
                <a:uFillTx/>
                <a:latin typeface="Arial"/>
                <a:ea typeface="Arial"/>
                <a:cs typeface="Arial"/>
                <a:sym typeface="Arial"/>
              </a:endParaRPr>
            </a:p>
            <a:p>
              <a:pPr marL="228600" marR="0" lvl="0" indent="-228600" algn="l" defTabSz="914400" rtl="0" eaLnBrk="1" fontAlgn="auto" latinLnBrk="0" hangingPunct="1">
                <a:lnSpc>
                  <a:spcPct val="100000"/>
                </a:lnSpc>
                <a:spcBef>
                  <a:spcPts val="600"/>
                </a:spcBef>
                <a:spcAft>
                  <a:spcPts val="600"/>
                </a:spcAft>
                <a:buClr>
                  <a:srgbClr val="000000"/>
                </a:buClr>
                <a:buSzPts val="1200"/>
                <a:buFont typeface="Arial"/>
                <a:buAutoNum type="arabicPeriod"/>
                <a:tabLst/>
                <a:defRPr/>
              </a:pPr>
              <a:r>
                <a:rPr kumimoji="0" lang="en-US" sz="1200" b="1" i="0" u="none" strike="noStrike" kern="0" cap="none" spc="0" normalizeH="0" baseline="0" noProof="0" dirty="0">
                  <a:ln>
                    <a:noFill/>
                  </a:ln>
                  <a:solidFill>
                    <a:srgbClr val="4D4D4D"/>
                  </a:solidFill>
                  <a:effectLst/>
                  <a:uLnTx/>
                  <a:uFillTx/>
                  <a:latin typeface="Arial"/>
                  <a:ea typeface="Arial"/>
                  <a:cs typeface="Arial"/>
                  <a:sym typeface="Arial"/>
                </a:rPr>
                <a:t>Develop- </a:t>
              </a:r>
              <a:r>
                <a:rPr kumimoji="0" lang="en-US" sz="1200" b="0" i="0" u="none" strike="noStrike" kern="0" cap="none" spc="0" normalizeH="0" baseline="0" noProof="0" dirty="0">
                  <a:ln>
                    <a:noFill/>
                  </a:ln>
                  <a:solidFill>
                    <a:srgbClr val="4D4D4D"/>
                  </a:solidFill>
                  <a:effectLst/>
                  <a:uLnTx/>
                  <a:uFillTx/>
                  <a:latin typeface="Arial"/>
                  <a:ea typeface="Arial"/>
                  <a:cs typeface="Arial"/>
                  <a:sym typeface="Arial"/>
                </a:rPr>
                <a:t>High FY22 spend, High Remaining Potential</a:t>
              </a:r>
            </a:p>
            <a:p>
              <a:pPr marL="0" marR="0" lvl="0" indent="0" algn="l" defTabSz="914400" rtl="0" eaLnBrk="1" fontAlgn="auto" latinLnBrk="0" hangingPunct="1">
                <a:lnSpc>
                  <a:spcPct val="100000"/>
                </a:lnSpc>
                <a:spcBef>
                  <a:spcPts val="600"/>
                </a:spcBef>
                <a:spcAft>
                  <a:spcPts val="600"/>
                </a:spcAft>
                <a:buClr>
                  <a:srgbClr val="000000"/>
                </a:buClr>
                <a:buSzPts val="1200"/>
                <a:buFontTx/>
                <a:buNone/>
                <a:tabLst/>
                <a:defRPr/>
              </a:pPr>
              <a:endParaRPr kumimoji="0" lang="en-US" sz="1200" b="1" i="0" u="none" strike="noStrike" kern="0" cap="none" spc="0" normalizeH="0" baseline="0" noProof="0" dirty="0">
                <a:ln>
                  <a:noFill/>
                </a:ln>
                <a:solidFill>
                  <a:srgbClr val="4D4D4D"/>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600"/>
                </a:spcBef>
                <a:spcAft>
                  <a:spcPts val="600"/>
                </a:spcAft>
                <a:buClr>
                  <a:srgbClr val="000000"/>
                </a:buClr>
                <a:buSzPts val="1200"/>
                <a:buFontTx/>
                <a:buNone/>
                <a:tabLst/>
                <a:defRPr/>
              </a:pPr>
              <a:endParaRPr kumimoji="0" lang="en-US" sz="1200" b="1" i="0" u="none" strike="noStrike" kern="0" cap="none" spc="0" normalizeH="0" baseline="0" noProof="0" dirty="0">
                <a:ln>
                  <a:noFill/>
                </a:ln>
                <a:solidFill>
                  <a:srgbClr val="4D4D4D"/>
                </a:solidFill>
                <a:effectLst/>
                <a:uLnTx/>
                <a:uFillTx/>
                <a:latin typeface="Arial"/>
                <a:ea typeface="Arial"/>
                <a:cs typeface="Arial"/>
                <a:sym typeface="Arial"/>
              </a:endParaRPr>
            </a:p>
          </p:txBody>
        </p:sp>
        <p:sp>
          <p:nvSpPr>
            <p:cNvPr id="25" name="Google Shape;11884;g117094d1d62_2_4179">
              <a:extLst>
                <a:ext uri="{FF2B5EF4-FFF2-40B4-BE49-F238E27FC236}">
                  <a16:creationId xmlns:a16="http://schemas.microsoft.com/office/drawing/2014/main" id="{D0C161E3-4E7C-4306-AB5A-2F2F794FC18E}"/>
                </a:ext>
              </a:extLst>
            </p:cNvPr>
            <p:cNvSpPr/>
            <p:nvPr/>
          </p:nvSpPr>
          <p:spPr>
            <a:xfrm>
              <a:off x="8229947" y="1383438"/>
              <a:ext cx="3719558" cy="277685"/>
            </a:xfrm>
            <a:prstGeom prst="round2SameRect">
              <a:avLst>
                <a:gd name="adj1" fmla="val 0"/>
                <a:gd name="adj2" fmla="val 0"/>
              </a:avLst>
            </a:prstGeom>
            <a:solidFill>
              <a:schemeClr val="dk2"/>
            </a:solidFill>
            <a:ln>
              <a:noFill/>
            </a:ln>
          </p:spPr>
          <p:txBody>
            <a:bodyPr spcFirstLastPara="1" wrap="square" lIns="72000" tIns="72000" rIns="72000" bIns="72000" anchor="ctr" anchorCtr="0">
              <a:noAutofit/>
            </a:bodyPr>
            <a:lstStyle/>
            <a:p>
              <a:pPr marL="0" marR="0" lvl="0" indent="0" algn="ctr" defTabSz="914400" rtl="0" eaLnBrk="1" fontAlgn="auto" latinLnBrk="0" hangingPunct="1">
                <a:lnSpc>
                  <a:spcPct val="100000"/>
                </a:lnSpc>
                <a:spcBef>
                  <a:spcPts val="0"/>
                </a:spcBef>
                <a:spcAft>
                  <a:spcPts val="0"/>
                </a:spcAft>
                <a:buClr>
                  <a:srgbClr val="2193DF"/>
                </a:buClr>
                <a:buSzPts val="1400"/>
                <a:buFont typeface="Avenir"/>
                <a:buNone/>
                <a:tabLst/>
                <a:defRPr/>
              </a:pPr>
              <a:r>
                <a:rPr kumimoji="0" lang="en-US" sz="1400" b="1" i="0" u="none" strike="noStrike" kern="0" cap="none" spc="0" normalizeH="0" baseline="0" noProof="0" dirty="0">
                  <a:ln>
                    <a:noFill/>
                  </a:ln>
                  <a:solidFill>
                    <a:srgbClr val="FFFFFF"/>
                  </a:solidFill>
                  <a:effectLst/>
                  <a:uLnTx/>
                  <a:uFillTx/>
                  <a:latin typeface="Arial"/>
                  <a:ea typeface="Arial"/>
                  <a:cs typeface="Arial"/>
                  <a:sym typeface="Arial"/>
                </a:rPr>
                <a:t>SBI Perspective</a:t>
              </a: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grpSp>
    </p:spTree>
    <p:extLst>
      <p:ext uri="{BB962C8B-B14F-4D97-AF65-F5344CB8AC3E}">
        <p14:creationId xmlns:p14="http://schemas.microsoft.com/office/powerpoint/2010/main" val="3731909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27"/>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074F90B-78E4-4329-88F7-E7692FCB0E0C}"/>
              </a:ext>
            </a:extLst>
          </p:cNvPr>
          <p:cNvGraphicFramePr>
            <a:graphicFrameLocks noChangeAspect="1"/>
          </p:cNvGraphicFramePr>
          <p:nvPr>
            <p:custDataLst>
              <p:tags r:id="rId1"/>
            </p:custDataLst>
            <p:extLst>
              <p:ext uri="{D42A27DB-BD31-4B8C-83A1-F6EECF244321}">
                <p14:modId xmlns:p14="http://schemas.microsoft.com/office/powerpoint/2010/main" val="2554143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2074F90B-78E4-4329-88F7-E7692FCB0E0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628" name="Google Shape;11628;g117094d1d62_2_1999"/>
          <p:cNvSpPr txBox="1">
            <a:spLocks noGrp="1"/>
          </p:cNvSpPr>
          <p:nvPr>
            <p:ph type="title"/>
          </p:nvPr>
        </p:nvSpPr>
        <p:spPr>
          <a:xfrm>
            <a:off x="611188" y="636625"/>
            <a:ext cx="10971212" cy="360099"/>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300"/>
              </a:spcAft>
              <a:buClr>
                <a:schemeClr val="dk2"/>
              </a:buClr>
              <a:buSzPts val="2600"/>
              <a:buFont typeface="Arial"/>
              <a:buNone/>
            </a:pPr>
            <a:r>
              <a:rPr lang="en-US" sz="1400" dirty="0">
                <a:solidFill>
                  <a:srgbClr val="00ADEF"/>
                </a:solidFill>
              </a:rPr>
              <a:t>Segmentation Use Case Example</a:t>
            </a:r>
            <a:br>
              <a:rPr lang="en-US" sz="2400" dirty="0"/>
            </a:br>
            <a:r>
              <a:rPr lang="en-US" sz="2400" dirty="0"/>
              <a:t>ROAD model can help ACME identify which high-value, high-penetration customers to spend additional effort on during renewals</a:t>
            </a:r>
            <a:endParaRPr b="0" dirty="0">
              <a:solidFill>
                <a:srgbClr val="00ADEF"/>
              </a:solidFill>
            </a:endParaRPr>
          </a:p>
        </p:txBody>
      </p:sp>
      <p:sp>
        <p:nvSpPr>
          <p:cNvPr id="11629" name="Google Shape;11629;g117094d1d62_2_1999"/>
          <p:cNvSpPr txBox="1">
            <a:spLocks noGrp="1"/>
          </p:cNvSpPr>
          <p:nvPr>
            <p:ph type="sldNum" idx="12"/>
          </p:nvPr>
        </p:nvSpPr>
        <p:spPr>
          <a:xfrm>
            <a:off x="11459887" y="6335157"/>
            <a:ext cx="312420" cy="184666"/>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4D4D4D"/>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14</a:t>
            </a:fld>
            <a:endParaRPr kumimoji="0" sz="1200" b="0" i="0" u="none" strike="noStrike" kern="0" cap="none" spc="0" normalizeH="0" baseline="0" noProof="0">
              <a:ln>
                <a:noFill/>
              </a:ln>
              <a:solidFill>
                <a:srgbClr val="4D4D4D"/>
              </a:solidFill>
              <a:effectLst/>
              <a:uLnTx/>
              <a:uFillTx/>
              <a:latin typeface="Arial"/>
              <a:ea typeface="Arial"/>
              <a:cs typeface="Arial"/>
              <a:sym typeface="Arial"/>
            </a:endParaRPr>
          </a:p>
        </p:txBody>
      </p:sp>
      <p:pic>
        <p:nvPicPr>
          <p:cNvPr id="4" name="Picture 3">
            <a:extLst>
              <a:ext uri="{FF2B5EF4-FFF2-40B4-BE49-F238E27FC236}">
                <a16:creationId xmlns:a16="http://schemas.microsoft.com/office/drawing/2014/main" id="{52AC04B5-043C-43AE-B1BC-1BB7A21D64EC}"/>
              </a:ext>
            </a:extLst>
          </p:cNvPr>
          <p:cNvPicPr>
            <a:picLocks noChangeAspect="1"/>
          </p:cNvPicPr>
          <p:nvPr/>
        </p:nvPicPr>
        <p:blipFill>
          <a:blip r:embed="rId6"/>
          <a:stretch>
            <a:fillRect/>
          </a:stretch>
        </p:blipFill>
        <p:spPr>
          <a:xfrm>
            <a:off x="877072" y="1577643"/>
            <a:ext cx="5693230" cy="3662620"/>
          </a:xfrm>
          <a:prstGeom prst="rect">
            <a:avLst/>
          </a:prstGeom>
        </p:spPr>
      </p:pic>
      <p:sp>
        <p:nvSpPr>
          <p:cNvPr id="24" name="TextBox 23">
            <a:extLst>
              <a:ext uri="{FF2B5EF4-FFF2-40B4-BE49-F238E27FC236}">
                <a16:creationId xmlns:a16="http://schemas.microsoft.com/office/drawing/2014/main" id="{18ABAD86-FE66-4447-BCD6-6CFB9E78C1A9}"/>
              </a:ext>
            </a:extLst>
          </p:cNvPr>
          <p:cNvSpPr txBox="1"/>
          <p:nvPr/>
        </p:nvSpPr>
        <p:spPr>
          <a:xfrm>
            <a:off x="575853" y="2409431"/>
            <a:ext cx="323165" cy="1828800"/>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D4D4D"/>
                </a:solidFill>
                <a:effectLst/>
                <a:uLnTx/>
                <a:uFillTx/>
                <a:latin typeface="Arial"/>
                <a:ea typeface="+mn-ea"/>
                <a:cs typeface="+mn-cs"/>
              </a:rPr>
              <a:t>Whitespace</a:t>
            </a:r>
          </a:p>
        </p:txBody>
      </p:sp>
      <p:sp>
        <p:nvSpPr>
          <p:cNvPr id="25" name="TextBox 24">
            <a:extLst>
              <a:ext uri="{FF2B5EF4-FFF2-40B4-BE49-F238E27FC236}">
                <a16:creationId xmlns:a16="http://schemas.microsoft.com/office/drawing/2014/main" id="{8ABE1A49-F66A-49AB-BF1D-FFB1BF959808}"/>
              </a:ext>
            </a:extLst>
          </p:cNvPr>
          <p:cNvSpPr txBox="1"/>
          <p:nvPr/>
        </p:nvSpPr>
        <p:spPr>
          <a:xfrm>
            <a:off x="3573911" y="5229383"/>
            <a:ext cx="138112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D4D4D"/>
                </a:solidFill>
                <a:effectLst/>
                <a:uLnTx/>
                <a:uFillTx/>
                <a:latin typeface="Arial"/>
                <a:ea typeface="+mn-ea"/>
                <a:cs typeface="+mn-cs"/>
              </a:rPr>
              <a:t>Current ARR</a:t>
            </a:r>
          </a:p>
        </p:txBody>
      </p:sp>
      <p:sp>
        <p:nvSpPr>
          <p:cNvPr id="28" name="Oval 27">
            <a:extLst>
              <a:ext uri="{FF2B5EF4-FFF2-40B4-BE49-F238E27FC236}">
                <a16:creationId xmlns:a16="http://schemas.microsoft.com/office/drawing/2014/main" id="{E9BAFD05-3BD3-42F9-88AB-A117479FE84C}"/>
              </a:ext>
            </a:extLst>
          </p:cNvPr>
          <p:cNvSpPr/>
          <p:nvPr/>
        </p:nvSpPr>
        <p:spPr>
          <a:xfrm>
            <a:off x="2170782" y="5668633"/>
            <a:ext cx="182880" cy="182880"/>
          </a:xfrm>
          <a:prstGeom prst="ellipse">
            <a:avLst/>
          </a:prstGeom>
          <a:solidFill>
            <a:srgbClr val="001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TextBox 29">
            <a:extLst>
              <a:ext uri="{FF2B5EF4-FFF2-40B4-BE49-F238E27FC236}">
                <a16:creationId xmlns:a16="http://schemas.microsoft.com/office/drawing/2014/main" id="{4270309B-2E77-4F04-AA79-1DCFFB5EAF98}"/>
              </a:ext>
            </a:extLst>
          </p:cNvPr>
          <p:cNvSpPr txBox="1"/>
          <p:nvPr/>
        </p:nvSpPr>
        <p:spPr>
          <a:xfrm>
            <a:off x="2344136" y="5654182"/>
            <a:ext cx="131254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D4D4D"/>
                </a:solidFill>
                <a:effectLst/>
                <a:uLnTx/>
                <a:uFillTx/>
                <a:latin typeface="Arial"/>
                <a:ea typeface="+mn-ea"/>
                <a:cs typeface="+mn-cs"/>
              </a:rPr>
              <a:t>Retain</a:t>
            </a:r>
          </a:p>
        </p:txBody>
      </p:sp>
      <p:cxnSp>
        <p:nvCxnSpPr>
          <p:cNvPr id="32" name="Straight Connector 31">
            <a:extLst>
              <a:ext uri="{FF2B5EF4-FFF2-40B4-BE49-F238E27FC236}">
                <a16:creationId xmlns:a16="http://schemas.microsoft.com/office/drawing/2014/main" id="{8D44BB32-66F8-4032-BCB2-A7C81B5F1A49}"/>
              </a:ext>
            </a:extLst>
          </p:cNvPr>
          <p:cNvCxnSpPr/>
          <p:nvPr/>
        </p:nvCxnSpPr>
        <p:spPr>
          <a:xfrm>
            <a:off x="1470792" y="3060785"/>
            <a:ext cx="5943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82FACDE-8A9B-4941-ACE6-1DF6F72061AC}"/>
              </a:ext>
            </a:extLst>
          </p:cNvPr>
          <p:cNvSpPr txBox="1"/>
          <p:nvPr/>
        </p:nvSpPr>
        <p:spPr>
          <a:xfrm>
            <a:off x="6139208" y="2692231"/>
            <a:ext cx="146462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4D4D4D"/>
                </a:solidFill>
                <a:effectLst/>
                <a:uLnTx/>
                <a:uFillTx/>
                <a:latin typeface="Arial"/>
                <a:ea typeface="+mn-ea"/>
                <a:cs typeface="+mn-cs"/>
              </a:rPr>
              <a:t>Remaining Whitespace floor of </a:t>
            </a:r>
            <a:r>
              <a:rPr kumimoji="0" lang="en-US" sz="900" b="1" i="1" u="none" strike="noStrike" kern="1200" cap="none" spc="0" normalizeH="0" baseline="0" noProof="0" dirty="0">
                <a:ln>
                  <a:noFill/>
                </a:ln>
                <a:solidFill>
                  <a:srgbClr val="4D4D4D"/>
                </a:solidFill>
                <a:effectLst/>
                <a:uLnTx/>
                <a:uFillTx/>
                <a:latin typeface="Arial"/>
                <a:ea typeface="+mn-ea"/>
                <a:cs typeface="+mn-cs"/>
              </a:rPr>
              <a:t>$50,000</a:t>
            </a:r>
            <a:endParaRPr kumimoji="0" lang="en-US" sz="900" b="0" i="1" u="none" strike="noStrike" kern="1200" cap="none" spc="0" normalizeH="0" baseline="0" noProof="0" dirty="0">
              <a:ln>
                <a:noFill/>
              </a:ln>
              <a:solidFill>
                <a:srgbClr val="4D4D4D"/>
              </a:solidFill>
              <a:effectLst/>
              <a:uLnTx/>
              <a:uFillTx/>
              <a:latin typeface="Arial"/>
              <a:ea typeface="+mn-ea"/>
              <a:cs typeface="+mn-cs"/>
            </a:endParaRPr>
          </a:p>
        </p:txBody>
      </p:sp>
      <p:sp>
        <p:nvSpPr>
          <p:cNvPr id="34" name="TextBox 33">
            <a:extLst>
              <a:ext uri="{FF2B5EF4-FFF2-40B4-BE49-F238E27FC236}">
                <a16:creationId xmlns:a16="http://schemas.microsoft.com/office/drawing/2014/main" id="{24DD8B24-363D-46C6-AA31-83D6B2AE76B4}"/>
              </a:ext>
            </a:extLst>
          </p:cNvPr>
          <p:cNvSpPr txBox="1"/>
          <p:nvPr/>
        </p:nvSpPr>
        <p:spPr>
          <a:xfrm>
            <a:off x="4230052" y="1428120"/>
            <a:ext cx="134302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4D4D4D"/>
                </a:solidFill>
                <a:effectLst/>
                <a:uLnTx/>
                <a:uFillTx/>
                <a:latin typeface="Arial"/>
                <a:ea typeface="+mn-ea"/>
                <a:cs typeface="+mn-cs"/>
              </a:rPr>
              <a:t>Current ARR floor of </a:t>
            </a:r>
            <a:r>
              <a:rPr kumimoji="0" lang="en-US" sz="900" b="1" i="1" u="none" strike="noStrike" kern="1200" cap="none" spc="0" normalizeH="0" baseline="0" noProof="0" dirty="0">
                <a:ln>
                  <a:noFill/>
                </a:ln>
                <a:solidFill>
                  <a:srgbClr val="4D4D4D"/>
                </a:solidFill>
                <a:effectLst/>
                <a:uLnTx/>
                <a:uFillTx/>
                <a:latin typeface="Arial"/>
                <a:ea typeface="+mn-ea"/>
                <a:cs typeface="+mn-cs"/>
              </a:rPr>
              <a:t>$50,000</a:t>
            </a:r>
          </a:p>
        </p:txBody>
      </p:sp>
      <p:cxnSp>
        <p:nvCxnSpPr>
          <p:cNvPr id="35" name="Straight Connector 34">
            <a:extLst>
              <a:ext uri="{FF2B5EF4-FFF2-40B4-BE49-F238E27FC236}">
                <a16:creationId xmlns:a16="http://schemas.microsoft.com/office/drawing/2014/main" id="{1CEC0472-B009-4054-8414-E5F49CA81A95}"/>
              </a:ext>
            </a:extLst>
          </p:cNvPr>
          <p:cNvCxnSpPr>
            <a:cxnSpLocks/>
          </p:cNvCxnSpPr>
          <p:nvPr/>
        </p:nvCxnSpPr>
        <p:spPr>
          <a:xfrm rot="16200000">
            <a:off x="2504936" y="3214090"/>
            <a:ext cx="356616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0F0165A-C8C1-4766-8446-2F280C5F55F6}"/>
              </a:ext>
            </a:extLst>
          </p:cNvPr>
          <p:cNvCxnSpPr>
            <a:cxnSpLocks/>
          </p:cNvCxnSpPr>
          <p:nvPr/>
        </p:nvCxnSpPr>
        <p:spPr>
          <a:xfrm flipV="1">
            <a:off x="5706462" y="3318887"/>
            <a:ext cx="1643572" cy="264307"/>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0486016-ED35-47F4-9363-89F9942EA0BB}"/>
              </a:ext>
            </a:extLst>
          </p:cNvPr>
          <p:cNvSpPr txBox="1"/>
          <p:nvPr/>
        </p:nvSpPr>
        <p:spPr>
          <a:xfrm>
            <a:off x="871218" y="1204757"/>
            <a:ext cx="638016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D4D4D"/>
                </a:solidFill>
                <a:effectLst/>
                <a:uLnTx/>
                <a:uFillTx/>
                <a:latin typeface="Arial"/>
                <a:ea typeface="+mn-ea"/>
                <a:cs typeface="+mn-cs"/>
              </a:rPr>
              <a:t>Customer ROAD Model (Retain)</a:t>
            </a:r>
          </a:p>
        </p:txBody>
      </p:sp>
      <p:sp>
        <p:nvSpPr>
          <p:cNvPr id="38" name="Oval 37">
            <a:extLst>
              <a:ext uri="{FF2B5EF4-FFF2-40B4-BE49-F238E27FC236}">
                <a16:creationId xmlns:a16="http://schemas.microsoft.com/office/drawing/2014/main" id="{8A479176-C711-4AF7-BA81-519C6C2C8EBE}"/>
              </a:ext>
            </a:extLst>
          </p:cNvPr>
          <p:cNvSpPr/>
          <p:nvPr/>
        </p:nvSpPr>
        <p:spPr>
          <a:xfrm>
            <a:off x="4341394" y="5668633"/>
            <a:ext cx="182880" cy="182880"/>
          </a:xfrm>
          <a:prstGeom prst="ellipse">
            <a:avLst/>
          </a:prstGeom>
          <a:solidFill>
            <a:srgbClr val="0E6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0" name="TextBox 39">
            <a:extLst>
              <a:ext uri="{FF2B5EF4-FFF2-40B4-BE49-F238E27FC236}">
                <a16:creationId xmlns:a16="http://schemas.microsoft.com/office/drawing/2014/main" id="{83491B1C-AA7B-46EC-A4D8-A2B5012FCF0F}"/>
              </a:ext>
            </a:extLst>
          </p:cNvPr>
          <p:cNvSpPr txBox="1"/>
          <p:nvPr/>
        </p:nvSpPr>
        <p:spPr>
          <a:xfrm>
            <a:off x="4514748" y="5654182"/>
            <a:ext cx="131254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D4D4D"/>
                </a:solidFill>
                <a:effectLst/>
                <a:uLnTx/>
                <a:uFillTx/>
                <a:latin typeface="Arial"/>
                <a:ea typeface="+mn-ea"/>
                <a:cs typeface="+mn-cs"/>
              </a:rPr>
              <a:t>Opportunistic</a:t>
            </a:r>
          </a:p>
        </p:txBody>
      </p:sp>
      <p:sp>
        <p:nvSpPr>
          <p:cNvPr id="26" name="Oval 25">
            <a:extLst>
              <a:ext uri="{FF2B5EF4-FFF2-40B4-BE49-F238E27FC236}">
                <a16:creationId xmlns:a16="http://schemas.microsoft.com/office/drawing/2014/main" id="{B84E1557-48FF-4834-9698-91A4D4F56E37}"/>
              </a:ext>
            </a:extLst>
          </p:cNvPr>
          <p:cNvSpPr/>
          <p:nvPr/>
        </p:nvSpPr>
        <p:spPr>
          <a:xfrm rot="20024856">
            <a:off x="4174796" y="2715705"/>
            <a:ext cx="1560483" cy="1517065"/>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2" name="Oval 41">
            <a:extLst>
              <a:ext uri="{FF2B5EF4-FFF2-40B4-BE49-F238E27FC236}">
                <a16:creationId xmlns:a16="http://schemas.microsoft.com/office/drawing/2014/main" id="{AFDC1F48-5E37-443C-9265-2ADE17C94EA9}"/>
              </a:ext>
            </a:extLst>
          </p:cNvPr>
          <p:cNvSpPr/>
          <p:nvPr/>
        </p:nvSpPr>
        <p:spPr>
          <a:xfrm>
            <a:off x="3342765" y="5668633"/>
            <a:ext cx="182880" cy="182880"/>
          </a:xfrm>
          <a:prstGeom prst="ellipse">
            <a:avLst/>
          </a:prstGeom>
          <a:solidFill>
            <a:srgbClr val="66C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3" name="TextBox 42">
            <a:extLst>
              <a:ext uri="{FF2B5EF4-FFF2-40B4-BE49-F238E27FC236}">
                <a16:creationId xmlns:a16="http://schemas.microsoft.com/office/drawing/2014/main" id="{A0BB22BB-C019-4F7E-B52C-FDCDC31EB9CA}"/>
              </a:ext>
            </a:extLst>
          </p:cNvPr>
          <p:cNvSpPr txBox="1"/>
          <p:nvPr/>
        </p:nvSpPr>
        <p:spPr>
          <a:xfrm>
            <a:off x="3516119" y="5654182"/>
            <a:ext cx="131254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D4D4D"/>
                </a:solidFill>
                <a:effectLst/>
                <a:uLnTx/>
                <a:uFillTx/>
                <a:latin typeface="Arial"/>
                <a:ea typeface="+mn-ea"/>
                <a:cs typeface="+mn-cs"/>
              </a:rPr>
              <a:t>Acquire</a:t>
            </a:r>
          </a:p>
        </p:txBody>
      </p:sp>
      <p:sp>
        <p:nvSpPr>
          <p:cNvPr id="44" name="Oval 43">
            <a:extLst>
              <a:ext uri="{FF2B5EF4-FFF2-40B4-BE49-F238E27FC236}">
                <a16:creationId xmlns:a16="http://schemas.microsoft.com/office/drawing/2014/main" id="{08C11C48-8441-4BD8-A6E0-2E647E44E143}"/>
              </a:ext>
            </a:extLst>
          </p:cNvPr>
          <p:cNvSpPr/>
          <p:nvPr/>
        </p:nvSpPr>
        <p:spPr>
          <a:xfrm>
            <a:off x="5513377" y="5668633"/>
            <a:ext cx="182880" cy="182880"/>
          </a:xfrm>
          <a:prstGeom prst="ellipse">
            <a:avLst/>
          </a:prstGeom>
          <a:solidFill>
            <a:srgbClr val="2D9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TextBox 44">
            <a:extLst>
              <a:ext uri="{FF2B5EF4-FFF2-40B4-BE49-F238E27FC236}">
                <a16:creationId xmlns:a16="http://schemas.microsoft.com/office/drawing/2014/main" id="{DDD881AD-61BD-4115-AA3A-C0034E06E5B8}"/>
              </a:ext>
            </a:extLst>
          </p:cNvPr>
          <p:cNvSpPr txBox="1"/>
          <p:nvPr/>
        </p:nvSpPr>
        <p:spPr>
          <a:xfrm>
            <a:off x="5686731" y="5654182"/>
            <a:ext cx="131254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D4D4D"/>
                </a:solidFill>
                <a:effectLst/>
                <a:uLnTx/>
                <a:uFillTx/>
                <a:latin typeface="Arial"/>
                <a:ea typeface="+mn-ea"/>
                <a:cs typeface="+mn-cs"/>
              </a:rPr>
              <a:t>Develop</a:t>
            </a:r>
          </a:p>
        </p:txBody>
      </p:sp>
      <p:graphicFrame>
        <p:nvGraphicFramePr>
          <p:cNvPr id="12" name="Table 17">
            <a:extLst>
              <a:ext uri="{FF2B5EF4-FFF2-40B4-BE49-F238E27FC236}">
                <a16:creationId xmlns:a16="http://schemas.microsoft.com/office/drawing/2014/main" id="{77DD39F9-44CA-4CA8-AE34-61AF9E7DD472}"/>
              </a:ext>
            </a:extLst>
          </p:cNvPr>
          <p:cNvGraphicFramePr>
            <a:graphicFrameLocks noGrp="1"/>
          </p:cNvGraphicFramePr>
          <p:nvPr/>
        </p:nvGraphicFramePr>
        <p:xfrm>
          <a:off x="7657507" y="1797452"/>
          <a:ext cx="4114800" cy="2225040"/>
        </p:xfrm>
        <a:graphic>
          <a:graphicData uri="http://schemas.openxmlformats.org/drawingml/2006/table">
            <a:tbl>
              <a:tblPr firstRow="1" bandRow="1">
                <a:tableStyleId>{5C22544A-7EE6-4342-B048-85BDC9FD1C3A}</a:tableStyleId>
              </a:tblPr>
              <a:tblGrid>
                <a:gridCol w="1097280">
                  <a:extLst>
                    <a:ext uri="{9D8B030D-6E8A-4147-A177-3AD203B41FA5}">
                      <a16:colId xmlns:a16="http://schemas.microsoft.com/office/drawing/2014/main" val="1375754625"/>
                    </a:ext>
                  </a:extLst>
                </a:gridCol>
                <a:gridCol w="1005840">
                  <a:extLst>
                    <a:ext uri="{9D8B030D-6E8A-4147-A177-3AD203B41FA5}">
                      <a16:colId xmlns:a16="http://schemas.microsoft.com/office/drawing/2014/main" val="1028354469"/>
                    </a:ext>
                  </a:extLst>
                </a:gridCol>
                <a:gridCol w="1005840">
                  <a:extLst>
                    <a:ext uri="{9D8B030D-6E8A-4147-A177-3AD203B41FA5}">
                      <a16:colId xmlns:a16="http://schemas.microsoft.com/office/drawing/2014/main" val="1090972877"/>
                    </a:ext>
                  </a:extLst>
                </a:gridCol>
                <a:gridCol w="1005840">
                  <a:extLst>
                    <a:ext uri="{9D8B030D-6E8A-4147-A177-3AD203B41FA5}">
                      <a16:colId xmlns:a16="http://schemas.microsoft.com/office/drawing/2014/main" val="327134479"/>
                    </a:ext>
                  </a:extLst>
                </a:gridCol>
              </a:tblGrid>
              <a:tr h="370840">
                <a:tc>
                  <a:txBody>
                    <a:bodyPr/>
                    <a:lstStyle/>
                    <a:p>
                      <a:endParaRPr lang="en-US" sz="10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accent3"/>
                      </a:solidFill>
                      <a:prstDash val="solid"/>
                      <a:round/>
                      <a:headEnd type="none" w="med" len="med"/>
                      <a:tailEnd type="none" w="med" len="med"/>
                    </a:lnB>
                    <a:noFill/>
                  </a:tcPr>
                </a:tc>
                <a:tc>
                  <a:txBody>
                    <a:bodyPr/>
                    <a:lstStyle/>
                    <a:p>
                      <a:pPr algn="ctr"/>
                      <a:r>
                        <a:rPr lang="en-US" sz="1000" dirty="0">
                          <a:solidFill>
                            <a:schemeClr val="bg1"/>
                          </a:solidFill>
                        </a:rPr>
                        <a:t># Customers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bg1">
                        <a:lumMod val="65000"/>
                      </a:schemeClr>
                    </a:solidFill>
                  </a:tcPr>
                </a:tc>
                <a:tc>
                  <a:txBody>
                    <a:bodyPr/>
                    <a:lstStyle/>
                    <a:p>
                      <a:pPr algn="ctr"/>
                      <a:r>
                        <a:rPr lang="en-US" sz="1000" dirty="0">
                          <a:solidFill>
                            <a:schemeClr val="bg1"/>
                          </a:solidFill>
                        </a:rPr>
                        <a:t>Current ARR</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bg1">
                        <a:lumMod val="65000"/>
                      </a:schemeClr>
                    </a:solidFill>
                  </a:tcPr>
                </a:tc>
                <a:tc>
                  <a:txBody>
                    <a:bodyPr/>
                    <a:lstStyle/>
                    <a:p>
                      <a:pPr algn="ctr"/>
                      <a:r>
                        <a:rPr lang="en-US" sz="1000" dirty="0">
                          <a:solidFill>
                            <a:schemeClr val="bg1"/>
                          </a:solidFill>
                        </a:rPr>
                        <a:t>Whitespace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454221254"/>
                  </a:ext>
                </a:extLst>
              </a:tr>
              <a:tr h="370840">
                <a:tc>
                  <a:txBody>
                    <a:bodyPr/>
                    <a:lstStyle/>
                    <a:p>
                      <a:pPr algn="ctr"/>
                      <a:r>
                        <a:rPr lang="en-US" sz="1000" b="1" dirty="0">
                          <a:solidFill>
                            <a:schemeClr val="bg1"/>
                          </a:solidFill>
                        </a:rPr>
                        <a:t>Retain</a:t>
                      </a:r>
                    </a:p>
                  </a:txBody>
                  <a:tcPr anchor="ctr">
                    <a:lnL w="38100" cap="flat" cmpd="sng" algn="ctr">
                      <a:solidFill>
                        <a:schemeClr val="accent3"/>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rgbClr val="00135B"/>
                    </a:solidFill>
                  </a:tcPr>
                </a:tc>
                <a:tc>
                  <a:txBody>
                    <a:bodyPr/>
                    <a:lstStyle/>
                    <a:p>
                      <a:pPr algn="ctr"/>
                      <a:r>
                        <a:rPr lang="en-US" sz="1000" dirty="0"/>
                        <a:t>417</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bg1">
                        <a:lumMod val="95000"/>
                      </a:schemeClr>
                    </a:solidFill>
                  </a:tcPr>
                </a:tc>
                <a:tc>
                  <a:txBody>
                    <a:bodyPr/>
                    <a:lstStyle/>
                    <a:p>
                      <a:pPr algn="ctr"/>
                      <a:r>
                        <a:rPr lang="en-US" sz="1000" dirty="0"/>
                        <a:t>$79M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bg1">
                        <a:lumMod val="95000"/>
                      </a:schemeClr>
                    </a:solidFill>
                  </a:tcPr>
                </a:tc>
                <a:tc>
                  <a:txBody>
                    <a:bodyPr/>
                    <a:lstStyle/>
                    <a:p>
                      <a:pPr algn="ctr"/>
                      <a:r>
                        <a:rPr lang="en-US" sz="1000" dirty="0"/>
                        <a:t>$1M</a:t>
                      </a:r>
                    </a:p>
                  </a:txBody>
                  <a:tcPr anchor="ctr">
                    <a:lnL w="38100" cap="flat" cmpd="sng" algn="ctr">
                      <a:solidFill>
                        <a:schemeClr val="bg1"/>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7276883"/>
                  </a:ext>
                </a:extLst>
              </a:tr>
              <a:tr h="370840">
                <a:tc>
                  <a:txBody>
                    <a:bodyPr/>
                    <a:lstStyle/>
                    <a:p>
                      <a:pPr algn="ctr"/>
                      <a:r>
                        <a:rPr lang="en-US" sz="1000" b="1" dirty="0">
                          <a:solidFill>
                            <a:schemeClr val="bg1"/>
                          </a:solidFill>
                        </a:rPr>
                        <a:t>Opportunistic</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E6ECE"/>
                    </a:solidFill>
                  </a:tcPr>
                </a:tc>
                <a:tc>
                  <a:txBody>
                    <a:bodyPr/>
                    <a:lstStyle/>
                    <a:p>
                      <a:pPr algn="ctr"/>
                      <a:r>
                        <a:rPr lang="en-US" sz="1000" dirty="0"/>
                        <a:t>1,257</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000" dirty="0"/>
                        <a:t>$18M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000" dirty="0"/>
                        <a:t>$13M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5748392"/>
                  </a:ext>
                </a:extLst>
              </a:tr>
              <a:tr h="370840">
                <a:tc>
                  <a:txBody>
                    <a:bodyPr/>
                    <a:lstStyle/>
                    <a:p>
                      <a:pPr algn="ctr"/>
                      <a:r>
                        <a:rPr lang="en-US" sz="1000" b="1" dirty="0">
                          <a:solidFill>
                            <a:schemeClr val="bg1"/>
                          </a:solidFill>
                        </a:rPr>
                        <a:t>Acquire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6CDEE"/>
                    </a:solidFill>
                  </a:tcPr>
                </a:tc>
                <a:tc>
                  <a:txBody>
                    <a:bodyPr/>
                    <a:lstStyle/>
                    <a:p>
                      <a:pPr algn="ctr"/>
                      <a:r>
                        <a:rPr lang="en-US" sz="1000" dirty="0"/>
                        <a:t>420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000" dirty="0"/>
                        <a:t>$5M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000" dirty="0"/>
                        <a:t>$100M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9117358"/>
                  </a:ext>
                </a:extLst>
              </a:tr>
              <a:tr h="370840">
                <a:tc>
                  <a:txBody>
                    <a:bodyPr/>
                    <a:lstStyle/>
                    <a:p>
                      <a:pPr algn="ctr"/>
                      <a:r>
                        <a:rPr lang="en-US" sz="1000" b="1" dirty="0">
                          <a:solidFill>
                            <a:schemeClr val="bg1"/>
                          </a:solidFill>
                        </a:rPr>
                        <a:t>Develop</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D9CED"/>
                    </a:solidFill>
                  </a:tcPr>
                </a:tc>
                <a:tc>
                  <a:txBody>
                    <a:bodyPr/>
                    <a:lstStyle/>
                    <a:p>
                      <a:pPr algn="ctr"/>
                      <a:r>
                        <a:rPr lang="en-US" sz="1000" dirty="0"/>
                        <a:t>83</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000" dirty="0"/>
                        <a:t>$12M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000" dirty="0"/>
                        <a:t>$24M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04446963"/>
                  </a:ext>
                </a:extLst>
              </a:tr>
              <a:tr h="370840">
                <a:tc>
                  <a:txBody>
                    <a:bodyPr/>
                    <a:lstStyle/>
                    <a:p>
                      <a:pPr algn="ctr"/>
                      <a:r>
                        <a:rPr lang="en-US" sz="1000" b="1" dirty="0">
                          <a:solidFill>
                            <a:schemeClr val="bg1"/>
                          </a:solidFill>
                        </a:rPr>
                        <a:t>Grand Total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a:r>
                        <a:rPr lang="en-US" sz="1000" b="1" dirty="0">
                          <a:solidFill>
                            <a:schemeClr val="bg1"/>
                          </a:solidFill>
                        </a:rPr>
                        <a:t>2,177</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a:r>
                        <a:rPr lang="en-US" sz="1000" b="1" dirty="0">
                          <a:solidFill>
                            <a:schemeClr val="bg1"/>
                          </a:solidFill>
                        </a:rPr>
                        <a:t>$113M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a:r>
                        <a:rPr lang="en-US" sz="1000" b="1" dirty="0">
                          <a:solidFill>
                            <a:schemeClr val="bg1"/>
                          </a:solidFill>
                        </a:rPr>
                        <a:t>$138M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759839305"/>
                  </a:ext>
                </a:extLst>
              </a:tr>
            </a:tbl>
          </a:graphicData>
        </a:graphic>
      </p:graphicFrame>
      <p:sp>
        <p:nvSpPr>
          <p:cNvPr id="49" name="TextBox 48">
            <a:extLst>
              <a:ext uri="{FF2B5EF4-FFF2-40B4-BE49-F238E27FC236}">
                <a16:creationId xmlns:a16="http://schemas.microsoft.com/office/drawing/2014/main" id="{0A480DE9-F582-4F93-AC88-31B1533F8FC8}"/>
              </a:ext>
            </a:extLst>
          </p:cNvPr>
          <p:cNvSpPr txBox="1"/>
          <p:nvPr/>
        </p:nvSpPr>
        <p:spPr>
          <a:xfrm>
            <a:off x="7355884" y="1194665"/>
            <a:ext cx="461404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ADEF"/>
                </a:solidFill>
                <a:effectLst/>
                <a:uLnTx/>
                <a:uFillTx/>
                <a:latin typeface="Arial"/>
                <a:ea typeface="+mn-ea"/>
                <a:cs typeface="+mn-cs"/>
              </a:rPr>
              <a:t>CS team should prioritize covering these 417 customers that fall into the retain bucket (i.e., high spend, high penetration)</a:t>
            </a:r>
            <a:endParaRPr kumimoji="0" lang="en-US" sz="1200" b="1" i="0" u="none" strike="noStrike" kern="1200" cap="none" spc="0" normalizeH="0" baseline="0" noProof="0" dirty="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96071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627"/>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074F90B-78E4-4329-88F7-E7692FCB0E0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2074F90B-78E4-4329-88F7-E7692FCB0E0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628" name="Google Shape;11628;g117094d1d62_2_1999"/>
          <p:cNvSpPr txBox="1">
            <a:spLocks noGrp="1"/>
          </p:cNvSpPr>
          <p:nvPr>
            <p:ph type="title"/>
          </p:nvPr>
        </p:nvSpPr>
        <p:spPr>
          <a:xfrm>
            <a:off x="611188" y="636625"/>
            <a:ext cx="10971212" cy="360099"/>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300"/>
              </a:spcAft>
              <a:buClr>
                <a:schemeClr val="dk2"/>
              </a:buClr>
              <a:buSzPts val="2600"/>
              <a:buFont typeface="Arial"/>
              <a:buNone/>
            </a:pPr>
            <a:r>
              <a:rPr lang="en-US" sz="1400" dirty="0">
                <a:solidFill>
                  <a:srgbClr val="00ADEF"/>
                </a:solidFill>
              </a:rPr>
              <a:t>Segmentation Use Case Example</a:t>
            </a:r>
            <a:br>
              <a:rPr lang="en-US" sz="2400" dirty="0"/>
            </a:br>
            <a:r>
              <a:rPr lang="en-US" sz="2400" dirty="0"/>
              <a:t>For the account management team, ROAD model highlights which accounts to prioritize from a coverage standpoint</a:t>
            </a:r>
            <a:endParaRPr b="0" dirty="0">
              <a:solidFill>
                <a:srgbClr val="00ADEF"/>
              </a:solidFill>
            </a:endParaRPr>
          </a:p>
        </p:txBody>
      </p:sp>
      <p:sp>
        <p:nvSpPr>
          <p:cNvPr id="11629" name="Google Shape;11629;g117094d1d62_2_1999"/>
          <p:cNvSpPr txBox="1">
            <a:spLocks noGrp="1"/>
          </p:cNvSpPr>
          <p:nvPr>
            <p:ph type="sldNum" idx="12"/>
          </p:nvPr>
        </p:nvSpPr>
        <p:spPr>
          <a:xfrm>
            <a:off x="11459887" y="6335157"/>
            <a:ext cx="312420" cy="184666"/>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4D4D4D"/>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15</a:t>
            </a:fld>
            <a:endParaRPr kumimoji="0" sz="1200" b="0" i="0" u="none" strike="noStrike" kern="0" cap="none" spc="0" normalizeH="0" baseline="0" noProof="0">
              <a:ln>
                <a:noFill/>
              </a:ln>
              <a:solidFill>
                <a:srgbClr val="4D4D4D"/>
              </a:solidFill>
              <a:effectLst/>
              <a:uLnTx/>
              <a:uFillTx/>
              <a:latin typeface="Arial"/>
              <a:ea typeface="Arial"/>
              <a:cs typeface="Arial"/>
              <a:sym typeface="Arial"/>
            </a:endParaRPr>
          </a:p>
        </p:txBody>
      </p:sp>
      <p:pic>
        <p:nvPicPr>
          <p:cNvPr id="4" name="Picture 3">
            <a:extLst>
              <a:ext uri="{FF2B5EF4-FFF2-40B4-BE49-F238E27FC236}">
                <a16:creationId xmlns:a16="http://schemas.microsoft.com/office/drawing/2014/main" id="{52AC04B5-043C-43AE-B1BC-1BB7A21D64EC}"/>
              </a:ext>
            </a:extLst>
          </p:cNvPr>
          <p:cNvPicPr>
            <a:picLocks noChangeAspect="1"/>
          </p:cNvPicPr>
          <p:nvPr/>
        </p:nvPicPr>
        <p:blipFill>
          <a:blip r:embed="rId6"/>
          <a:stretch>
            <a:fillRect/>
          </a:stretch>
        </p:blipFill>
        <p:spPr>
          <a:xfrm>
            <a:off x="877072" y="1577643"/>
            <a:ext cx="5693230" cy="3662620"/>
          </a:xfrm>
          <a:prstGeom prst="rect">
            <a:avLst/>
          </a:prstGeom>
        </p:spPr>
      </p:pic>
      <p:sp>
        <p:nvSpPr>
          <p:cNvPr id="24" name="TextBox 23">
            <a:extLst>
              <a:ext uri="{FF2B5EF4-FFF2-40B4-BE49-F238E27FC236}">
                <a16:creationId xmlns:a16="http://schemas.microsoft.com/office/drawing/2014/main" id="{18ABAD86-FE66-4447-BCD6-6CFB9E78C1A9}"/>
              </a:ext>
            </a:extLst>
          </p:cNvPr>
          <p:cNvSpPr txBox="1"/>
          <p:nvPr/>
        </p:nvSpPr>
        <p:spPr>
          <a:xfrm>
            <a:off x="575853" y="2409431"/>
            <a:ext cx="323165" cy="1828800"/>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D4D4D"/>
                </a:solidFill>
                <a:effectLst/>
                <a:uLnTx/>
                <a:uFillTx/>
                <a:latin typeface="Arial"/>
                <a:ea typeface="+mn-ea"/>
                <a:cs typeface="+mn-cs"/>
              </a:rPr>
              <a:t>Whitespace</a:t>
            </a:r>
          </a:p>
        </p:txBody>
      </p:sp>
      <p:sp>
        <p:nvSpPr>
          <p:cNvPr id="25" name="TextBox 24">
            <a:extLst>
              <a:ext uri="{FF2B5EF4-FFF2-40B4-BE49-F238E27FC236}">
                <a16:creationId xmlns:a16="http://schemas.microsoft.com/office/drawing/2014/main" id="{8ABE1A49-F66A-49AB-BF1D-FFB1BF959808}"/>
              </a:ext>
            </a:extLst>
          </p:cNvPr>
          <p:cNvSpPr txBox="1"/>
          <p:nvPr/>
        </p:nvSpPr>
        <p:spPr>
          <a:xfrm>
            <a:off x="3573911" y="5229383"/>
            <a:ext cx="138112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D4D4D"/>
                </a:solidFill>
                <a:effectLst/>
                <a:uLnTx/>
                <a:uFillTx/>
                <a:latin typeface="Arial"/>
                <a:ea typeface="+mn-ea"/>
                <a:cs typeface="+mn-cs"/>
              </a:rPr>
              <a:t>Current ARR</a:t>
            </a:r>
          </a:p>
        </p:txBody>
      </p:sp>
      <p:sp>
        <p:nvSpPr>
          <p:cNvPr id="28" name="Oval 27">
            <a:extLst>
              <a:ext uri="{FF2B5EF4-FFF2-40B4-BE49-F238E27FC236}">
                <a16:creationId xmlns:a16="http://schemas.microsoft.com/office/drawing/2014/main" id="{E9BAFD05-3BD3-42F9-88AB-A117479FE84C}"/>
              </a:ext>
            </a:extLst>
          </p:cNvPr>
          <p:cNvSpPr/>
          <p:nvPr/>
        </p:nvSpPr>
        <p:spPr>
          <a:xfrm>
            <a:off x="2170782" y="5668633"/>
            <a:ext cx="182880" cy="182880"/>
          </a:xfrm>
          <a:prstGeom prst="ellipse">
            <a:avLst/>
          </a:prstGeom>
          <a:solidFill>
            <a:srgbClr val="001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TextBox 29">
            <a:extLst>
              <a:ext uri="{FF2B5EF4-FFF2-40B4-BE49-F238E27FC236}">
                <a16:creationId xmlns:a16="http://schemas.microsoft.com/office/drawing/2014/main" id="{4270309B-2E77-4F04-AA79-1DCFFB5EAF98}"/>
              </a:ext>
            </a:extLst>
          </p:cNvPr>
          <p:cNvSpPr txBox="1"/>
          <p:nvPr/>
        </p:nvSpPr>
        <p:spPr>
          <a:xfrm>
            <a:off x="2344136" y="5654182"/>
            <a:ext cx="131254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D4D4D"/>
                </a:solidFill>
                <a:effectLst/>
                <a:uLnTx/>
                <a:uFillTx/>
                <a:latin typeface="Arial"/>
                <a:ea typeface="+mn-ea"/>
                <a:cs typeface="+mn-cs"/>
              </a:rPr>
              <a:t>Retain</a:t>
            </a:r>
          </a:p>
        </p:txBody>
      </p:sp>
      <p:cxnSp>
        <p:nvCxnSpPr>
          <p:cNvPr id="32" name="Straight Connector 31">
            <a:extLst>
              <a:ext uri="{FF2B5EF4-FFF2-40B4-BE49-F238E27FC236}">
                <a16:creationId xmlns:a16="http://schemas.microsoft.com/office/drawing/2014/main" id="{8D44BB32-66F8-4032-BCB2-A7C81B5F1A49}"/>
              </a:ext>
            </a:extLst>
          </p:cNvPr>
          <p:cNvCxnSpPr/>
          <p:nvPr/>
        </p:nvCxnSpPr>
        <p:spPr>
          <a:xfrm>
            <a:off x="1470792" y="3060785"/>
            <a:ext cx="5943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82FACDE-8A9B-4941-ACE6-1DF6F72061AC}"/>
              </a:ext>
            </a:extLst>
          </p:cNvPr>
          <p:cNvSpPr txBox="1"/>
          <p:nvPr/>
        </p:nvSpPr>
        <p:spPr>
          <a:xfrm>
            <a:off x="6139208" y="2692231"/>
            <a:ext cx="146462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4D4D4D"/>
                </a:solidFill>
                <a:effectLst/>
                <a:uLnTx/>
                <a:uFillTx/>
                <a:latin typeface="Arial"/>
                <a:ea typeface="+mn-ea"/>
                <a:cs typeface="+mn-cs"/>
              </a:rPr>
              <a:t>Remaining Whitespace floor of </a:t>
            </a:r>
            <a:r>
              <a:rPr kumimoji="0" lang="en-US" sz="900" b="1" i="1" u="none" strike="noStrike" kern="1200" cap="none" spc="0" normalizeH="0" baseline="0" noProof="0" dirty="0">
                <a:ln>
                  <a:noFill/>
                </a:ln>
                <a:solidFill>
                  <a:srgbClr val="4D4D4D"/>
                </a:solidFill>
                <a:effectLst/>
                <a:uLnTx/>
                <a:uFillTx/>
                <a:latin typeface="Arial"/>
                <a:ea typeface="+mn-ea"/>
                <a:cs typeface="+mn-cs"/>
              </a:rPr>
              <a:t>$50,000</a:t>
            </a:r>
            <a:endParaRPr kumimoji="0" lang="en-US" sz="900" b="0" i="1" u="none" strike="noStrike" kern="1200" cap="none" spc="0" normalizeH="0" baseline="0" noProof="0" dirty="0">
              <a:ln>
                <a:noFill/>
              </a:ln>
              <a:solidFill>
                <a:srgbClr val="4D4D4D"/>
              </a:solidFill>
              <a:effectLst/>
              <a:uLnTx/>
              <a:uFillTx/>
              <a:latin typeface="Arial"/>
              <a:ea typeface="+mn-ea"/>
              <a:cs typeface="+mn-cs"/>
            </a:endParaRPr>
          </a:p>
        </p:txBody>
      </p:sp>
      <p:sp>
        <p:nvSpPr>
          <p:cNvPr id="34" name="TextBox 33">
            <a:extLst>
              <a:ext uri="{FF2B5EF4-FFF2-40B4-BE49-F238E27FC236}">
                <a16:creationId xmlns:a16="http://schemas.microsoft.com/office/drawing/2014/main" id="{24DD8B24-363D-46C6-AA31-83D6B2AE76B4}"/>
              </a:ext>
            </a:extLst>
          </p:cNvPr>
          <p:cNvSpPr txBox="1"/>
          <p:nvPr/>
        </p:nvSpPr>
        <p:spPr>
          <a:xfrm>
            <a:off x="4230052" y="1428120"/>
            <a:ext cx="134302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4D4D4D"/>
                </a:solidFill>
                <a:effectLst/>
                <a:uLnTx/>
                <a:uFillTx/>
                <a:latin typeface="Arial"/>
                <a:ea typeface="+mn-ea"/>
                <a:cs typeface="+mn-cs"/>
              </a:rPr>
              <a:t>Current ARR floor of </a:t>
            </a:r>
            <a:r>
              <a:rPr kumimoji="0" lang="en-US" sz="900" b="1" i="1" u="none" strike="noStrike" kern="1200" cap="none" spc="0" normalizeH="0" baseline="0" noProof="0" dirty="0">
                <a:ln>
                  <a:noFill/>
                </a:ln>
                <a:solidFill>
                  <a:srgbClr val="4D4D4D"/>
                </a:solidFill>
                <a:effectLst/>
                <a:uLnTx/>
                <a:uFillTx/>
                <a:latin typeface="Arial"/>
                <a:ea typeface="+mn-ea"/>
                <a:cs typeface="+mn-cs"/>
              </a:rPr>
              <a:t>$50,000</a:t>
            </a:r>
          </a:p>
        </p:txBody>
      </p:sp>
      <p:cxnSp>
        <p:nvCxnSpPr>
          <p:cNvPr id="35" name="Straight Connector 34">
            <a:extLst>
              <a:ext uri="{FF2B5EF4-FFF2-40B4-BE49-F238E27FC236}">
                <a16:creationId xmlns:a16="http://schemas.microsoft.com/office/drawing/2014/main" id="{1CEC0472-B009-4054-8414-E5F49CA81A95}"/>
              </a:ext>
            </a:extLst>
          </p:cNvPr>
          <p:cNvCxnSpPr>
            <a:cxnSpLocks/>
          </p:cNvCxnSpPr>
          <p:nvPr/>
        </p:nvCxnSpPr>
        <p:spPr>
          <a:xfrm rot="16200000">
            <a:off x="2504936" y="3214090"/>
            <a:ext cx="356616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0F0165A-C8C1-4766-8446-2F280C5F55F6}"/>
              </a:ext>
            </a:extLst>
          </p:cNvPr>
          <p:cNvCxnSpPr>
            <a:cxnSpLocks/>
            <a:stCxn id="26" idx="6"/>
          </p:cNvCxnSpPr>
          <p:nvPr/>
        </p:nvCxnSpPr>
        <p:spPr>
          <a:xfrm>
            <a:off x="5949765" y="2405346"/>
            <a:ext cx="1464627" cy="7452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0486016-ED35-47F4-9363-89F9942EA0BB}"/>
              </a:ext>
            </a:extLst>
          </p:cNvPr>
          <p:cNvSpPr txBox="1"/>
          <p:nvPr/>
        </p:nvSpPr>
        <p:spPr>
          <a:xfrm>
            <a:off x="871218" y="1204757"/>
            <a:ext cx="638016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D4D4D"/>
                </a:solidFill>
                <a:effectLst/>
                <a:uLnTx/>
                <a:uFillTx/>
                <a:latin typeface="Arial"/>
                <a:ea typeface="+mn-ea"/>
                <a:cs typeface="+mn-cs"/>
              </a:rPr>
              <a:t>Customer ROAD Model (Develop)</a:t>
            </a:r>
          </a:p>
        </p:txBody>
      </p:sp>
      <p:sp>
        <p:nvSpPr>
          <p:cNvPr id="38" name="Oval 37">
            <a:extLst>
              <a:ext uri="{FF2B5EF4-FFF2-40B4-BE49-F238E27FC236}">
                <a16:creationId xmlns:a16="http://schemas.microsoft.com/office/drawing/2014/main" id="{8A479176-C711-4AF7-BA81-519C6C2C8EBE}"/>
              </a:ext>
            </a:extLst>
          </p:cNvPr>
          <p:cNvSpPr/>
          <p:nvPr/>
        </p:nvSpPr>
        <p:spPr>
          <a:xfrm>
            <a:off x="3106954" y="5668633"/>
            <a:ext cx="182880" cy="182880"/>
          </a:xfrm>
          <a:prstGeom prst="ellipse">
            <a:avLst/>
          </a:prstGeom>
          <a:solidFill>
            <a:srgbClr val="0E6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0" name="TextBox 39">
            <a:extLst>
              <a:ext uri="{FF2B5EF4-FFF2-40B4-BE49-F238E27FC236}">
                <a16:creationId xmlns:a16="http://schemas.microsoft.com/office/drawing/2014/main" id="{83491B1C-AA7B-46EC-A4D8-A2B5012FCF0F}"/>
              </a:ext>
            </a:extLst>
          </p:cNvPr>
          <p:cNvSpPr txBox="1"/>
          <p:nvPr/>
        </p:nvSpPr>
        <p:spPr>
          <a:xfrm>
            <a:off x="3280308" y="5654182"/>
            <a:ext cx="131254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D4D4D"/>
                </a:solidFill>
                <a:effectLst/>
                <a:uLnTx/>
                <a:uFillTx/>
                <a:latin typeface="Arial"/>
                <a:ea typeface="+mn-ea"/>
                <a:cs typeface="+mn-cs"/>
              </a:rPr>
              <a:t>Opportunistic</a:t>
            </a:r>
          </a:p>
        </p:txBody>
      </p:sp>
      <p:sp>
        <p:nvSpPr>
          <p:cNvPr id="26" name="Oval 25">
            <a:extLst>
              <a:ext uri="{FF2B5EF4-FFF2-40B4-BE49-F238E27FC236}">
                <a16:creationId xmlns:a16="http://schemas.microsoft.com/office/drawing/2014/main" id="{B84E1557-48FF-4834-9698-91A4D4F56E37}"/>
              </a:ext>
            </a:extLst>
          </p:cNvPr>
          <p:cNvSpPr/>
          <p:nvPr/>
        </p:nvSpPr>
        <p:spPr>
          <a:xfrm>
            <a:off x="1472895" y="1733171"/>
            <a:ext cx="4476870" cy="1344349"/>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2" name="Oval 41">
            <a:extLst>
              <a:ext uri="{FF2B5EF4-FFF2-40B4-BE49-F238E27FC236}">
                <a16:creationId xmlns:a16="http://schemas.microsoft.com/office/drawing/2014/main" id="{AFDC1F48-5E37-443C-9265-2ADE17C94EA9}"/>
              </a:ext>
            </a:extLst>
          </p:cNvPr>
          <p:cNvSpPr/>
          <p:nvPr/>
        </p:nvSpPr>
        <p:spPr>
          <a:xfrm>
            <a:off x="4383712" y="5653243"/>
            <a:ext cx="182880" cy="182880"/>
          </a:xfrm>
          <a:prstGeom prst="ellipse">
            <a:avLst/>
          </a:prstGeom>
          <a:solidFill>
            <a:srgbClr val="66C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3" name="TextBox 42">
            <a:extLst>
              <a:ext uri="{FF2B5EF4-FFF2-40B4-BE49-F238E27FC236}">
                <a16:creationId xmlns:a16="http://schemas.microsoft.com/office/drawing/2014/main" id="{A0BB22BB-C019-4F7E-B52C-FDCDC31EB9CA}"/>
              </a:ext>
            </a:extLst>
          </p:cNvPr>
          <p:cNvSpPr txBox="1"/>
          <p:nvPr/>
        </p:nvSpPr>
        <p:spPr>
          <a:xfrm>
            <a:off x="4557066" y="5638792"/>
            <a:ext cx="131254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D4D4D"/>
                </a:solidFill>
                <a:effectLst/>
                <a:uLnTx/>
                <a:uFillTx/>
                <a:latin typeface="Arial"/>
                <a:ea typeface="+mn-ea"/>
                <a:cs typeface="+mn-cs"/>
              </a:rPr>
              <a:t>Acquire</a:t>
            </a:r>
          </a:p>
        </p:txBody>
      </p:sp>
      <p:sp>
        <p:nvSpPr>
          <p:cNvPr id="44" name="Oval 43">
            <a:extLst>
              <a:ext uri="{FF2B5EF4-FFF2-40B4-BE49-F238E27FC236}">
                <a16:creationId xmlns:a16="http://schemas.microsoft.com/office/drawing/2014/main" id="{08C11C48-8441-4BD8-A6E0-2E647E44E143}"/>
              </a:ext>
            </a:extLst>
          </p:cNvPr>
          <p:cNvSpPr/>
          <p:nvPr/>
        </p:nvSpPr>
        <p:spPr>
          <a:xfrm>
            <a:off x="5513377" y="5668633"/>
            <a:ext cx="182880" cy="182880"/>
          </a:xfrm>
          <a:prstGeom prst="ellipse">
            <a:avLst/>
          </a:prstGeom>
          <a:solidFill>
            <a:srgbClr val="2D9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TextBox 44">
            <a:extLst>
              <a:ext uri="{FF2B5EF4-FFF2-40B4-BE49-F238E27FC236}">
                <a16:creationId xmlns:a16="http://schemas.microsoft.com/office/drawing/2014/main" id="{DDD881AD-61BD-4115-AA3A-C0034E06E5B8}"/>
              </a:ext>
            </a:extLst>
          </p:cNvPr>
          <p:cNvSpPr txBox="1"/>
          <p:nvPr/>
        </p:nvSpPr>
        <p:spPr>
          <a:xfrm>
            <a:off x="5686731" y="5654182"/>
            <a:ext cx="131254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D4D4D"/>
                </a:solidFill>
                <a:effectLst/>
                <a:uLnTx/>
                <a:uFillTx/>
                <a:latin typeface="Arial"/>
                <a:ea typeface="+mn-ea"/>
                <a:cs typeface="+mn-cs"/>
              </a:rPr>
              <a:t>Develop</a:t>
            </a:r>
          </a:p>
        </p:txBody>
      </p:sp>
      <p:graphicFrame>
        <p:nvGraphicFramePr>
          <p:cNvPr id="12" name="Table 17">
            <a:extLst>
              <a:ext uri="{FF2B5EF4-FFF2-40B4-BE49-F238E27FC236}">
                <a16:creationId xmlns:a16="http://schemas.microsoft.com/office/drawing/2014/main" id="{77DD39F9-44CA-4CA8-AE34-61AF9E7DD472}"/>
              </a:ext>
            </a:extLst>
          </p:cNvPr>
          <p:cNvGraphicFramePr>
            <a:graphicFrameLocks noGrp="1"/>
          </p:cNvGraphicFramePr>
          <p:nvPr/>
        </p:nvGraphicFramePr>
        <p:xfrm>
          <a:off x="7657507" y="1898036"/>
          <a:ext cx="4114800" cy="2225040"/>
        </p:xfrm>
        <a:graphic>
          <a:graphicData uri="http://schemas.openxmlformats.org/drawingml/2006/table">
            <a:tbl>
              <a:tblPr firstRow="1" bandRow="1">
                <a:tableStyleId>{5C22544A-7EE6-4342-B048-85BDC9FD1C3A}</a:tableStyleId>
              </a:tblPr>
              <a:tblGrid>
                <a:gridCol w="1097280">
                  <a:extLst>
                    <a:ext uri="{9D8B030D-6E8A-4147-A177-3AD203B41FA5}">
                      <a16:colId xmlns:a16="http://schemas.microsoft.com/office/drawing/2014/main" val="1375754625"/>
                    </a:ext>
                  </a:extLst>
                </a:gridCol>
                <a:gridCol w="1005840">
                  <a:extLst>
                    <a:ext uri="{9D8B030D-6E8A-4147-A177-3AD203B41FA5}">
                      <a16:colId xmlns:a16="http://schemas.microsoft.com/office/drawing/2014/main" val="1028354469"/>
                    </a:ext>
                  </a:extLst>
                </a:gridCol>
                <a:gridCol w="1005840">
                  <a:extLst>
                    <a:ext uri="{9D8B030D-6E8A-4147-A177-3AD203B41FA5}">
                      <a16:colId xmlns:a16="http://schemas.microsoft.com/office/drawing/2014/main" val="1090972877"/>
                    </a:ext>
                  </a:extLst>
                </a:gridCol>
                <a:gridCol w="1005840">
                  <a:extLst>
                    <a:ext uri="{9D8B030D-6E8A-4147-A177-3AD203B41FA5}">
                      <a16:colId xmlns:a16="http://schemas.microsoft.com/office/drawing/2014/main" val="327134479"/>
                    </a:ext>
                  </a:extLst>
                </a:gridCol>
              </a:tblGrid>
              <a:tr h="370840">
                <a:tc>
                  <a:txBody>
                    <a:bodyPr/>
                    <a:lstStyle/>
                    <a:p>
                      <a:endParaRPr lang="en-US" sz="10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r>
                        <a:rPr lang="en-US" sz="1000" dirty="0">
                          <a:solidFill>
                            <a:schemeClr val="bg1"/>
                          </a:solidFill>
                        </a:rPr>
                        <a:t># Customers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a:r>
                        <a:rPr lang="en-US" sz="1000" dirty="0">
                          <a:solidFill>
                            <a:schemeClr val="bg1"/>
                          </a:solidFill>
                        </a:rPr>
                        <a:t>Current ARR</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a:r>
                        <a:rPr lang="en-US" sz="1000" dirty="0">
                          <a:solidFill>
                            <a:schemeClr val="bg1"/>
                          </a:solidFill>
                        </a:rPr>
                        <a:t>Whitespace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454221254"/>
                  </a:ext>
                </a:extLst>
              </a:tr>
              <a:tr h="370840">
                <a:tc>
                  <a:txBody>
                    <a:bodyPr/>
                    <a:lstStyle/>
                    <a:p>
                      <a:pPr algn="ctr"/>
                      <a:r>
                        <a:rPr lang="en-US" sz="1000" b="1" dirty="0">
                          <a:solidFill>
                            <a:schemeClr val="bg1"/>
                          </a:solidFill>
                        </a:rPr>
                        <a:t>Retain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135B"/>
                    </a:solidFill>
                  </a:tcPr>
                </a:tc>
                <a:tc>
                  <a:txBody>
                    <a:bodyPr/>
                    <a:lstStyle/>
                    <a:p>
                      <a:pPr algn="ctr"/>
                      <a:r>
                        <a:rPr lang="en-US" sz="1000" dirty="0"/>
                        <a:t>417</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000" dirty="0"/>
                        <a:t>$79M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000" dirty="0"/>
                        <a:t>$1M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7276883"/>
                  </a:ext>
                </a:extLst>
              </a:tr>
              <a:tr h="370840">
                <a:tc>
                  <a:txBody>
                    <a:bodyPr/>
                    <a:lstStyle/>
                    <a:p>
                      <a:pPr algn="ctr"/>
                      <a:r>
                        <a:rPr lang="en-US" sz="1000" b="1" dirty="0">
                          <a:solidFill>
                            <a:schemeClr val="bg1"/>
                          </a:solidFill>
                        </a:rPr>
                        <a:t>Opportunistic</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rgbClr val="0E6ECE"/>
                    </a:solidFill>
                  </a:tcPr>
                </a:tc>
                <a:tc>
                  <a:txBody>
                    <a:bodyPr/>
                    <a:lstStyle/>
                    <a:p>
                      <a:pPr algn="ctr"/>
                      <a:r>
                        <a:rPr lang="en-US" sz="1000" dirty="0"/>
                        <a:t>1,257</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bg1">
                        <a:lumMod val="95000"/>
                      </a:schemeClr>
                    </a:solidFill>
                  </a:tcPr>
                </a:tc>
                <a:tc>
                  <a:txBody>
                    <a:bodyPr/>
                    <a:lstStyle/>
                    <a:p>
                      <a:pPr algn="ctr"/>
                      <a:r>
                        <a:rPr lang="en-US" sz="1000" dirty="0"/>
                        <a:t>$18M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bg1">
                        <a:lumMod val="95000"/>
                      </a:schemeClr>
                    </a:solidFill>
                  </a:tcPr>
                </a:tc>
                <a:tc>
                  <a:txBody>
                    <a:bodyPr/>
                    <a:lstStyle/>
                    <a:p>
                      <a:pPr algn="ctr"/>
                      <a:r>
                        <a:rPr lang="en-US" sz="1000" dirty="0"/>
                        <a:t>$13M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5748392"/>
                  </a:ext>
                </a:extLst>
              </a:tr>
              <a:tr h="370840">
                <a:tc>
                  <a:txBody>
                    <a:bodyPr/>
                    <a:lstStyle/>
                    <a:p>
                      <a:pPr algn="ctr"/>
                      <a:r>
                        <a:rPr lang="en-US" sz="1000" b="1" dirty="0">
                          <a:solidFill>
                            <a:schemeClr val="bg1"/>
                          </a:solidFill>
                        </a:rPr>
                        <a:t>Acquire</a:t>
                      </a:r>
                    </a:p>
                  </a:txBody>
                  <a:tcPr anchor="ctr">
                    <a:lnL w="38100" cap="flat" cmpd="sng" algn="ctr">
                      <a:solidFill>
                        <a:schemeClr val="accent3"/>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6CDEE"/>
                    </a:solidFill>
                  </a:tcPr>
                </a:tc>
                <a:tc>
                  <a:txBody>
                    <a:bodyPr/>
                    <a:lstStyle/>
                    <a:p>
                      <a:pPr algn="ctr"/>
                      <a:r>
                        <a:rPr lang="en-US" sz="1000" dirty="0"/>
                        <a:t>420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000" dirty="0"/>
                        <a:t>$5M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000" dirty="0"/>
                        <a:t>$100M</a:t>
                      </a:r>
                    </a:p>
                  </a:txBody>
                  <a:tcPr anchor="ctr">
                    <a:lnL w="38100" cap="flat" cmpd="sng" algn="ctr">
                      <a:solidFill>
                        <a:schemeClr val="bg1"/>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9117358"/>
                  </a:ext>
                </a:extLst>
              </a:tr>
              <a:tr h="370840">
                <a:tc>
                  <a:txBody>
                    <a:bodyPr/>
                    <a:lstStyle/>
                    <a:p>
                      <a:pPr algn="ctr"/>
                      <a:r>
                        <a:rPr lang="en-US" sz="1000" b="1" dirty="0">
                          <a:solidFill>
                            <a:schemeClr val="bg1"/>
                          </a:solidFill>
                        </a:rPr>
                        <a:t>Develop</a:t>
                      </a:r>
                    </a:p>
                  </a:txBody>
                  <a:tcPr anchor="ctr">
                    <a:lnL w="38100" cap="flat" cmpd="sng" algn="ctr">
                      <a:solidFill>
                        <a:schemeClr val="accent3"/>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rgbClr val="2D9CED"/>
                    </a:solidFill>
                  </a:tcPr>
                </a:tc>
                <a:tc>
                  <a:txBody>
                    <a:bodyPr/>
                    <a:lstStyle/>
                    <a:p>
                      <a:pPr algn="ctr"/>
                      <a:r>
                        <a:rPr lang="en-US" sz="1000" dirty="0"/>
                        <a:t>83</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bg1">
                        <a:lumMod val="95000"/>
                      </a:schemeClr>
                    </a:solidFill>
                  </a:tcPr>
                </a:tc>
                <a:tc>
                  <a:txBody>
                    <a:bodyPr/>
                    <a:lstStyle/>
                    <a:p>
                      <a:pPr algn="ctr"/>
                      <a:r>
                        <a:rPr lang="en-US" sz="1000" dirty="0"/>
                        <a:t>$12M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bg1">
                        <a:lumMod val="95000"/>
                      </a:schemeClr>
                    </a:solidFill>
                  </a:tcPr>
                </a:tc>
                <a:tc>
                  <a:txBody>
                    <a:bodyPr/>
                    <a:lstStyle/>
                    <a:p>
                      <a:pPr algn="ctr"/>
                      <a:r>
                        <a:rPr lang="en-US" sz="1000" dirty="0"/>
                        <a:t>$24M</a:t>
                      </a:r>
                    </a:p>
                  </a:txBody>
                  <a:tcPr anchor="ctr">
                    <a:lnL w="38100" cap="flat" cmpd="sng" algn="ctr">
                      <a:solidFill>
                        <a:schemeClr val="bg1"/>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04446963"/>
                  </a:ext>
                </a:extLst>
              </a:tr>
              <a:tr h="370840">
                <a:tc>
                  <a:txBody>
                    <a:bodyPr/>
                    <a:lstStyle/>
                    <a:p>
                      <a:pPr algn="ctr"/>
                      <a:r>
                        <a:rPr lang="en-US" sz="1000" b="1" dirty="0">
                          <a:solidFill>
                            <a:schemeClr val="bg1"/>
                          </a:solidFill>
                        </a:rPr>
                        <a:t>Grand Total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a:r>
                        <a:rPr lang="en-US" sz="1000" b="1" dirty="0">
                          <a:solidFill>
                            <a:schemeClr val="bg1"/>
                          </a:solidFill>
                        </a:rPr>
                        <a:t>2,177</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a:r>
                        <a:rPr lang="en-US" sz="1000" b="1" dirty="0">
                          <a:solidFill>
                            <a:schemeClr val="bg1"/>
                          </a:solidFill>
                        </a:rPr>
                        <a:t>$113M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a:r>
                        <a:rPr lang="en-US" sz="1000" b="1" dirty="0">
                          <a:solidFill>
                            <a:schemeClr val="bg1"/>
                          </a:solidFill>
                        </a:rPr>
                        <a:t>$138M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759839305"/>
                  </a:ext>
                </a:extLst>
              </a:tr>
            </a:tbl>
          </a:graphicData>
        </a:graphic>
      </p:graphicFrame>
      <p:sp>
        <p:nvSpPr>
          <p:cNvPr id="49" name="TextBox 48">
            <a:extLst>
              <a:ext uri="{FF2B5EF4-FFF2-40B4-BE49-F238E27FC236}">
                <a16:creationId xmlns:a16="http://schemas.microsoft.com/office/drawing/2014/main" id="{0A480DE9-F582-4F93-AC88-31B1533F8FC8}"/>
              </a:ext>
            </a:extLst>
          </p:cNvPr>
          <p:cNvSpPr txBox="1"/>
          <p:nvPr/>
        </p:nvSpPr>
        <p:spPr>
          <a:xfrm>
            <a:off x="7698961" y="1158089"/>
            <a:ext cx="407334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ADEF"/>
                </a:solidFill>
                <a:effectLst/>
                <a:uLnTx/>
                <a:uFillTx/>
                <a:latin typeface="Arial"/>
                <a:ea typeface="+mn-ea"/>
                <a:cs typeface="+mn-cs"/>
              </a:rPr>
              <a:t>There are 503 customers that should be covered by the Account Management team for additional growth, of which 83 should be prioritized as strategic</a:t>
            </a:r>
            <a:endParaRPr kumimoji="0" lang="en-US" sz="1200" b="1" i="0" u="none" strike="noStrike" kern="1200" cap="none" spc="0" normalizeH="0" baseline="0" noProof="0" dirty="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116948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627"/>
        <p:cNvGrpSpPr/>
        <p:nvPr/>
      </p:nvGrpSpPr>
      <p:grpSpPr>
        <a:xfrm>
          <a:off x="0" y="0"/>
          <a:ext cx="0" cy="0"/>
          <a:chOff x="0" y="0"/>
          <a:chExt cx="0" cy="0"/>
        </a:xfrm>
      </p:grpSpPr>
      <p:pic>
        <p:nvPicPr>
          <p:cNvPr id="12" name="Picture 11">
            <a:extLst>
              <a:ext uri="{FF2B5EF4-FFF2-40B4-BE49-F238E27FC236}">
                <a16:creationId xmlns:a16="http://schemas.microsoft.com/office/drawing/2014/main" id="{F5C1F672-1455-4FC9-BF06-6C48C7C1F85B}"/>
              </a:ext>
            </a:extLst>
          </p:cNvPr>
          <p:cNvPicPr>
            <a:picLocks noChangeAspect="1"/>
          </p:cNvPicPr>
          <p:nvPr/>
        </p:nvPicPr>
        <p:blipFill>
          <a:blip r:embed="rId4"/>
          <a:stretch>
            <a:fillRect/>
          </a:stretch>
        </p:blipFill>
        <p:spPr>
          <a:xfrm>
            <a:off x="841363" y="1794631"/>
            <a:ext cx="5604346" cy="3419856"/>
          </a:xfrm>
          <a:prstGeom prst="rect">
            <a:avLst/>
          </a:prstGeom>
        </p:spPr>
      </p:pic>
      <p:graphicFrame>
        <p:nvGraphicFramePr>
          <p:cNvPr id="2" name="Object 1" hidden="1">
            <a:extLst>
              <a:ext uri="{FF2B5EF4-FFF2-40B4-BE49-F238E27FC236}">
                <a16:creationId xmlns:a16="http://schemas.microsoft.com/office/drawing/2014/main" id="{2074F90B-78E4-4329-88F7-E7692FCB0E0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2" name="Object 1" hidden="1">
                        <a:extLst>
                          <a:ext uri="{FF2B5EF4-FFF2-40B4-BE49-F238E27FC236}">
                            <a16:creationId xmlns:a16="http://schemas.microsoft.com/office/drawing/2014/main" id="{2074F90B-78E4-4329-88F7-E7692FCB0E0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628" name="Google Shape;11628;g117094d1d62_2_1999"/>
          <p:cNvSpPr txBox="1">
            <a:spLocks noGrp="1"/>
          </p:cNvSpPr>
          <p:nvPr>
            <p:ph type="title"/>
          </p:nvPr>
        </p:nvSpPr>
        <p:spPr>
          <a:xfrm>
            <a:off x="611188" y="636625"/>
            <a:ext cx="10971212" cy="360099"/>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300"/>
              </a:spcAft>
              <a:buClr>
                <a:schemeClr val="dk2"/>
              </a:buClr>
              <a:buSzPts val="2600"/>
              <a:buFont typeface="Arial"/>
              <a:buNone/>
            </a:pPr>
            <a:r>
              <a:rPr lang="en-US" sz="1400" dirty="0">
                <a:solidFill>
                  <a:srgbClr val="00ADEF"/>
                </a:solidFill>
              </a:rPr>
              <a:t>Segmentation Use Case Example</a:t>
            </a:r>
            <a:br>
              <a:rPr lang="en-US" sz="2400" dirty="0"/>
            </a:br>
            <a:r>
              <a:rPr lang="en-US" sz="2400" dirty="0"/>
              <a:t>Marketing can leverage the segmentation to inform Account-Based Marketing and future campaign initiatives</a:t>
            </a:r>
            <a:endParaRPr b="0" dirty="0">
              <a:solidFill>
                <a:srgbClr val="00ADEF"/>
              </a:solidFill>
            </a:endParaRPr>
          </a:p>
        </p:txBody>
      </p:sp>
      <p:sp>
        <p:nvSpPr>
          <p:cNvPr id="11629" name="Google Shape;11629;g117094d1d62_2_1999"/>
          <p:cNvSpPr txBox="1">
            <a:spLocks noGrp="1"/>
          </p:cNvSpPr>
          <p:nvPr>
            <p:ph type="sldNum" idx="12"/>
          </p:nvPr>
        </p:nvSpPr>
        <p:spPr>
          <a:xfrm>
            <a:off x="11459887" y="6335157"/>
            <a:ext cx="312420" cy="184666"/>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4D4D4D"/>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16</a:t>
            </a:fld>
            <a:endParaRPr kumimoji="0" sz="1200" b="0" i="0" u="none" strike="noStrike" kern="0" cap="none" spc="0" normalizeH="0" baseline="0" noProof="0">
              <a:ln>
                <a:noFill/>
              </a:ln>
              <a:solidFill>
                <a:srgbClr val="4D4D4D"/>
              </a:solidFill>
              <a:effectLst/>
              <a:uLnTx/>
              <a:uFillTx/>
              <a:latin typeface="Arial"/>
              <a:ea typeface="Arial"/>
              <a:cs typeface="Arial"/>
              <a:sym typeface="Arial"/>
            </a:endParaRPr>
          </a:p>
        </p:txBody>
      </p:sp>
      <p:sp>
        <p:nvSpPr>
          <p:cNvPr id="5" name="TextBox 4">
            <a:extLst>
              <a:ext uri="{FF2B5EF4-FFF2-40B4-BE49-F238E27FC236}">
                <a16:creationId xmlns:a16="http://schemas.microsoft.com/office/drawing/2014/main" id="{83251B1A-15E4-4709-9C1B-01743AA29878}"/>
              </a:ext>
            </a:extLst>
          </p:cNvPr>
          <p:cNvSpPr txBox="1"/>
          <p:nvPr/>
        </p:nvSpPr>
        <p:spPr>
          <a:xfrm>
            <a:off x="545198" y="2400300"/>
            <a:ext cx="323165" cy="1828800"/>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D4D4D"/>
                </a:solidFill>
                <a:effectLst/>
                <a:uLnTx/>
                <a:uFillTx/>
                <a:latin typeface="Arial"/>
                <a:ea typeface="+mn-ea"/>
                <a:cs typeface="+mn-cs"/>
              </a:rPr>
              <a:t>Account Potential (FAVR)</a:t>
            </a:r>
          </a:p>
        </p:txBody>
      </p:sp>
      <p:sp>
        <p:nvSpPr>
          <p:cNvPr id="9" name="TextBox 8">
            <a:extLst>
              <a:ext uri="{FF2B5EF4-FFF2-40B4-BE49-F238E27FC236}">
                <a16:creationId xmlns:a16="http://schemas.microsoft.com/office/drawing/2014/main" id="{BE752D6A-0590-4E22-ACF5-6220A858C480}"/>
              </a:ext>
            </a:extLst>
          </p:cNvPr>
          <p:cNvSpPr txBox="1"/>
          <p:nvPr/>
        </p:nvSpPr>
        <p:spPr>
          <a:xfrm>
            <a:off x="3333749" y="5263579"/>
            <a:ext cx="138112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D4D4D"/>
                </a:solidFill>
                <a:effectLst/>
                <a:uLnTx/>
                <a:uFillTx/>
                <a:latin typeface="Arial"/>
                <a:ea typeface="+mn-ea"/>
                <a:cs typeface="+mn-cs"/>
              </a:rPr>
              <a:t>Firmographic Score</a:t>
            </a:r>
          </a:p>
        </p:txBody>
      </p:sp>
      <p:sp>
        <p:nvSpPr>
          <p:cNvPr id="8" name="Oval 7">
            <a:extLst>
              <a:ext uri="{FF2B5EF4-FFF2-40B4-BE49-F238E27FC236}">
                <a16:creationId xmlns:a16="http://schemas.microsoft.com/office/drawing/2014/main" id="{BD20A16E-EC73-4E50-95CE-2A8775E67037}"/>
              </a:ext>
            </a:extLst>
          </p:cNvPr>
          <p:cNvSpPr/>
          <p:nvPr/>
        </p:nvSpPr>
        <p:spPr>
          <a:xfrm rot="20024856">
            <a:off x="4183004" y="1975563"/>
            <a:ext cx="1560483" cy="1517065"/>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Oval 10">
            <a:extLst>
              <a:ext uri="{FF2B5EF4-FFF2-40B4-BE49-F238E27FC236}">
                <a16:creationId xmlns:a16="http://schemas.microsoft.com/office/drawing/2014/main" id="{523D3475-3DD3-40DB-B051-56A3B08DF628}"/>
              </a:ext>
            </a:extLst>
          </p:cNvPr>
          <p:cNvSpPr/>
          <p:nvPr/>
        </p:nvSpPr>
        <p:spPr>
          <a:xfrm>
            <a:off x="1649729" y="5510309"/>
            <a:ext cx="182880" cy="182880"/>
          </a:xfrm>
          <a:prstGeom prst="ellipse">
            <a:avLst/>
          </a:prstGeom>
          <a:solidFill>
            <a:srgbClr val="68C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Oval 13">
            <a:extLst>
              <a:ext uri="{FF2B5EF4-FFF2-40B4-BE49-F238E27FC236}">
                <a16:creationId xmlns:a16="http://schemas.microsoft.com/office/drawing/2014/main" id="{5C52A301-A3F1-422C-9F3D-A4E8C42F0037}"/>
              </a:ext>
            </a:extLst>
          </p:cNvPr>
          <p:cNvSpPr/>
          <p:nvPr/>
        </p:nvSpPr>
        <p:spPr>
          <a:xfrm>
            <a:off x="1649729" y="5758970"/>
            <a:ext cx="182880" cy="182880"/>
          </a:xfrm>
          <a:prstGeom prst="ellipse">
            <a:avLst/>
          </a:prstGeom>
          <a:solidFill>
            <a:srgbClr val="041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69A830D2-CE62-4795-AFE4-AD275391FDFF}"/>
              </a:ext>
            </a:extLst>
          </p:cNvPr>
          <p:cNvSpPr txBox="1"/>
          <p:nvPr/>
        </p:nvSpPr>
        <p:spPr>
          <a:xfrm>
            <a:off x="1823083" y="5495858"/>
            <a:ext cx="131254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D4D4D"/>
                </a:solidFill>
                <a:effectLst/>
                <a:uLnTx/>
                <a:uFillTx/>
                <a:latin typeface="Arial"/>
                <a:ea typeface="+mn-ea"/>
                <a:cs typeface="+mn-cs"/>
              </a:rPr>
              <a:t>Low Priority Target</a:t>
            </a:r>
          </a:p>
        </p:txBody>
      </p:sp>
      <p:sp>
        <p:nvSpPr>
          <p:cNvPr id="16" name="TextBox 15">
            <a:extLst>
              <a:ext uri="{FF2B5EF4-FFF2-40B4-BE49-F238E27FC236}">
                <a16:creationId xmlns:a16="http://schemas.microsoft.com/office/drawing/2014/main" id="{F2C069F3-EC3A-42A9-B29E-671F51CCFA5C}"/>
              </a:ext>
            </a:extLst>
          </p:cNvPr>
          <p:cNvSpPr txBox="1"/>
          <p:nvPr/>
        </p:nvSpPr>
        <p:spPr>
          <a:xfrm>
            <a:off x="1823083" y="5734994"/>
            <a:ext cx="123634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D4D4D"/>
                </a:solidFill>
                <a:effectLst/>
                <a:uLnTx/>
                <a:uFillTx/>
                <a:latin typeface="Arial"/>
                <a:ea typeface="+mn-ea"/>
                <a:cs typeface="+mn-cs"/>
              </a:rPr>
              <a:t>High Priority Target</a:t>
            </a:r>
          </a:p>
        </p:txBody>
      </p:sp>
      <p:cxnSp>
        <p:nvCxnSpPr>
          <p:cNvPr id="13" name="Straight Connector 12">
            <a:extLst>
              <a:ext uri="{FF2B5EF4-FFF2-40B4-BE49-F238E27FC236}">
                <a16:creationId xmlns:a16="http://schemas.microsoft.com/office/drawing/2014/main" id="{8DDE2C95-6661-4FFC-85D3-3648FE0E9B3E}"/>
              </a:ext>
            </a:extLst>
          </p:cNvPr>
          <p:cNvCxnSpPr/>
          <p:nvPr/>
        </p:nvCxnSpPr>
        <p:spPr>
          <a:xfrm>
            <a:off x="1649729" y="3113037"/>
            <a:ext cx="59436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B0245C7-250C-4C96-B9B4-F0D71D9B3B55}"/>
              </a:ext>
            </a:extLst>
          </p:cNvPr>
          <p:cNvSpPr txBox="1"/>
          <p:nvPr/>
        </p:nvSpPr>
        <p:spPr>
          <a:xfrm>
            <a:off x="6315075" y="3139165"/>
            <a:ext cx="134302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4D4D4D"/>
                </a:solidFill>
                <a:effectLst/>
                <a:uLnTx/>
                <a:uFillTx/>
                <a:latin typeface="Arial"/>
                <a:ea typeface="+mn-ea"/>
                <a:cs typeface="+mn-cs"/>
              </a:rPr>
              <a:t>Potential floor of </a:t>
            </a:r>
            <a:r>
              <a:rPr kumimoji="0" lang="en-US" sz="900" b="1" i="1" u="none" strike="noStrike" kern="1200" cap="none" spc="0" normalizeH="0" baseline="0" noProof="0" dirty="0">
                <a:ln>
                  <a:noFill/>
                </a:ln>
                <a:solidFill>
                  <a:srgbClr val="4D4D4D"/>
                </a:solidFill>
                <a:effectLst/>
                <a:uLnTx/>
                <a:uFillTx/>
                <a:latin typeface="Arial"/>
                <a:ea typeface="+mn-ea"/>
                <a:cs typeface="+mn-cs"/>
              </a:rPr>
              <a:t>$250,000</a:t>
            </a:r>
            <a:endParaRPr kumimoji="0" lang="en-US" sz="900" b="0" i="1" u="none" strike="noStrike" kern="1200" cap="none" spc="0" normalizeH="0" baseline="0" noProof="0" dirty="0">
              <a:ln>
                <a:noFill/>
              </a:ln>
              <a:solidFill>
                <a:srgbClr val="4D4D4D"/>
              </a:solidFill>
              <a:effectLst/>
              <a:uLnTx/>
              <a:uFillTx/>
              <a:latin typeface="Arial"/>
              <a:ea typeface="+mn-ea"/>
              <a:cs typeface="+mn-cs"/>
            </a:endParaRPr>
          </a:p>
        </p:txBody>
      </p:sp>
      <p:sp>
        <p:nvSpPr>
          <p:cNvPr id="20" name="TextBox 19">
            <a:extLst>
              <a:ext uri="{FF2B5EF4-FFF2-40B4-BE49-F238E27FC236}">
                <a16:creationId xmlns:a16="http://schemas.microsoft.com/office/drawing/2014/main" id="{965A90E6-6D4B-4DD3-9A40-70C218746CF8}"/>
              </a:ext>
            </a:extLst>
          </p:cNvPr>
          <p:cNvSpPr txBox="1"/>
          <p:nvPr/>
        </p:nvSpPr>
        <p:spPr>
          <a:xfrm>
            <a:off x="4230052" y="1428120"/>
            <a:ext cx="134302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4D4D4D"/>
                </a:solidFill>
                <a:effectLst/>
                <a:uLnTx/>
                <a:uFillTx/>
                <a:latin typeface="Arial"/>
                <a:ea typeface="+mn-ea"/>
                <a:cs typeface="+mn-cs"/>
              </a:rPr>
              <a:t>Firmographic score floor of </a:t>
            </a:r>
            <a:r>
              <a:rPr kumimoji="0" lang="en-US" sz="900" b="1" i="1" u="none" strike="noStrike" kern="1200" cap="none" spc="0" normalizeH="0" baseline="0" noProof="0" dirty="0">
                <a:ln>
                  <a:noFill/>
                </a:ln>
                <a:solidFill>
                  <a:srgbClr val="4D4D4D"/>
                </a:solidFill>
                <a:effectLst/>
                <a:uLnTx/>
                <a:uFillTx/>
                <a:latin typeface="Arial"/>
                <a:ea typeface="+mn-ea"/>
                <a:cs typeface="+mn-cs"/>
              </a:rPr>
              <a:t>70</a:t>
            </a:r>
          </a:p>
        </p:txBody>
      </p:sp>
      <p:cxnSp>
        <p:nvCxnSpPr>
          <p:cNvPr id="21" name="Straight Connector 20">
            <a:extLst>
              <a:ext uri="{FF2B5EF4-FFF2-40B4-BE49-F238E27FC236}">
                <a16:creationId xmlns:a16="http://schemas.microsoft.com/office/drawing/2014/main" id="{E483F140-A431-4D30-98B4-EFE1331493F8}"/>
              </a:ext>
            </a:extLst>
          </p:cNvPr>
          <p:cNvCxnSpPr>
            <a:cxnSpLocks/>
          </p:cNvCxnSpPr>
          <p:nvPr/>
        </p:nvCxnSpPr>
        <p:spPr>
          <a:xfrm rot="16200000">
            <a:off x="2513645" y="3214090"/>
            <a:ext cx="3566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A4D100F-E11C-45D5-9761-61FA40D277A4}"/>
              </a:ext>
            </a:extLst>
          </p:cNvPr>
          <p:cNvCxnSpPr>
            <a:cxnSpLocks/>
          </p:cNvCxnSpPr>
          <p:nvPr/>
        </p:nvCxnSpPr>
        <p:spPr>
          <a:xfrm>
            <a:off x="5712127" y="2529337"/>
            <a:ext cx="1881202" cy="29224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2" name="Table 22">
            <a:extLst>
              <a:ext uri="{FF2B5EF4-FFF2-40B4-BE49-F238E27FC236}">
                <a16:creationId xmlns:a16="http://schemas.microsoft.com/office/drawing/2014/main" id="{230C545E-AF00-4590-A2E3-4AFA1079B9B3}"/>
              </a:ext>
            </a:extLst>
          </p:cNvPr>
          <p:cNvGraphicFramePr>
            <a:graphicFrameLocks noGrp="1"/>
          </p:cNvGraphicFramePr>
          <p:nvPr>
            <p:extLst>
              <p:ext uri="{D42A27DB-BD31-4B8C-83A1-F6EECF244321}">
                <p14:modId xmlns:p14="http://schemas.microsoft.com/office/powerpoint/2010/main" val="3587758194"/>
              </p:ext>
            </p:extLst>
          </p:nvPr>
        </p:nvGraphicFramePr>
        <p:xfrm>
          <a:off x="7895418" y="1753992"/>
          <a:ext cx="3657600" cy="3130247"/>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419385027"/>
                    </a:ext>
                  </a:extLst>
                </a:gridCol>
                <a:gridCol w="1005840">
                  <a:extLst>
                    <a:ext uri="{9D8B030D-6E8A-4147-A177-3AD203B41FA5}">
                      <a16:colId xmlns:a16="http://schemas.microsoft.com/office/drawing/2014/main" val="3827697955"/>
                    </a:ext>
                  </a:extLst>
                </a:gridCol>
                <a:gridCol w="1005840">
                  <a:extLst>
                    <a:ext uri="{9D8B030D-6E8A-4147-A177-3AD203B41FA5}">
                      <a16:colId xmlns:a16="http://schemas.microsoft.com/office/drawing/2014/main" val="1505745231"/>
                    </a:ext>
                  </a:extLst>
                </a:gridCol>
              </a:tblGrid>
              <a:tr h="387047">
                <a:tc>
                  <a:txBody>
                    <a:bodyPr/>
                    <a:lstStyle/>
                    <a:p>
                      <a:pPr algn="ctr"/>
                      <a:endParaRPr lang="en-US" sz="1200" dirty="0">
                        <a:solidFill>
                          <a:schemeClr val="tx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accent3"/>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r>
                        <a:rPr lang="en-US" sz="900" dirty="0">
                          <a:solidFill>
                            <a:schemeClr val="bg1"/>
                          </a:solidFill>
                        </a:rPr>
                        <a:t>High</a:t>
                      </a:r>
                    </a:p>
                    <a:p>
                      <a:pPr algn="ctr"/>
                      <a:r>
                        <a:rPr lang="en-US" sz="900" dirty="0">
                          <a:solidFill>
                            <a:schemeClr val="bg1"/>
                          </a:solidFill>
                        </a:rPr>
                        <a:t>Priority</a:t>
                      </a:r>
                    </a:p>
                  </a:txBody>
                  <a:tcPr anchor="ctr">
                    <a:lnL w="38100" cap="flat" cmpd="sng" algn="ctr">
                      <a:solidFill>
                        <a:schemeClr val="accent3"/>
                      </a:solidFill>
                      <a:prstDash val="sysDash"/>
                      <a:round/>
                      <a:headEnd type="none" w="med" len="med"/>
                      <a:tailEnd type="none" w="med" len="med"/>
                    </a:lnL>
                    <a:lnR w="38100" cap="flat" cmpd="sng" algn="ctr">
                      <a:solidFill>
                        <a:schemeClr val="accent3"/>
                      </a:solidFill>
                      <a:prstDash val="sysDash"/>
                      <a:round/>
                      <a:headEnd type="none" w="med" len="med"/>
                      <a:tailEnd type="none" w="med" len="med"/>
                    </a:lnR>
                    <a:lnT w="38100" cap="flat" cmpd="sng" algn="ctr">
                      <a:solidFill>
                        <a:schemeClr val="accent3"/>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41A60"/>
                    </a:solidFill>
                  </a:tcPr>
                </a:tc>
                <a:tc>
                  <a:txBody>
                    <a:bodyPr/>
                    <a:lstStyle/>
                    <a:p>
                      <a:pPr algn="ctr"/>
                      <a:r>
                        <a:rPr lang="en-US" sz="900" dirty="0">
                          <a:solidFill>
                            <a:schemeClr val="bg1"/>
                          </a:solidFill>
                        </a:rPr>
                        <a:t>Low</a:t>
                      </a:r>
                    </a:p>
                    <a:p>
                      <a:pPr algn="ctr"/>
                      <a:r>
                        <a:rPr lang="en-US" sz="900" dirty="0">
                          <a:solidFill>
                            <a:schemeClr val="bg1"/>
                          </a:solidFill>
                        </a:rPr>
                        <a:t>Priority</a:t>
                      </a:r>
                    </a:p>
                  </a:txBody>
                  <a:tcPr anchor="ctr">
                    <a:lnL w="38100" cap="flat" cmpd="sng" algn="ctr">
                      <a:solidFill>
                        <a:schemeClr val="accent3"/>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AD4F1"/>
                    </a:solidFill>
                  </a:tcPr>
                </a:tc>
                <a:extLst>
                  <a:ext uri="{0D108BD9-81ED-4DB2-BD59-A6C34878D82A}">
                    <a16:rowId xmlns:a16="http://schemas.microsoft.com/office/drawing/2014/main" val="1692706330"/>
                  </a:ext>
                </a:extLst>
              </a:tr>
              <a:tr h="457200">
                <a:tc>
                  <a:txBody>
                    <a:bodyPr/>
                    <a:lstStyle/>
                    <a:p>
                      <a:pPr algn="r"/>
                      <a:r>
                        <a:rPr lang="en-US" sz="900" b="0" dirty="0">
                          <a:solidFill>
                            <a:schemeClr val="tx1"/>
                          </a:solidFill>
                        </a:rPr>
                        <a:t>Account Potential</a:t>
                      </a:r>
                    </a:p>
                  </a:txBody>
                  <a:tcPr anchor="ctr">
                    <a:lnL w="38100" cap="flat" cmpd="sng" algn="ctr">
                      <a:solidFill>
                        <a:schemeClr val="bg1"/>
                      </a:solidFill>
                      <a:prstDash val="solid"/>
                      <a:round/>
                      <a:headEnd type="none" w="med" len="med"/>
                      <a:tailEnd type="none" w="med" len="med"/>
                    </a:lnL>
                    <a:lnR w="38100" cap="flat" cmpd="sng" algn="ctr">
                      <a:solidFill>
                        <a:schemeClr val="accent3"/>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0" dirty="0">
                          <a:solidFill>
                            <a:schemeClr val="tx1"/>
                          </a:solidFill>
                        </a:rPr>
                        <a:t>$208M</a:t>
                      </a:r>
                    </a:p>
                    <a:p>
                      <a:pPr algn="ctr"/>
                      <a:r>
                        <a:rPr lang="en-US" sz="900" b="0" dirty="0">
                          <a:solidFill>
                            <a:schemeClr val="tx1"/>
                          </a:solidFill>
                        </a:rPr>
                        <a:t>(10%)</a:t>
                      </a:r>
                    </a:p>
                  </a:txBody>
                  <a:tcPr anchor="ctr">
                    <a:lnL w="38100" cap="flat" cmpd="sng" algn="ctr">
                      <a:solidFill>
                        <a:schemeClr val="accent3"/>
                      </a:solidFill>
                      <a:prstDash val="sysDash"/>
                      <a:round/>
                      <a:headEnd type="none" w="med" len="med"/>
                      <a:tailEnd type="none" w="med" len="med"/>
                    </a:lnL>
                    <a:lnR w="38100" cap="flat" cmpd="sng" algn="ctr">
                      <a:solidFill>
                        <a:schemeClr val="accent3"/>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4D4D4D"/>
                          </a:solidFill>
                          <a:effectLst/>
                          <a:uLnTx/>
                          <a:uFillTx/>
                          <a:latin typeface="+mn-lt"/>
                          <a:ea typeface="+mn-ea"/>
                          <a:cs typeface="+mn-cs"/>
                          <a:sym typeface="Arial"/>
                        </a:rPr>
                        <a:t>$1,975M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4D4D4D"/>
                          </a:solidFill>
                          <a:effectLst/>
                          <a:uLnTx/>
                          <a:uFillTx/>
                          <a:latin typeface="+mn-lt"/>
                          <a:ea typeface="+mn-ea"/>
                          <a:cs typeface="+mn-cs"/>
                          <a:sym typeface="Arial"/>
                        </a:rPr>
                        <a:t>(90%)</a:t>
                      </a:r>
                    </a:p>
                  </a:txBody>
                  <a:tcPr anchor="ctr">
                    <a:lnL w="38100" cap="flat" cmpd="sng" algn="ctr">
                      <a:solidFill>
                        <a:schemeClr val="accent3"/>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20569986"/>
                  </a:ext>
                </a:extLst>
              </a:tr>
              <a:tr h="457200">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dirty="0">
                          <a:solidFill>
                            <a:schemeClr val="tx1"/>
                          </a:solidFill>
                        </a:rPr>
                        <a:t># of Prospects/Suspects</a:t>
                      </a:r>
                    </a:p>
                  </a:txBody>
                  <a:tcPr anchor="ctr">
                    <a:lnL w="38100" cap="flat" cmpd="sng" algn="ctr">
                      <a:solidFill>
                        <a:schemeClr val="bg1"/>
                      </a:solidFill>
                      <a:prstDash val="solid"/>
                      <a:round/>
                      <a:headEnd type="none" w="med" len="med"/>
                      <a:tailEnd type="none" w="med" len="med"/>
                    </a:lnL>
                    <a:lnR w="38100" cap="flat" cmpd="sng" algn="ctr">
                      <a:solidFill>
                        <a:schemeClr val="accent3"/>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4D4D4D"/>
                          </a:solidFill>
                          <a:effectLst/>
                          <a:uLnTx/>
                          <a:uFillTx/>
                          <a:latin typeface="Arial"/>
                          <a:ea typeface="+mn-ea"/>
                          <a:cs typeface="+mn-cs"/>
                          <a:sym typeface="Arial"/>
                        </a:rPr>
                        <a:t>400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4D4D4D"/>
                          </a:solidFill>
                          <a:effectLst/>
                          <a:uLnTx/>
                          <a:uFillTx/>
                          <a:latin typeface="Arial"/>
                          <a:ea typeface="+mn-ea"/>
                          <a:cs typeface="+mn-cs"/>
                          <a:sym typeface="Arial"/>
                        </a:rPr>
                        <a:t>(1%)</a:t>
                      </a:r>
                    </a:p>
                  </a:txBody>
                  <a:tcPr anchor="ctr">
                    <a:lnL w="38100" cap="flat" cmpd="sng" algn="ctr">
                      <a:solidFill>
                        <a:schemeClr val="accent3"/>
                      </a:solidFill>
                      <a:prstDash val="sysDash"/>
                      <a:round/>
                      <a:headEnd type="none" w="med" len="med"/>
                      <a:tailEnd type="none" w="med" len="med"/>
                    </a:lnL>
                    <a:lnR w="38100" cap="flat" cmpd="sng" algn="ctr">
                      <a:solidFill>
                        <a:schemeClr val="accent3"/>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4D4D4D"/>
                          </a:solidFill>
                          <a:effectLst/>
                          <a:uLnTx/>
                          <a:uFillTx/>
                          <a:latin typeface="Arial"/>
                          <a:ea typeface="+mn-ea"/>
                          <a:cs typeface="+mn-cs"/>
                          <a:sym typeface="Arial"/>
                        </a:rPr>
                        <a:t>39,993</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4D4D4D"/>
                          </a:solidFill>
                          <a:effectLst/>
                          <a:uLnTx/>
                          <a:uFillTx/>
                          <a:latin typeface="Arial"/>
                          <a:ea typeface="+mn-ea"/>
                          <a:cs typeface="+mn-cs"/>
                          <a:sym typeface="Arial"/>
                        </a:rPr>
                        <a:t>(99%)</a:t>
                      </a:r>
                    </a:p>
                  </a:txBody>
                  <a:tcPr anchor="ctr">
                    <a:lnL w="38100" cap="flat" cmpd="sng" algn="ctr">
                      <a:solidFill>
                        <a:schemeClr val="accent3"/>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59367634"/>
                  </a:ext>
                </a:extLst>
              </a:tr>
              <a:tr h="457200">
                <a:tc>
                  <a:txBody>
                    <a:bodyPr/>
                    <a:lstStyle/>
                    <a:p>
                      <a:pPr marL="171450" lvl="1" indent="0" algn="r"/>
                      <a:r>
                        <a:rPr lang="en-US" sz="900" b="0" dirty="0">
                          <a:solidFill>
                            <a:schemeClr val="tx1"/>
                          </a:solidFill>
                        </a:rPr>
                        <a:t># of Prospects</a:t>
                      </a:r>
                    </a:p>
                  </a:txBody>
                  <a:tcPr anchor="ctr">
                    <a:lnL w="38100" cap="flat" cmpd="sng" algn="ctr">
                      <a:solidFill>
                        <a:schemeClr val="bg1"/>
                      </a:solidFill>
                      <a:prstDash val="solid"/>
                      <a:round/>
                      <a:headEnd type="none" w="med" len="med"/>
                      <a:tailEnd type="none" w="med" len="med"/>
                    </a:lnL>
                    <a:lnR w="38100" cap="flat" cmpd="sng" algn="ctr">
                      <a:solidFill>
                        <a:schemeClr val="accent3"/>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0" dirty="0">
                          <a:solidFill>
                            <a:schemeClr val="tx1"/>
                          </a:solidFill>
                        </a:rPr>
                        <a:t>163</a:t>
                      </a:r>
                    </a:p>
                    <a:p>
                      <a:pPr algn="ctr"/>
                      <a:r>
                        <a:rPr lang="en-US" sz="900" b="0" dirty="0">
                          <a:solidFill>
                            <a:schemeClr val="tx1"/>
                          </a:solidFill>
                        </a:rPr>
                        <a:t>(2%)</a:t>
                      </a:r>
                    </a:p>
                  </a:txBody>
                  <a:tcPr anchor="ctr">
                    <a:lnL w="38100" cap="flat" cmpd="sng" algn="ctr">
                      <a:solidFill>
                        <a:schemeClr val="accent3"/>
                      </a:solidFill>
                      <a:prstDash val="sysDash"/>
                      <a:round/>
                      <a:headEnd type="none" w="med" len="med"/>
                      <a:tailEnd type="none" w="med" len="med"/>
                    </a:lnL>
                    <a:lnR w="38100" cap="flat" cmpd="sng" algn="ctr">
                      <a:solidFill>
                        <a:schemeClr val="accent3"/>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0" dirty="0">
                          <a:solidFill>
                            <a:schemeClr val="tx1"/>
                          </a:solidFill>
                        </a:rPr>
                        <a:t>9,688</a:t>
                      </a:r>
                    </a:p>
                    <a:p>
                      <a:pPr algn="ctr"/>
                      <a:r>
                        <a:rPr lang="en-US" sz="900" b="0" dirty="0">
                          <a:solidFill>
                            <a:schemeClr val="tx1"/>
                          </a:solidFill>
                        </a:rPr>
                        <a:t>(98%)</a:t>
                      </a:r>
                    </a:p>
                  </a:txBody>
                  <a:tcPr anchor="ctr">
                    <a:lnL w="38100" cap="flat" cmpd="sng" algn="ctr">
                      <a:solidFill>
                        <a:schemeClr val="accent3"/>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57610052"/>
                  </a:ext>
                </a:extLst>
              </a:tr>
              <a:tr h="457200">
                <a:tc>
                  <a:txBody>
                    <a:bodyPr/>
                    <a:lstStyle/>
                    <a:p>
                      <a:pPr marL="171450" marR="0" lvl="1" indent="0" algn="r" rtl="0">
                        <a:lnSpc>
                          <a:spcPct val="100000"/>
                        </a:lnSpc>
                        <a:spcBef>
                          <a:spcPts val="0"/>
                        </a:spcBef>
                        <a:spcAft>
                          <a:spcPts val="0"/>
                        </a:spcAft>
                        <a:buClr>
                          <a:srgbClr val="000000"/>
                        </a:buClr>
                        <a:buFont typeface="Arial"/>
                      </a:pPr>
                      <a:r>
                        <a:rPr lang="en-US" sz="900" b="0" i="0" u="none" strike="noStrike" cap="none" dirty="0">
                          <a:solidFill>
                            <a:schemeClr val="tx1"/>
                          </a:solidFill>
                          <a:latin typeface="+mn-lt"/>
                          <a:ea typeface="+mn-ea"/>
                          <a:cs typeface="+mn-cs"/>
                          <a:sym typeface="Arial"/>
                        </a:rPr>
                        <a:t># of Suspects</a:t>
                      </a:r>
                    </a:p>
                  </a:txBody>
                  <a:tcPr anchor="ctr">
                    <a:lnL w="38100" cap="flat" cmpd="sng" algn="ctr">
                      <a:solidFill>
                        <a:schemeClr val="bg1"/>
                      </a:solidFill>
                      <a:prstDash val="solid"/>
                      <a:round/>
                      <a:headEnd type="none" w="med" len="med"/>
                      <a:tailEnd type="none" w="med" len="med"/>
                    </a:lnL>
                    <a:lnR w="38100" cap="flat" cmpd="sng" algn="ctr">
                      <a:solidFill>
                        <a:schemeClr val="accent3"/>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0" dirty="0">
                          <a:solidFill>
                            <a:schemeClr val="tx1"/>
                          </a:solidFill>
                        </a:rPr>
                        <a:t>237</a:t>
                      </a:r>
                    </a:p>
                    <a:p>
                      <a:pPr algn="ctr"/>
                      <a:r>
                        <a:rPr lang="en-US" sz="900" b="0" dirty="0">
                          <a:solidFill>
                            <a:schemeClr val="tx1"/>
                          </a:solidFill>
                        </a:rPr>
                        <a:t>(1%)</a:t>
                      </a:r>
                    </a:p>
                  </a:txBody>
                  <a:tcPr anchor="ctr">
                    <a:lnL w="38100" cap="flat" cmpd="sng" algn="ctr">
                      <a:solidFill>
                        <a:schemeClr val="accent3"/>
                      </a:solidFill>
                      <a:prstDash val="sysDash"/>
                      <a:round/>
                      <a:headEnd type="none" w="med" len="med"/>
                      <a:tailEnd type="none" w="med" len="med"/>
                    </a:lnL>
                    <a:lnR w="38100" cap="flat" cmpd="sng" algn="ctr">
                      <a:solidFill>
                        <a:schemeClr val="accent3"/>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0" dirty="0">
                          <a:solidFill>
                            <a:schemeClr val="tx1"/>
                          </a:solidFill>
                        </a:rPr>
                        <a:t>30,305</a:t>
                      </a:r>
                    </a:p>
                    <a:p>
                      <a:pPr algn="ctr"/>
                      <a:r>
                        <a:rPr lang="en-US" sz="900" b="0" dirty="0">
                          <a:solidFill>
                            <a:schemeClr val="tx1"/>
                          </a:solidFill>
                        </a:rPr>
                        <a:t>(99%)</a:t>
                      </a:r>
                    </a:p>
                  </a:txBody>
                  <a:tcPr anchor="ctr">
                    <a:lnL w="38100" cap="flat" cmpd="sng" algn="ctr">
                      <a:solidFill>
                        <a:schemeClr val="accent3"/>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12966995"/>
                  </a:ext>
                </a:extLst>
              </a:tr>
              <a:tr h="457200">
                <a:tc>
                  <a:txBody>
                    <a:bodyPr/>
                    <a:lstStyle/>
                    <a:p>
                      <a:pPr algn="r"/>
                      <a:r>
                        <a:rPr lang="en-US" sz="900" b="0" dirty="0">
                          <a:solidFill>
                            <a:schemeClr val="tx1"/>
                          </a:solidFill>
                        </a:rPr>
                        <a:t>Median Account Potential</a:t>
                      </a:r>
                    </a:p>
                  </a:txBody>
                  <a:tcPr anchor="ctr">
                    <a:lnL w="38100" cap="flat" cmpd="sng" algn="ctr">
                      <a:solidFill>
                        <a:schemeClr val="bg1"/>
                      </a:solidFill>
                      <a:prstDash val="solid"/>
                      <a:round/>
                      <a:headEnd type="none" w="med" len="med"/>
                      <a:tailEnd type="none" w="med" len="med"/>
                    </a:lnL>
                    <a:lnR w="38100" cap="flat" cmpd="sng" algn="ctr">
                      <a:solidFill>
                        <a:schemeClr val="accent3"/>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0" dirty="0">
                          <a:solidFill>
                            <a:schemeClr val="tx1"/>
                          </a:solidFill>
                        </a:rPr>
                        <a:t>$356,864</a:t>
                      </a:r>
                    </a:p>
                  </a:txBody>
                  <a:tcPr anchor="ctr">
                    <a:lnL w="38100" cap="flat" cmpd="sng" algn="ctr">
                      <a:solidFill>
                        <a:schemeClr val="accent3"/>
                      </a:solidFill>
                      <a:prstDash val="sysDash"/>
                      <a:round/>
                      <a:headEnd type="none" w="med" len="med"/>
                      <a:tailEnd type="none" w="med" len="med"/>
                    </a:lnL>
                    <a:lnR w="38100" cap="flat" cmpd="sng" algn="ctr">
                      <a:solidFill>
                        <a:schemeClr val="accent3"/>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0" dirty="0">
                          <a:solidFill>
                            <a:schemeClr val="tx1"/>
                          </a:solidFill>
                        </a:rPr>
                        <a:t>$32,282</a:t>
                      </a:r>
                    </a:p>
                  </a:txBody>
                  <a:tcPr anchor="ctr">
                    <a:lnL w="38100" cap="flat" cmpd="sng" algn="ctr">
                      <a:solidFill>
                        <a:schemeClr val="accent3"/>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32634871"/>
                  </a:ext>
                </a:extLst>
              </a:tr>
              <a:tr h="457200">
                <a:tc>
                  <a:txBody>
                    <a:bodyPr/>
                    <a:lstStyle/>
                    <a:p>
                      <a:pPr algn="r"/>
                      <a:r>
                        <a:rPr lang="en-US" sz="900" b="0" dirty="0">
                          <a:solidFill>
                            <a:schemeClr val="tx1"/>
                          </a:solidFill>
                        </a:rPr>
                        <a:t>Median Score</a:t>
                      </a:r>
                    </a:p>
                  </a:txBody>
                  <a:tcPr anchor="ctr">
                    <a:lnL w="38100" cap="flat" cmpd="sng" algn="ctr">
                      <a:solidFill>
                        <a:schemeClr val="bg1"/>
                      </a:solidFill>
                      <a:prstDash val="solid"/>
                      <a:round/>
                      <a:headEnd type="none" w="med" len="med"/>
                      <a:tailEnd type="none" w="med" len="med"/>
                    </a:lnL>
                    <a:lnR w="38100" cap="flat" cmpd="sng" algn="ctr">
                      <a:solidFill>
                        <a:schemeClr val="accent3"/>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0" dirty="0">
                          <a:solidFill>
                            <a:schemeClr val="tx1"/>
                          </a:solidFill>
                        </a:rPr>
                        <a:t>75</a:t>
                      </a:r>
                    </a:p>
                  </a:txBody>
                  <a:tcPr anchor="ctr">
                    <a:lnL w="38100" cap="flat" cmpd="sng" algn="ctr">
                      <a:solidFill>
                        <a:schemeClr val="accent3"/>
                      </a:solidFill>
                      <a:prstDash val="sysDash"/>
                      <a:round/>
                      <a:headEnd type="none" w="med" len="med"/>
                      <a:tailEnd type="none" w="med" len="med"/>
                    </a:lnL>
                    <a:lnR w="38100" cap="flat" cmpd="sng" algn="ctr">
                      <a:solidFill>
                        <a:schemeClr val="accent3"/>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accent3"/>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0" dirty="0">
                          <a:solidFill>
                            <a:schemeClr val="tx1"/>
                          </a:solidFill>
                        </a:rPr>
                        <a:t>57</a:t>
                      </a:r>
                    </a:p>
                  </a:txBody>
                  <a:tcPr anchor="ctr">
                    <a:lnL w="38100" cap="flat" cmpd="sng" algn="ctr">
                      <a:solidFill>
                        <a:schemeClr val="accent3"/>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93153077"/>
                  </a:ext>
                </a:extLst>
              </a:tr>
            </a:tbl>
          </a:graphicData>
        </a:graphic>
      </p:graphicFrame>
      <p:sp>
        <p:nvSpPr>
          <p:cNvPr id="27" name="TextBox 26">
            <a:extLst>
              <a:ext uri="{FF2B5EF4-FFF2-40B4-BE49-F238E27FC236}">
                <a16:creationId xmlns:a16="http://schemas.microsoft.com/office/drawing/2014/main" id="{62D721D9-2835-4952-8635-48EEDB14D8B6}"/>
              </a:ext>
            </a:extLst>
          </p:cNvPr>
          <p:cNvSpPr txBox="1"/>
          <p:nvPr/>
        </p:nvSpPr>
        <p:spPr>
          <a:xfrm>
            <a:off x="871218" y="1283135"/>
            <a:ext cx="638016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D4D4D"/>
                </a:solidFill>
                <a:effectLst/>
                <a:uLnTx/>
                <a:uFillTx/>
                <a:latin typeface="Arial"/>
                <a:ea typeface="+mn-ea"/>
                <a:cs typeface="+mn-cs"/>
              </a:rPr>
              <a:t>Prospect/Suspect Universe</a:t>
            </a:r>
          </a:p>
        </p:txBody>
      </p:sp>
      <p:sp>
        <p:nvSpPr>
          <p:cNvPr id="23" name="TextBox 22">
            <a:extLst>
              <a:ext uri="{FF2B5EF4-FFF2-40B4-BE49-F238E27FC236}">
                <a16:creationId xmlns:a16="http://schemas.microsoft.com/office/drawing/2014/main" id="{266B2FEF-FD12-4956-B4A6-AF56CD63A061}"/>
              </a:ext>
            </a:extLst>
          </p:cNvPr>
          <p:cNvSpPr txBox="1"/>
          <p:nvPr/>
        </p:nvSpPr>
        <p:spPr>
          <a:xfrm>
            <a:off x="7614430" y="1194665"/>
            <a:ext cx="425099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ADEF"/>
                </a:solidFill>
                <a:effectLst/>
                <a:uLnTx/>
                <a:uFillTx/>
                <a:latin typeface="Arial"/>
                <a:ea typeface="+mn-ea"/>
                <a:cs typeface="+mn-cs"/>
              </a:rPr>
              <a:t>Within the prospect universe, Marketing can target 12% of the adjusted potential by focusing on 1% of accounts</a:t>
            </a:r>
            <a:endParaRPr kumimoji="0" lang="en-US" sz="1200" b="1" i="0" u="none" strike="noStrike" kern="1200" cap="none" spc="0" normalizeH="0" baseline="0" noProof="0" dirty="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177188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B9F6E-FCC4-46E3-941E-CBBD4182D740}"/>
              </a:ext>
            </a:extLst>
          </p:cNvPr>
          <p:cNvSpPr txBox="1">
            <a:spLocks/>
          </p:cNvSpPr>
          <p:nvPr/>
        </p:nvSpPr>
        <p:spPr>
          <a:xfrm>
            <a:off x="2462354" y="1422713"/>
            <a:ext cx="7134652" cy="19328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Summary Findings and Recommendations</a:t>
            </a:r>
          </a:p>
        </p:txBody>
      </p:sp>
      <p:sp>
        <p:nvSpPr>
          <p:cNvPr id="3" name="Text Placeholder 2">
            <a:extLst>
              <a:ext uri="{FF2B5EF4-FFF2-40B4-BE49-F238E27FC236}">
                <a16:creationId xmlns:a16="http://schemas.microsoft.com/office/drawing/2014/main" id="{546924E9-D2E6-2C62-2F95-CDD5484EB242}"/>
              </a:ext>
            </a:extLst>
          </p:cNvPr>
          <p:cNvSpPr>
            <a:spLocks noGrp="1"/>
          </p:cNvSpPr>
          <p:nvPr>
            <p:ph type="body" sz="quarter" idx="10"/>
          </p:nvPr>
        </p:nvSpPr>
        <p:spPr/>
        <p:txBody>
          <a:bodyPr/>
          <a:lstStyle/>
          <a:p>
            <a:r>
              <a:rPr lang="en-US" dirty="0"/>
              <a:t>Summary Findings and Recommendations</a:t>
            </a:r>
          </a:p>
        </p:txBody>
      </p:sp>
      <p:sp>
        <p:nvSpPr>
          <p:cNvPr id="4" name="Text Placeholder 3">
            <a:extLst>
              <a:ext uri="{FF2B5EF4-FFF2-40B4-BE49-F238E27FC236}">
                <a16:creationId xmlns:a16="http://schemas.microsoft.com/office/drawing/2014/main" id="{A2BB41BB-2F70-007A-5598-5A9E2F924A56}"/>
              </a:ext>
            </a:extLst>
          </p:cNvPr>
          <p:cNvSpPr>
            <a:spLocks noGrp="1"/>
          </p:cNvSpPr>
          <p:nvPr>
            <p:ph type="body" sz="quarter" idx="11"/>
          </p:nvPr>
        </p:nvSpPr>
        <p:spPr/>
        <p:txBody>
          <a:bodyPr>
            <a:normAutofit fontScale="92500"/>
          </a:bodyPr>
          <a:lstStyle/>
          <a:p>
            <a:r>
              <a:rPr lang="en-US" dirty="0"/>
              <a:t>04</a:t>
            </a:r>
          </a:p>
        </p:txBody>
      </p:sp>
    </p:spTree>
    <p:extLst>
      <p:ext uri="{BB962C8B-B14F-4D97-AF65-F5344CB8AC3E}">
        <p14:creationId xmlns:p14="http://schemas.microsoft.com/office/powerpoint/2010/main" val="4182920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F61F234-4D9A-43C8-AD9F-F2965E478F51}"/>
              </a:ext>
            </a:extLst>
          </p:cNvPr>
          <p:cNvGraphicFramePr>
            <a:graphicFrameLocks noChangeAspect="1"/>
          </p:cNvGraphicFramePr>
          <p:nvPr>
            <p:custDataLst>
              <p:tags r:id="rId1"/>
            </p:custDataLst>
            <p:extLst>
              <p:ext uri="{D42A27DB-BD31-4B8C-83A1-F6EECF244321}">
                <p14:modId xmlns:p14="http://schemas.microsoft.com/office/powerpoint/2010/main" val="27987132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592" imgH="595" progId="TCLayout.ActiveDocument.1">
                  <p:embed/>
                </p:oleObj>
              </mc:Choice>
              <mc:Fallback>
                <p:oleObj name="think-cell Slide" r:id="rId23" imgW="592" imgH="595" progId="TCLayout.ActiveDocument.1">
                  <p:embed/>
                  <p:pic>
                    <p:nvPicPr>
                      <p:cNvPr id="5" name="Object 4" hidden="1">
                        <a:extLst>
                          <a:ext uri="{FF2B5EF4-FFF2-40B4-BE49-F238E27FC236}">
                            <a16:creationId xmlns:a16="http://schemas.microsoft.com/office/drawing/2014/main" id="{0F61F234-4D9A-43C8-AD9F-F2965E478F51}"/>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B474855-8667-4B7F-AA51-DBC093760C49}"/>
              </a:ext>
            </a:extLst>
          </p:cNvPr>
          <p:cNvSpPr/>
          <p:nvPr>
            <p:custDataLst>
              <p:tags r:id="rId2"/>
            </p:custDataLst>
          </p:nvPr>
        </p:nvSpPr>
        <p:spPr bwMode="auto">
          <a:xfrm>
            <a:off x="0" y="0"/>
            <a:ext cx="158750" cy="158750"/>
          </a:xfrm>
          <a:prstGeom prst="rect">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US" sz="1200" b="1" dirty="0">
              <a:solidFill>
                <a:schemeClr val="tx2"/>
              </a:solidFill>
              <a:latin typeface="Corbel" panose="020B0503020204020204" pitchFamily="34" charset="0"/>
              <a:sym typeface="Corbel" panose="020B0503020204020204" pitchFamily="34" charset="0"/>
            </a:endParaRPr>
          </a:p>
        </p:txBody>
      </p:sp>
      <p:sp>
        <p:nvSpPr>
          <p:cNvPr id="3" name="Title 2">
            <a:extLst>
              <a:ext uri="{FF2B5EF4-FFF2-40B4-BE49-F238E27FC236}">
                <a16:creationId xmlns:a16="http://schemas.microsoft.com/office/drawing/2014/main" id="{CBAA1255-73A9-42DC-B2C6-9666EA071F6A}"/>
              </a:ext>
            </a:extLst>
          </p:cNvPr>
          <p:cNvSpPr>
            <a:spLocks noGrp="1"/>
          </p:cNvSpPr>
          <p:nvPr>
            <p:ph type="title"/>
          </p:nvPr>
        </p:nvSpPr>
        <p:spPr/>
        <p:txBody>
          <a:bodyPr vert="horz"/>
          <a:lstStyle/>
          <a:p>
            <a:r>
              <a:rPr lang="en-US" dirty="0">
                <a:solidFill>
                  <a:schemeClr val="tx2"/>
                </a:solidFill>
              </a:rPr>
              <a:t>Finance, Manufacturing, Information, Services and Healthcare (Group A) account for 52% ($6.5B) of total current potential</a:t>
            </a:r>
            <a:endParaRPr lang="en-US" dirty="0"/>
          </a:p>
        </p:txBody>
      </p:sp>
      <p:graphicFrame>
        <p:nvGraphicFramePr>
          <p:cNvPr id="11" name="Chart 10">
            <a:extLst>
              <a:ext uri="{FF2B5EF4-FFF2-40B4-BE49-F238E27FC236}">
                <a16:creationId xmlns:a16="http://schemas.microsoft.com/office/drawing/2014/main" id="{794B0B7E-90CF-C883-446A-53C98A039972}"/>
              </a:ext>
            </a:extLst>
          </p:cNvPr>
          <p:cNvGraphicFramePr/>
          <p:nvPr>
            <p:custDataLst>
              <p:tags r:id="rId3"/>
            </p:custDataLst>
            <p:extLst>
              <p:ext uri="{D42A27DB-BD31-4B8C-83A1-F6EECF244321}">
                <p14:modId xmlns:p14="http://schemas.microsoft.com/office/powerpoint/2010/main" val="4209031651"/>
              </p:ext>
            </p:extLst>
          </p:nvPr>
        </p:nvGraphicFramePr>
        <p:xfrm>
          <a:off x="1069975" y="1335088"/>
          <a:ext cx="6372225" cy="2143125"/>
        </p:xfrm>
        <a:graphic>
          <a:graphicData uri="http://schemas.openxmlformats.org/drawingml/2006/chart">
            <c:chart xmlns:c="http://schemas.openxmlformats.org/drawingml/2006/chart" xmlns:r="http://schemas.openxmlformats.org/officeDocument/2006/relationships" r:id="rId25"/>
          </a:graphicData>
        </a:graphic>
      </p:graphicFrame>
      <p:sp>
        <p:nvSpPr>
          <p:cNvPr id="20" name="Text Placeholder 2">
            <a:extLst>
              <a:ext uri="{FF2B5EF4-FFF2-40B4-BE49-F238E27FC236}">
                <a16:creationId xmlns:a16="http://schemas.microsoft.com/office/drawing/2014/main" id="{CFB30118-045B-4299-ACA2-8FB56B4D0778}"/>
              </a:ext>
            </a:extLst>
          </p:cNvPr>
          <p:cNvSpPr>
            <a:spLocks noGrp="1"/>
          </p:cNvSpPr>
          <p:nvPr>
            <p:custDataLst>
              <p:tags r:id="rId4"/>
            </p:custDataLst>
          </p:nvPr>
        </p:nvSpPr>
        <p:spPr bwMode="gray">
          <a:xfrm>
            <a:off x="4732339" y="3022600"/>
            <a:ext cx="6000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228531" indent="-228531" algn="l" defTabSz="914126" rtl="0" eaLnBrk="1" latinLnBrk="0" hangingPunct="1">
              <a:lnSpc>
                <a:spcPct val="90000"/>
              </a:lnSpc>
              <a:spcBef>
                <a:spcPts val="1799"/>
              </a:spcBef>
              <a:buClr>
                <a:srgbClr val="B3B3B4"/>
              </a:buClr>
              <a:buFont typeface="Arial" panose="020B0604020202020204" pitchFamily="34" charset="0"/>
              <a:buChar char="•"/>
              <a:defRPr sz="2399" kern="1200">
                <a:solidFill>
                  <a:schemeClr val="tx1"/>
                </a:solidFill>
                <a:latin typeface="Corbel"/>
                <a:ea typeface="+mn-ea"/>
                <a:cs typeface="+mn-cs"/>
              </a:defRPr>
            </a:lvl1pPr>
            <a:lvl2pPr marL="502769" indent="-182825" algn="l" defTabSz="914126" rtl="0" eaLnBrk="1" latinLnBrk="0" hangingPunct="1">
              <a:lnSpc>
                <a:spcPct val="90000"/>
              </a:lnSpc>
              <a:spcBef>
                <a:spcPts val="800"/>
              </a:spcBef>
              <a:buClr>
                <a:srgbClr val="B3B3B4"/>
              </a:buClr>
              <a:buFont typeface="Arial" panose="020B0604020202020204" pitchFamily="34" charset="0"/>
              <a:buChar char="–"/>
              <a:defRPr sz="1999" kern="1200">
                <a:solidFill>
                  <a:schemeClr val="tx1"/>
                </a:solidFill>
                <a:latin typeface="Corbel"/>
                <a:ea typeface="+mn-ea"/>
                <a:cs typeface="+mn-cs"/>
              </a:defRPr>
            </a:lvl2pPr>
            <a:lvl3pPr marL="731301" indent="-182825" algn="l" defTabSz="914126" rtl="0" eaLnBrk="1" latinLnBrk="0" hangingPunct="1">
              <a:lnSpc>
                <a:spcPct val="90000"/>
              </a:lnSpc>
              <a:spcBef>
                <a:spcPts val="600"/>
              </a:spcBef>
              <a:buClr>
                <a:srgbClr val="B3B3B4"/>
              </a:buClr>
              <a:buFont typeface="Arial" panose="020B0604020202020204" pitchFamily="34" charset="0"/>
              <a:buChar char="•"/>
              <a:defRPr sz="1799" kern="1200">
                <a:solidFill>
                  <a:schemeClr val="tx1"/>
                </a:solidFill>
                <a:latin typeface="Corbel"/>
                <a:ea typeface="+mn-ea"/>
                <a:cs typeface="+mn-cs"/>
              </a:defRPr>
            </a:lvl3pPr>
            <a:lvl4pPr marL="959832"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Corbel"/>
                <a:ea typeface="+mn-ea"/>
                <a:cs typeface="+mn-cs"/>
              </a:defRPr>
            </a:lvl4pPr>
            <a:lvl5pPr marL="1188363"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Corbel"/>
                <a:ea typeface="+mn-ea"/>
                <a:cs typeface="+mn-cs"/>
              </a:defRPr>
            </a:lvl5pPr>
            <a:lvl6pPr marL="1416895"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6pPr>
            <a:lvl7pPr marL="1645426"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7pPr>
            <a:lvl8pPr marL="1873958"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8pPr>
            <a:lvl9pPr marL="2102489"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9pPr>
          </a:lstStyle>
          <a:p>
            <a:pPr marL="0" indent="0" algn="ctr">
              <a:spcBef>
                <a:spcPct val="0"/>
              </a:spcBef>
              <a:spcAft>
                <a:spcPct val="0"/>
              </a:spcAft>
              <a:buNone/>
            </a:pPr>
            <a:r>
              <a:rPr lang="en-US" altLang="en-US" sz="1200" b="1" dirty="0">
                <a:solidFill>
                  <a:schemeClr val="bg1"/>
                </a:solidFill>
              </a:rPr>
              <a:t>$1,500M</a:t>
            </a:r>
            <a:endParaRPr lang="en-US" sz="1200" b="1" dirty="0">
              <a:solidFill>
                <a:schemeClr val="bg1"/>
              </a:solidFill>
              <a:latin typeface="+mn-lt"/>
              <a:sym typeface="+mn-lt"/>
            </a:endParaRPr>
          </a:p>
        </p:txBody>
      </p:sp>
      <p:sp>
        <p:nvSpPr>
          <p:cNvPr id="21" name="Rectangle 20">
            <a:extLst>
              <a:ext uri="{FF2B5EF4-FFF2-40B4-BE49-F238E27FC236}">
                <a16:creationId xmlns:a16="http://schemas.microsoft.com/office/drawing/2014/main" id="{5D015F71-E645-40CC-9AC5-4883827CCF32}"/>
              </a:ext>
            </a:extLst>
          </p:cNvPr>
          <p:cNvSpPr>
            <a:spLocks noGrp="1" noChangeArrowheads="1"/>
          </p:cNvSpPr>
          <p:nvPr>
            <p:custDataLst>
              <p:tags r:id="rId5"/>
            </p:custDataLst>
          </p:nvPr>
        </p:nvSpPr>
        <p:spPr bwMode="gray">
          <a:xfrm>
            <a:off x="3187700" y="3235325"/>
            <a:ext cx="584200" cy="182563"/>
          </a:xfrm>
          <a:prstGeom prst="rect">
            <a:avLst/>
          </a:prstGeom>
          <a:solidFill>
            <a:schemeClr val="bg2"/>
          </a:solidFill>
          <a:ln w="9525">
            <a:noFill/>
            <a:miter lim="800000"/>
            <a:headEnd/>
            <a:tailEnd/>
          </a:ln>
        </p:spPr>
        <p:txBody>
          <a:bodyPr vert="horz" wrap="none" lIns="22225" tIns="0" rIns="22225" bIns="0" numCol="1" spcCol="0" anchor="ctr" anchorCtr="0" compatLnSpc="1">
            <a:prstTxWarp prst="textNoShape">
              <a:avLst/>
            </a:prstTxWarp>
            <a:noAutofit/>
          </a:bodyPr>
          <a:lstStyle>
            <a:lvl1pPr marL="342900" indent="-342900" algn="l" rtl="0" eaLnBrk="1" fontAlgn="base" hangingPunct="1">
              <a:spcBef>
                <a:spcPts val="1200"/>
              </a:spcBef>
              <a:spcAft>
                <a:spcPct val="0"/>
              </a:spcAft>
              <a:buFontTx/>
              <a:buBlip>
                <a:blip r:embed="rId26"/>
              </a:buBlip>
              <a:defRPr sz="2400">
                <a:solidFill>
                  <a:srgbClr val="1E4E81"/>
                </a:solidFill>
                <a:latin typeface="Myriad Pro" pitchFamily="34" charset="0"/>
                <a:ea typeface="+mn-ea"/>
                <a:cs typeface="Myriad Pro" pitchFamily="34" charset="0"/>
              </a:defRPr>
            </a:lvl1pPr>
            <a:lvl2pPr marL="742950" indent="-285750" algn="l" rtl="0" eaLnBrk="1" fontAlgn="base" hangingPunct="1">
              <a:spcBef>
                <a:spcPts val="1200"/>
              </a:spcBef>
              <a:spcAft>
                <a:spcPct val="0"/>
              </a:spcAft>
              <a:buFontTx/>
              <a:buBlip>
                <a:blip r:embed="rId26"/>
              </a:buBlip>
              <a:defRPr sz="2000">
                <a:solidFill>
                  <a:srgbClr val="1E4E81"/>
                </a:solidFill>
                <a:latin typeface="Myriad Pro" pitchFamily="34" charset="0"/>
                <a:ea typeface="+mn-ea"/>
                <a:cs typeface="Myriad Pro" pitchFamily="34" charset="0"/>
              </a:defRPr>
            </a:lvl2pPr>
            <a:lvl3pPr marL="1143000" indent="-228600" algn="l" rtl="0" eaLnBrk="1" fontAlgn="base" hangingPunct="1">
              <a:spcBef>
                <a:spcPts val="1200"/>
              </a:spcBef>
              <a:spcAft>
                <a:spcPct val="0"/>
              </a:spcAft>
              <a:buFontTx/>
              <a:buBlip>
                <a:blip r:embed="rId26"/>
              </a:buBlip>
              <a:defRPr sz="1600">
                <a:solidFill>
                  <a:srgbClr val="1E4E81"/>
                </a:solidFill>
                <a:latin typeface="Myriad Pro" pitchFamily="34" charset="0"/>
                <a:ea typeface="+mn-ea"/>
                <a:cs typeface="Myriad Pro" pitchFamily="34" charset="0"/>
              </a:defRPr>
            </a:lvl3pPr>
            <a:lvl4pPr marL="1600200" indent="-228600" algn="l" rtl="0" eaLnBrk="1" fontAlgn="base" hangingPunct="1">
              <a:spcBef>
                <a:spcPts val="1200"/>
              </a:spcBef>
              <a:spcAft>
                <a:spcPct val="0"/>
              </a:spcAft>
              <a:buFontTx/>
              <a:buBlip>
                <a:blip r:embed="rId26"/>
              </a:buBlip>
              <a:defRPr sz="1400">
                <a:solidFill>
                  <a:srgbClr val="1E4E81"/>
                </a:solidFill>
                <a:latin typeface="Myriad Pro" pitchFamily="34" charset="0"/>
                <a:ea typeface="+mn-ea"/>
                <a:cs typeface="Myriad Pro" pitchFamily="34" charset="0"/>
              </a:defRPr>
            </a:lvl4pPr>
            <a:lvl5pPr marL="2057400" indent="-228600" algn="l" rtl="0" eaLnBrk="1" fontAlgn="base" hangingPunct="1">
              <a:spcBef>
                <a:spcPts val="1200"/>
              </a:spcBef>
              <a:spcAft>
                <a:spcPct val="0"/>
              </a:spcAft>
              <a:buFontTx/>
              <a:buBlip>
                <a:blip r:embed="rId26"/>
              </a:buBlip>
              <a:defRPr sz="1200">
                <a:solidFill>
                  <a:srgbClr val="1E4E81"/>
                </a:solidFill>
                <a:latin typeface="Myriad Pro" pitchFamily="34" charset="0"/>
                <a:ea typeface="+mn-ea"/>
                <a:cs typeface="Myriad Pro"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spcBef>
                <a:spcPct val="0"/>
              </a:spcBef>
              <a:buNone/>
            </a:pPr>
            <a:r>
              <a:rPr lang="en-US" altLang="en-US" sz="1200" b="1" dirty="0">
                <a:solidFill>
                  <a:schemeClr val="tx1"/>
                </a:solidFill>
                <a:latin typeface="+mn-lt"/>
                <a:cs typeface="+mn-cs"/>
                <a:sym typeface="+mn-lt"/>
              </a:rPr>
              <a:t>$500M</a:t>
            </a:r>
            <a:endParaRPr lang="en-US" sz="1200" b="1" dirty="0">
              <a:solidFill>
                <a:schemeClr val="tx1"/>
              </a:solidFill>
              <a:latin typeface="+mn-lt"/>
              <a:cs typeface="+mn-cs"/>
              <a:sym typeface="+mn-lt"/>
            </a:endParaRPr>
          </a:p>
        </p:txBody>
      </p:sp>
      <p:sp>
        <p:nvSpPr>
          <p:cNvPr id="23" name="Rectangle 22">
            <a:extLst>
              <a:ext uri="{FF2B5EF4-FFF2-40B4-BE49-F238E27FC236}">
                <a16:creationId xmlns:a16="http://schemas.microsoft.com/office/drawing/2014/main" id="{18FF161E-FE05-49D8-9A57-48460BED3B83}"/>
              </a:ext>
            </a:extLst>
          </p:cNvPr>
          <p:cNvSpPr>
            <a:spLocks noGrp="1" noChangeArrowheads="1"/>
          </p:cNvSpPr>
          <p:nvPr>
            <p:custDataLst>
              <p:tags r:id="rId6"/>
            </p:custDataLst>
          </p:nvPr>
        </p:nvSpPr>
        <p:spPr bwMode="gray">
          <a:xfrm>
            <a:off x="1565275" y="2133600"/>
            <a:ext cx="728663" cy="18256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vert="horz" wrap="none" lIns="22225" tIns="0" rIns="22225" bIns="0" numCol="1" spcCol="0" anchor="ctr" anchorCtr="0" compatLnSpc="1">
            <a:prstTxWarp prst="textNoShape">
              <a:avLst/>
            </a:prstTxWarp>
            <a:noAutofit/>
          </a:bodyPr>
          <a:lstStyle>
            <a:lvl1pPr marL="342900" indent="-342900" algn="l" rtl="0" eaLnBrk="1" fontAlgn="base" hangingPunct="1">
              <a:spcBef>
                <a:spcPts val="1200"/>
              </a:spcBef>
              <a:spcAft>
                <a:spcPct val="0"/>
              </a:spcAft>
              <a:buFontTx/>
              <a:buBlip>
                <a:blip r:embed="rId26"/>
              </a:buBlip>
              <a:defRPr sz="2400">
                <a:solidFill>
                  <a:srgbClr val="1E4E81"/>
                </a:solidFill>
                <a:latin typeface="Myriad Pro" pitchFamily="34" charset="0"/>
                <a:ea typeface="+mn-ea"/>
                <a:cs typeface="Myriad Pro" pitchFamily="34" charset="0"/>
              </a:defRPr>
            </a:lvl1pPr>
            <a:lvl2pPr marL="742950" indent="-285750" algn="l" rtl="0" eaLnBrk="1" fontAlgn="base" hangingPunct="1">
              <a:spcBef>
                <a:spcPts val="1200"/>
              </a:spcBef>
              <a:spcAft>
                <a:spcPct val="0"/>
              </a:spcAft>
              <a:buFontTx/>
              <a:buBlip>
                <a:blip r:embed="rId26"/>
              </a:buBlip>
              <a:defRPr sz="2000">
                <a:solidFill>
                  <a:srgbClr val="1E4E81"/>
                </a:solidFill>
                <a:latin typeface="Myriad Pro" pitchFamily="34" charset="0"/>
                <a:ea typeface="+mn-ea"/>
                <a:cs typeface="Myriad Pro" pitchFamily="34" charset="0"/>
              </a:defRPr>
            </a:lvl2pPr>
            <a:lvl3pPr marL="1143000" indent="-228600" algn="l" rtl="0" eaLnBrk="1" fontAlgn="base" hangingPunct="1">
              <a:spcBef>
                <a:spcPts val="1200"/>
              </a:spcBef>
              <a:spcAft>
                <a:spcPct val="0"/>
              </a:spcAft>
              <a:buFontTx/>
              <a:buBlip>
                <a:blip r:embed="rId26"/>
              </a:buBlip>
              <a:defRPr sz="1600">
                <a:solidFill>
                  <a:srgbClr val="1E4E81"/>
                </a:solidFill>
                <a:latin typeface="Myriad Pro" pitchFamily="34" charset="0"/>
                <a:ea typeface="+mn-ea"/>
                <a:cs typeface="Myriad Pro" pitchFamily="34" charset="0"/>
              </a:defRPr>
            </a:lvl3pPr>
            <a:lvl4pPr marL="1600200" indent="-228600" algn="l" rtl="0" eaLnBrk="1" fontAlgn="base" hangingPunct="1">
              <a:spcBef>
                <a:spcPts val="1200"/>
              </a:spcBef>
              <a:spcAft>
                <a:spcPct val="0"/>
              </a:spcAft>
              <a:buFontTx/>
              <a:buBlip>
                <a:blip r:embed="rId26"/>
              </a:buBlip>
              <a:defRPr sz="1400">
                <a:solidFill>
                  <a:srgbClr val="1E4E81"/>
                </a:solidFill>
                <a:latin typeface="Myriad Pro" pitchFamily="34" charset="0"/>
                <a:ea typeface="+mn-ea"/>
                <a:cs typeface="Myriad Pro" pitchFamily="34" charset="0"/>
              </a:defRPr>
            </a:lvl4pPr>
            <a:lvl5pPr marL="2057400" indent="-228600" algn="l" rtl="0" eaLnBrk="1" fontAlgn="base" hangingPunct="1">
              <a:spcBef>
                <a:spcPts val="1200"/>
              </a:spcBef>
              <a:spcAft>
                <a:spcPct val="0"/>
              </a:spcAft>
              <a:buFontTx/>
              <a:buBlip>
                <a:blip r:embed="rId26"/>
              </a:buBlip>
              <a:defRPr sz="1200">
                <a:solidFill>
                  <a:srgbClr val="1E4E81"/>
                </a:solidFill>
                <a:latin typeface="Myriad Pro" pitchFamily="34" charset="0"/>
                <a:ea typeface="+mn-ea"/>
                <a:cs typeface="Myriad Pro"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spcBef>
                <a:spcPct val="0"/>
              </a:spcBef>
              <a:buNone/>
            </a:pPr>
            <a:r>
              <a:rPr lang="en-US" sz="1200" b="1" dirty="0">
                <a:solidFill>
                  <a:schemeClr val="bg1"/>
                </a:solidFill>
                <a:latin typeface="+mn-lt"/>
                <a:cs typeface="+mn-cs"/>
                <a:sym typeface="+mn-lt"/>
              </a:rPr>
              <a:t>$5,300M</a:t>
            </a:r>
          </a:p>
        </p:txBody>
      </p:sp>
      <p:sp>
        <p:nvSpPr>
          <p:cNvPr id="24" name="Rectangle 23">
            <a:extLst>
              <a:ext uri="{FF2B5EF4-FFF2-40B4-BE49-F238E27FC236}">
                <a16:creationId xmlns:a16="http://schemas.microsoft.com/office/drawing/2014/main" id="{4927EDE9-1DA1-4AD6-A873-E5E7C270E411}"/>
              </a:ext>
            </a:extLst>
          </p:cNvPr>
          <p:cNvSpPr>
            <a:spLocks noGrp="1" noChangeArrowheads="1"/>
          </p:cNvSpPr>
          <p:nvPr>
            <p:custDataLst>
              <p:tags r:id="rId7"/>
            </p:custDataLst>
          </p:nvPr>
        </p:nvSpPr>
        <p:spPr bwMode="gray">
          <a:xfrm>
            <a:off x="1565275" y="3122613"/>
            <a:ext cx="728663" cy="182563"/>
          </a:xfrm>
          <a:prstGeom prst="rect">
            <a:avLst/>
          </a:prstGeom>
          <a:noFill/>
          <a:ln w="9525">
            <a:noFill/>
            <a:miter lim="800000"/>
            <a:headEnd/>
            <a:tailEnd/>
          </a:ln>
          <a:extLst>
            <a:ext uri="{909E8E84-426E-40DD-AFC4-6F175D3DCCD1}">
              <a14:hiddenFill xmlns:a14="http://schemas.microsoft.com/office/drawing/2010/main">
                <a:solidFill>
                  <a:schemeClr val="accent3"/>
                </a:solidFill>
              </a14:hiddenFill>
            </a:ext>
          </a:extLst>
        </p:spPr>
        <p:txBody>
          <a:bodyPr vert="horz" wrap="none" lIns="22225" tIns="0" rIns="22225" bIns="0" numCol="1" spcCol="0" anchor="ctr" anchorCtr="0" compatLnSpc="1">
            <a:prstTxWarp prst="textNoShape">
              <a:avLst/>
            </a:prstTxWarp>
            <a:noAutofit/>
          </a:bodyPr>
          <a:lstStyle>
            <a:lvl1pPr marL="342900" indent="-342900" algn="l" rtl="0" eaLnBrk="1" fontAlgn="base" hangingPunct="1">
              <a:spcBef>
                <a:spcPts val="1200"/>
              </a:spcBef>
              <a:spcAft>
                <a:spcPct val="0"/>
              </a:spcAft>
              <a:buFontTx/>
              <a:buBlip>
                <a:blip r:embed="rId26"/>
              </a:buBlip>
              <a:defRPr sz="2400">
                <a:solidFill>
                  <a:srgbClr val="1E4E81"/>
                </a:solidFill>
                <a:latin typeface="Myriad Pro" pitchFamily="34" charset="0"/>
                <a:ea typeface="+mn-ea"/>
                <a:cs typeface="Myriad Pro" pitchFamily="34" charset="0"/>
              </a:defRPr>
            </a:lvl1pPr>
            <a:lvl2pPr marL="742950" indent="-285750" algn="l" rtl="0" eaLnBrk="1" fontAlgn="base" hangingPunct="1">
              <a:spcBef>
                <a:spcPts val="1200"/>
              </a:spcBef>
              <a:spcAft>
                <a:spcPct val="0"/>
              </a:spcAft>
              <a:buFontTx/>
              <a:buBlip>
                <a:blip r:embed="rId26"/>
              </a:buBlip>
              <a:defRPr sz="2000">
                <a:solidFill>
                  <a:srgbClr val="1E4E81"/>
                </a:solidFill>
                <a:latin typeface="Myriad Pro" pitchFamily="34" charset="0"/>
                <a:ea typeface="+mn-ea"/>
                <a:cs typeface="Myriad Pro" pitchFamily="34" charset="0"/>
              </a:defRPr>
            </a:lvl2pPr>
            <a:lvl3pPr marL="1143000" indent="-228600" algn="l" rtl="0" eaLnBrk="1" fontAlgn="base" hangingPunct="1">
              <a:spcBef>
                <a:spcPts val="1200"/>
              </a:spcBef>
              <a:spcAft>
                <a:spcPct val="0"/>
              </a:spcAft>
              <a:buFontTx/>
              <a:buBlip>
                <a:blip r:embed="rId26"/>
              </a:buBlip>
              <a:defRPr sz="1600">
                <a:solidFill>
                  <a:srgbClr val="1E4E81"/>
                </a:solidFill>
                <a:latin typeface="Myriad Pro" pitchFamily="34" charset="0"/>
                <a:ea typeface="+mn-ea"/>
                <a:cs typeface="Myriad Pro" pitchFamily="34" charset="0"/>
              </a:defRPr>
            </a:lvl3pPr>
            <a:lvl4pPr marL="1600200" indent="-228600" algn="l" rtl="0" eaLnBrk="1" fontAlgn="base" hangingPunct="1">
              <a:spcBef>
                <a:spcPts val="1200"/>
              </a:spcBef>
              <a:spcAft>
                <a:spcPct val="0"/>
              </a:spcAft>
              <a:buFontTx/>
              <a:buBlip>
                <a:blip r:embed="rId26"/>
              </a:buBlip>
              <a:defRPr sz="1400">
                <a:solidFill>
                  <a:srgbClr val="1E4E81"/>
                </a:solidFill>
                <a:latin typeface="Myriad Pro" pitchFamily="34" charset="0"/>
                <a:ea typeface="+mn-ea"/>
                <a:cs typeface="Myriad Pro" pitchFamily="34" charset="0"/>
              </a:defRPr>
            </a:lvl4pPr>
            <a:lvl5pPr marL="2057400" indent="-228600" algn="l" rtl="0" eaLnBrk="1" fontAlgn="base" hangingPunct="1">
              <a:spcBef>
                <a:spcPts val="1200"/>
              </a:spcBef>
              <a:spcAft>
                <a:spcPct val="0"/>
              </a:spcAft>
              <a:buFontTx/>
              <a:buBlip>
                <a:blip r:embed="rId26"/>
              </a:buBlip>
              <a:defRPr sz="1200">
                <a:solidFill>
                  <a:srgbClr val="1E4E81"/>
                </a:solidFill>
                <a:latin typeface="Myriad Pro" pitchFamily="34" charset="0"/>
                <a:ea typeface="+mn-ea"/>
                <a:cs typeface="Myriad Pro"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spcBef>
                <a:spcPct val="0"/>
              </a:spcBef>
              <a:buNone/>
            </a:pPr>
            <a:r>
              <a:rPr lang="en-US" altLang="en-US" sz="1200" b="1" dirty="0">
                <a:solidFill>
                  <a:schemeClr val="tx1"/>
                </a:solidFill>
                <a:latin typeface="+mn-lt"/>
                <a:cs typeface="+mn-cs"/>
                <a:sym typeface="+mn-lt"/>
              </a:rPr>
              <a:t>$1,200M</a:t>
            </a:r>
            <a:endParaRPr lang="en-US" sz="1200" b="1" dirty="0">
              <a:solidFill>
                <a:schemeClr val="tx1"/>
              </a:solidFill>
              <a:latin typeface="+mn-lt"/>
              <a:cs typeface="+mn-cs"/>
              <a:sym typeface="+mn-lt"/>
            </a:endParaRPr>
          </a:p>
        </p:txBody>
      </p:sp>
      <p:sp>
        <p:nvSpPr>
          <p:cNvPr id="26" name="Rectangle 25">
            <a:extLst>
              <a:ext uri="{FF2B5EF4-FFF2-40B4-BE49-F238E27FC236}">
                <a16:creationId xmlns:a16="http://schemas.microsoft.com/office/drawing/2014/main" id="{4461ADB9-9502-410C-B986-A443A502DA66}"/>
              </a:ext>
            </a:extLst>
          </p:cNvPr>
          <p:cNvSpPr>
            <a:spLocks noGrp="1" noChangeArrowheads="1"/>
          </p:cNvSpPr>
          <p:nvPr>
            <p:custDataLst>
              <p:tags r:id="rId8"/>
            </p:custDataLst>
          </p:nvPr>
        </p:nvSpPr>
        <p:spPr bwMode="auto">
          <a:xfrm>
            <a:off x="1616075" y="3509963"/>
            <a:ext cx="627063"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1" fontAlgn="base" hangingPunct="1">
              <a:spcBef>
                <a:spcPts val="1200"/>
              </a:spcBef>
              <a:spcAft>
                <a:spcPct val="0"/>
              </a:spcAft>
              <a:buFontTx/>
              <a:buBlip>
                <a:blip r:embed="rId26"/>
              </a:buBlip>
              <a:defRPr sz="2400">
                <a:solidFill>
                  <a:srgbClr val="1E4E81"/>
                </a:solidFill>
                <a:latin typeface="Myriad Pro" pitchFamily="34" charset="0"/>
                <a:ea typeface="+mn-ea"/>
                <a:cs typeface="Myriad Pro" pitchFamily="34" charset="0"/>
              </a:defRPr>
            </a:lvl1pPr>
            <a:lvl2pPr marL="742950" indent="-285750" algn="l" rtl="0" eaLnBrk="1" fontAlgn="base" hangingPunct="1">
              <a:spcBef>
                <a:spcPts val="1200"/>
              </a:spcBef>
              <a:spcAft>
                <a:spcPct val="0"/>
              </a:spcAft>
              <a:buFontTx/>
              <a:buBlip>
                <a:blip r:embed="rId26"/>
              </a:buBlip>
              <a:defRPr sz="2000">
                <a:solidFill>
                  <a:srgbClr val="1E4E81"/>
                </a:solidFill>
                <a:latin typeface="Myriad Pro" pitchFamily="34" charset="0"/>
                <a:ea typeface="+mn-ea"/>
                <a:cs typeface="Myriad Pro" pitchFamily="34" charset="0"/>
              </a:defRPr>
            </a:lvl2pPr>
            <a:lvl3pPr marL="1143000" indent="-228600" algn="l" rtl="0" eaLnBrk="1" fontAlgn="base" hangingPunct="1">
              <a:spcBef>
                <a:spcPts val="1200"/>
              </a:spcBef>
              <a:spcAft>
                <a:spcPct val="0"/>
              </a:spcAft>
              <a:buFontTx/>
              <a:buBlip>
                <a:blip r:embed="rId26"/>
              </a:buBlip>
              <a:defRPr sz="1600">
                <a:solidFill>
                  <a:srgbClr val="1E4E81"/>
                </a:solidFill>
                <a:latin typeface="Myriad Pro" pitchFamily="34" charset="0"/>
                <a:ea typeface="+mn-ea"/>
                <a:cs typeface="Myriad Pro" pitchFamily="34" charset="0"/>
              </a:defRPr>
            </a:lvl3pPr>
            <a:lvl4pPr marL="1600200" indent="-228600" algn="l" rtl="0" eaLnBrk="1" fontAlgn="base" hangingPunct="1">
              <a:spcBef>
                <a:spcPts val="1200"/>
              </a:spcBef>
              <a:spcAft>
                <a:spcPct val="0"/>
              </a:spcAft>
              <a:buFontTx/>
              <a:buBlip>
                <a:blip r:embed="rId26"/>
              </a:buBlip>
              <a:defRPr sz="1400">
                <a:solidFill>
                  <a:srgbClr val="1E4E81"/>
                </a:solidFill>
                <a:latin typeface="Myriad Pro" pitchFamily="34" charset="0"/>
                <a:ea typeface="+mn-ea"/>
                <a:cs typeface="Myriad Pro" pitchFamily="34" charset="0"/>
              </a:defRPr>
            </a:lvl4pPr>
            <a:lvl5pPr marL="2057400" indent="-228600" algn="l" rtl="0" eaLnBrk="1" fontAlgn="base" hangingPunct="1">
              <a:spcBef>
                <a:spcPts val="1200"/>
              </a:spcBef>
              <a:spcAft>
                <a:spcPct val="0"/>
              </a:spcAft>
              <a:buFontTx/>
              <a:buBlip>
                <a:blip r:embed="rId26"/>
              </a:buBlip>
              <a:defRPr sz="1200">
                <a:solidFill>
                  <a:srgbClr val="1E4E81"/>
                </a:solidFill>
                <a:latin typeface="Myriad Pro" pitchFamily="34" charset="0"/>
                <a:ea typeface="+mn-ea"/>
                <a:cs typeface="Myriad Pro"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spcBef>
                <a:spcPct val="0"/>
              </a:spcBef>
              <a:buNone/>
            </a:pPr>
            <a:fld id="{D15DB714-AE68-4B07-8AA5-5BDBAD5FE729}" type="datetime'G''ro''''''''''''''''''''''''u''''''''''p ''''A'''''''''''''">
              <a:rPr lang="en-US" altLang="en-US" sz="1200" b="1" smtClean="0">
                <a:solidFill>
                  <a:schemeClr val="tx1"/>
                </a:solidFill>
                <a:latin typeface="+mn-lt"/>
                <a:cs typeface="+mn-cs"/>
                <a:sym typeface="+mn-lt"/>
              </a:rPr>
              <a:pPr/>
              <a:t>Group A</a:t>
            </a:fld>
            <a:endParaRPr lang="en-US" sz="1200" b="1" dirty="0">
              <a:solidFill>
                <a:schemeClr val="tx1"/>
              </a:solidFill>
              <a:latin typeface="+mn-lt"/>
              <a:cs typeface="+mn-cs"/>
              <a:sym typeface="+mn-lt"/>
            </a:endParaRPr>
          </a:p>
        </p:txBody>
      </p:sp>
      <p:sp>
        <p:nvSpPr>
          <p:cNvPr id="29" name="Rectangle 28">
            <a:extLst>
              <a:ext uri="{FF2B5EF4-FFF2-40B4-BE49-F238E27FC236}">
                <a16:creationId xmlns:a16="http://schemas.microsoft.com/office/drawing/2014/main" id="{3FCBE006-F9DD-45BC-B32A-487E64580E54}"/>
              </a:ext>
            </a:extLst>
          </p:cNvPr>
          <p:cNvSpPr>
            <a:spLocks noGrp="1" noChangeArrowheads="1"/>
          </p:cNvSpPr>
          <p:nvPr>
            <p:custDataLst>
              <p:tags r:id="rId9"/>
            </p:custDataLst>
          </p:nvPr>
        </p:nvSpPr>
        <p:spPr bwMode="gray">
          <a:xfrm>
            <a:off x="3116263" y="2946400"/>
            <a:ext cx="728663" cy="18256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vert="horz" wrap="none" lIns="22225" tIns="0" rIns="22225" bIns="0" numCol="1" spcCol="0" anchor="ctr" anchorCtr="0" compatLnSpc="1">
            <a:prstTxWarp prst="textNoShape">
              <a:avLst/>
            </a:prstTxWarp>
            <a:noAutofit/>
          </a:bodyPr>
          <a:lstStyle>
            <a:lvl1pPr marL="342900" indent="-342900" algn="l" rtl="0" eaLnBrk="1" fontAlgn="base" hangingPunct="1">
              <a:spcBef>
                <a:spcPts val="1200"/>
              </a:spcBef>
              <a:spcAft>
                <a:spcPct val="0"/>
              </a:spcAft>
              <a:buFontTx/>
              <a:buBlip>
                <a:blip r:embed="rId26"/>
              </a:buBlip>
              <a:defRPr sz="2400">
                <a:solidFill>
                  <a:srgbClr val="1E4E81"/>
                </a:solidFill>
                <a:latin typeface="Myriad Pro" pitchFamily="34" charset="0"/>
                <a:ea typeface="+mn-ea"/>
                <a:cs typeface="Myriad Pro" pitchFamily="34" charset="0"/>
              </a:defRPr>
            </a:lvl1pPr>
            <a:lvl2pPr marL="742950" indent="-285750" algn="l" rtl="0" eaLnBrk="1" fontAlgn="base" hangingPunct="1">
              <a:spcBef>
                <a:spcPts val="1200"/>
              </a:spcBef>
              <a:spcAft>
                <a:spcPct val="0"/>
              </a:spcAft>
              <a:buFontTx/>
              <a:buBlip>
                <a:blip r:embed="rId26"/>
              </a:buBlip>
              <a:defRPr sz="2000">
                <a:solidFill>
                  <a:srgbClr val="1E4E81"/>
                </a:solidFill>
                <a:latin typeface="Myriad Pro" pitchFamily="34" charset="0"/>
                <a:ea typeface="+mn-ea"/>
                <a:cs typeface="Myriad Pro" pitchFamily="34" charset="0"/>
              </a:defRPr>
            </a:lvl2pPr>
            <a:lvl3pPr marL="1143000" indent="-228600" algn="l" rtl="0" eaLnBrk="1" fontAlgn="base" hangingPunct="1">
              <a:spcBef>
                <a:spcPts val="1200"/>
              </a:spcBef>
              <a:spcAft>
                <a:spcPct val="0"/>
              </a:spcAft>
              <a:buFontTx/>
              <a:buBlip>
                <a:blip r:embed="rId26"/>
              </a:buBlip>
              <a:defRPr sz="1600">
                <a:solidFill>
                  <a:srgbClr val="1E4E81"/>
                </a:solidFill>
                <a:latin typeface="Myriad Pro" pitchFamily="34" charset="0"/>
                <a:ea typeface="+mn-ea"/>
                <a:cs typeface="Myriad Pro" pitchFamily="34" charset="0"/>
              </a:defRPr>
            </a:lvl3pPr>
            <a:lvl4pPr marL="1600200" indent="-228600" algn="l" rtl="0" eaLnBrk="1" fontAlgn="base" hangingPunct="1">
              <a:spcBef>
                <a:spcPts val="1200"/>
              </a:spcBef>
              <a:spcAft>
                <a:spcPct val="0"/>
              </a:spcAft>
              <a:buFontTx/>
              <a:buBlip>
                <a:blip r:embed="rId26"/>
              </a:buBlip>
              <a:defRPr sz="1400">
                <a:solidFill>
                  <a:srgbClr val="1E4E81"/>
                </a:solidFill>
                <a:latin typeface="Myriad Pro" pitchFamily="34" charset="0"/>
                <a:ea typeface="+mn-ea"/>
                <a:cs typeface="Myriad Pro" pitchFamily="34" charset="0"/>
              </a:defRPr>
            </a:lvl4pPr>
            <a:lvl5pPr marL="2057400" indent="-228600" algn="l" rtl="0" eaLnBrk="1" fontAlgn="base" hangingPunct="1">
              <a:spcBef>
                <a:spcPts val="1200"/>
              </a:spcBef>
              <a:spcAft>
                <a:spcPct val="0"/>
              </a:spcAft>
              <a:buFontTx/>
              <a:buBlip>
                <a:blip r:embed="rId26"/>
              </a:buBlip>
              <a:defRPr sz="1200">
                <a:solidFill>
                  <a:srgbClr val="1E4E81"/>
                </a:solidFill>
                <a:latin typeface="Myriad Pro" pitchFamily="34" charset="0"/>
                <a:ea typeface="+mn-ea"/>
                <a:cs typeface="Myriad Pro"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spcBef>
                <a:spcPct val="0"/>
              </a:spcBef>
              <a:buNone/>
            </a:pPr>
            <a:r>
              <a:rPr lang="en-US" altLang="en-US" sz="1200" b="1" dirty="0">
                <a:solidFill>
                  <a:schemeClr val="bg1"/>
                </a:solidFill>
                <a:latin typeface="+mn-lt"/>
                <a:cs typeface="+mn-cs"/>
                <a:sym typeface="+mn-lt"/>
              </a:rPr>
              <a:t>$1,500M</a:t>
            </a:r>
            <a:endParaRPr lang="en-US" sz="1200" b="1" dirty="0">
              <a:solidFill>
                <a:schemeClr val="bg1"/>
              </a:solidFill>
              <a:latin typeface="+mn-lt"/>
              <a:cs typeface="+mn-cs"/>
              <a:sym typeface="+mn-lt"/>
            </a:endParaRPr>
          </a:p>
        </p:txBody>
      </p:sp>
      <p:sp>
        <p:nvSpPr>
          <p:cNvPr id="27" name="Text Placeholder 2">
            <a:extLst>
              <a:ext uri="{FF2B5EF4-FFF2-40B4-BE49-F238E27FC236}">
                <a16:creationId xmlns:a16="http://schemas.microsoft.com/office/drawing/2014/main" id="{36D5389F-B3B4-4CC8-87AA-F540948D9306}"/>
              </a:ext>
            </a:extLst>
          </p:cNvPr>
          <p:cNvSpPr>
            <a:spLocks noGrp="1"/>
          </p:cNvSpPr>
          <p:nvPr>
            <p:custDataLst>
              <p:tags r:id="rId10"/>
            </p:custDataLst>
          </p:nvPr>
        </p:nvSpPr>
        <p:spPr bwMode="gray">
          <a:xfrm>
            <a:off x="4794250" y="3286125"/>
            <a:ext cx="476250" cy="165100"/>
          </a:xfrm>
          <a:prstGeom prst="rect">
            <a:avLst/>
          </a:prstGeom>
          <a:solidFill>
            <a:schemeClr val="bg2"/>
          </a:solidFill>
          <a:ln>
            <a:noFill/>
          </a:ln>
        </p:spPr>
        <p:txBody>
          <a:bodyPr vert="horz" wrap="none" lIns="22225" tIns="0" rIns="22225" bIns="0" numCol="1" spcCol="0" rtlCol="0" anchor="ctr" anchorCtr="0">
            <a:noAutofit/>
          </a:bodyPr>
          <a:lstStyle>
            <a:lvl1pPr marL="228531" indent="-228531" algn="l" defTabSz="914126" rtl="0" eaLnBrk="1" latinLnBrk="0" hangingPunct="1">
              <a:lnSpc>
                <a:spcPct val="90000"/>
              </a:lnSpc>
              <a:spcBef>
                <a:spcPts val="1799"/>
              </a:spcBef>
              <a:buClr>
                <a:srgbClr val="B3B3B4"/>
              </a:buClr>
              <a:buFont typeface="Arial" panose="020B0604020202020204" pitchFamily="34" charset="0"/>
              <a:buChar char="•"/>
              <a:defRPr sz="2399" kern="1200">
                <a:solidFill>
                  <a:schemeClr val="tx1"/>
                </a:solidFill>
                <a:latin typeface="Corbel"/>
                <a:ea typeface="+mn-ea"/>
                <a:cs typeface="+mn-cs"/>
              </a:defRPr>
            </a:lvl1pPr>
            <a:lvl2pPr marL="502769" indent="-182825" algn="l" defTabSz="914126" rtl="0" eaLnBrk="1" latinLnBrk="0" hangingPunct="1">
              <a:lnSpc>
                <a:spcPct val="90000"/>
              </a:lnSpc>
              <a:spcBef>
                <a:spcPts val="800"/>
              </a:spcBef>
              <a:buClr>
                <a:srgbClr val="B3B3B4"/>
              </a:buClr>
              <a:buFont typeface="Arial" panose="020B0604020202020204" pitchFamily="34" charset="0"/>
              <a:buChar char="–"/>
              <a:defRPr sz="1999" kern="1200">
                <a:solidFill>
                  <a:schemeClr val="tx1"/>
                </a:solidFill>
                <a:latin typeface="Corbel"/>
                <a:ea typeface="+mn-ea"/>
                <a:cs typeface="+mn-cs"/>
              </a:defRPr>
            </a:lvl2pPr>
            <a:lvl3pPr marL="731301" indent="-182825" algn="l" defTabSz="914126" rtl="0" eaLnBrk="1" latinLnBrk="0" hangingPunct="1">
              <a:lnSpc>
                <a:spcPct val="90000"/>
              </a:lnSpc>
              <a:spcBef>
                <a:spcPts val="600"/>
              </a:spcBef>
              <a:buClr>
                <a:srgbClr val="B3B3B4"/>
              </a:buClr>
              <a:buFont typeface="Arial" panose="020B0604020202020204" pitchFamily="34" charset="0"/>
              <a:buChar char="•"/>
              <a:defRPr sz="1799" kern="1200">
                <a:solidFill>
                  <a:schemeClr val="tx1"/>
                </a:solidFill>
                <a:latin typeface="Corbel"/>
                <a:ea typeface="+mn-ea"/>
                <a:cs typeface="+mn-cs"/>
              </a:defRPr>
            </a:lvl3pPr>
            <a:lvl4pPr marL="959832"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Corbel"/>
                <a:ea typeface="+mn-ea"/>
                <a:cs typeface="+mn-cs"/>
              </a:defRPr>
            </a:lvl4pPr>
            <a:lvl5pPr marL="1188363"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Corbel"/>
                <a:ea typeface="+mn-ea"/>
                <a:cs typeface="+mn-cs"/>
              </a:defRPr>
            </a:lvl5pPr>
            <a:lvl6pPr marL="1416895"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6pPr>
            <a:lvl7pPr marL="1645426"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7pPr>
            <a:lvl8pPr marL="1873958"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8pPr>
            <a:lvl9pPr marL="2102489"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9pPr>
          </a:lstStyle>
          <a:p>
            <a:pPr marL="0" indent="0" algn="ctr">
              <a:spcBef>
                <a:spcPct val="0"/>
              </a:spcBef>
              <a:spcAft>
                <a:spcPct val="0"/>
              </a:spcAft>
              <a:buNone/>
            </a:pPr>
            <a:r>
              <a:rPr lang="en-US" altLang="en-US" sz="1200" b="1" dirty="0"/>
              <a:t>$200M</a:t>
            </a:r>
            <a:endParaRPr lang="en-US" sz="1200" b="1" dirty="0">
              <a:latin typeface="+mn-lt"/>
              <a:sym typeface="+mn-lt"/>
            </a:endParaRPr>
          </a:p>
        </p:txBody>
      </p:sp>
      <p:sp>
        <p:nvSpPr>
          <p:cNvPr id="25" name="Rectangle 24">
            <a:extLst>
              <a:ext uri="{FF2B5EF4-FFF2-40B4-BE49-F238E27FC236}">
                <a16:creationId xmlns:a16="http://schemas.microsoft.com/office/drawing/2014/main" id="{36120DA6-EC4E-45FD-B366-4740B57937CB}"/>
              </a:ext>
            </a:extLst>
          </p:cNvPr>
          <p:cNvSpPr>
            <a:spLocks noGrp="1" noChangeArrowheads="1"/>
          </p:cNvSpPr>
          <p:nvPr>
            <p:custDataLst>
              <p:tags r:id="rId11"/>
            </p:custDataLst>
          </p:nvPr>
        </p:nvSpPr>
        <p:spPr bwMode="auto">
          <a:xfrm>
            <a:off x="3171824" y="3509963"/>
            <a:ext cx="61753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1" fontAlgn="base" hangingPunct="1">
              <a:spcBef>
                <a:spcPts val="1200"/>
              </a:spcBef>
              <a:spcAft>
                <a:spcPct val="0"/>
              </a:spcAft>
              <a:buFontTx/>
              <a:buBlip>
                <a:blip r:embed="rId26"/>
              </a:buBlip>
              <a:defRPr sz="2400">
                <a:solidFill>
                  <a:srgbClr val="1E4E81"/>
                </a:solidFill>
                <a:latin typeface="Myriad Pro" pitchFamily="34" charset="0"/>
                <a:ea typeface="+mn-ea"/>
                <a:cs typeface="Myriad Pro" pitchFamily="34" charset="0"/>
              </a:defRPr>
            </a:lvl1pPr>
            <a:lvl2pPr marL="742950" indent="-285750" algn="l" rtl="0" eaLnBrk="1" fontAlgn="base" hangingPunct="1">
              <a:spcBef>
                <a:spcPts val="1200"/>
              </a:spcBef>
              <a:spcAft>
                <a:spcPct val="0"/>
              </a:spcAft>
              <a:buFontTx/>
              <a:buBlip>
                <a:blip r:embed="rId26"/>
              </a:buBlip>
              <a:defRPr sz="2000">
                <a:solidFill>
                  <a:srgbClr val="1E4E81"/>
                </a:solidFill>
                <a:latin typeface="Myriad Pro" pitchFamily="34" charset="0"/>
                <a:ea typeface="+mn-ea"/>
                <a:cs typeface="Myriad Pro" pitchFamily="34" charset="0"/>
              </a:defRPr>
            </a:lvl2pPr>
            <a:lvl3pPr marL="1143000" indent="-228600" algn="l" rtl="0" eaLnBrk="1" fontAlgn="base" hangingPunct="1">
              <a:spcBef>
                <a:spcPts val="1200"/>
              </a:spcBef>
              <a:spcAft>
                <a:spcPct val="0"/>
              </a:spcAft>
              <a:buFontTx/>
              <a:buBlip>
                <a:blip r:embed="rId26"/>
              </a:buBlip>
              <a:defRPr sz="1600">
                <a:solidFill>
                  <a:srgbClr val="1E4E81"/>
                </a:solidFill>
                <a:latin typeface="Myriad Pro" pitchFamily="34" charset="0"/>
                <a:ea typeface="+mn-ea"/>
                <a:cs typeface="Myriad Pro" pitchFamily="34" charset="0"/>
              </a:defRPr>
            </a:lvl3pPr>
            <a:lvl4pPr marL="1600200" indent="-228600" algn="l" rtl="0" eaLnBrk="1" fontAlgn="base" hangingPunct="1">
              <a:spcBef>
                <a:spcPts val="1200"/>
              </a:spcBef>
              <a:spcAft>
                <a:spcPct val="0"/>
              </a:spcAft>
              <a:buFontTx/>
              <a:buBlip>
                <a:blip r:embed="rId26"/>
              </a:buBlip>
              <a:defRPr sz="1400">
                <a:solidFill>
                  <a:srgbClr val="1E4E81"/>
                </a:solidFill>
                <a:latin typeface="Myriad Pro" pitchFamily="34" charset="0"/>
                <a:ea typeface="+mn-ea"/>
                <a:cs typeface="Myriad Pro" pitchFamily="34" charset="0"/>
              </a:defRPr>
            </a:lvl4pPr>
            <a:lvl5pPr marL="2057400" indent="-228600" algn="l" rtl="0" eaLnBrk="1" fontAlgn="base" hangingPunct="1">
              <a:spcBef>
                <a:spcPts val="1200"/>
              </a:spcBef>
              <a:spcAft>
                <a:spcPct val="0"/>
              </a:spcAft>
              <a:buFontTx/>
              <a:buBlip>
                <a:blip r:embed="rId26"/>
              </a:buBlip>
              <a:defRPr sz="1200">
                <a:solidFill>
                  <a:srgbClr val="1E4E81"/>
                </a:solidFill>
                <a:latin typeface="Myriad Pro" pitchFamily="34" charset="0"/>
                <a:ea typeface="+mn-ea"/>
                <a:cs typeface="Myriad Pro"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spcBef>
                <a:spcPct val="0"/>
              </a:spcBef>
              <a:buNone/>
            </a:pPr>
            <a:fld id="{0AB10097-66CB-45AF-B05E-4A423A59CC7A}" type="datetime'''''G''r''o''u''''''p'''''' ''''''''B'''''''">
              <a:rPr lang="en-US" altLang="en-US" sz="1200" b="1" smtClean="0">
                <a:solidFill>
                  <a:schemeClr val="tx1"/>
                </a:solidFill>
                <a:latin typeface="+mn-lt"/>
                <a:cs typeface="+mn-cs"/>
                <a:sym typeface="+mn-lt"/>
              </a:rPr>
              <a:pPr/>
              <a:t>Group B</a:t>
            </a:fld>
            <a:endParaRPr lang="en-US" sz="1200" b="1" dirty="0">
              <a:solidFill>
                <a:schemeClr val="tx1"/>
              </a:solidFill>
              <a:latin typeface="+mn-lt"/>
              <a:cs typeface="+mn-cs"/>
              <a:sym typeface="+mn-lt"/>
            </a:endParaRPr>
          </a:p>
        </p:txBody>
      </p:sp>
      <p:sp>
        <p:nvSpPr>
          <p:cNvPr id="30" name="Rectangle 29">
            <a:extLst>
              <a:ext uri="{FF2B5EF4-FFF2-40B4-BE49-F238E27FC236}">
                <a16:creationId xmlns:a16="http://schemas.microsoft.com/office/drawing/2014/main" id="{580ADF07-A977-42ED-898E-EE86A7E0F2F9}"/>
              </a:ext>
            </a:extLst>
          </p:cNvPr>
          <p:cNvSpPr>
            <a:spLocks noGrp="1" noChangeArrowheads="1"/>
          </p:cNvSpPr>
          <p:nvPr>
            <p:custDataLst>
              <p:tags r:id="rId12"/>
            </p:custDataLst>
          </p:nvPr>
        </p:nvSpPr>
        <p:spPr bwMode="auto">
          <a:xfrm>
            <a:off x="4721224" y="3509963"/>
            <a:ext cx="622300"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1" fontAlgn="base" hangingPunct="1">
              <a:spcBef>
                <a:spcPts val="1200"/>
              </a:spcBef>
              <a:spcAft>
                <a:spcPct val="0"/>
              </a:spcAft>
              <a:buFontTx/>
              <a:buBlip>
                <a:blip r:embed="rId26"/>
              </a:buBlip>
              <a:defRPr sz="2400">
                <a:solidFill>
                  <a:srgbClr val="1E4E81"/>
                </a:solidFill>
                <a:latin typeface="Myriad Pro" pitchFamily="34" charset="0"/>
                <a:ea typeface="+mn-ea"/>
                <a:cs typeface="Myriad Pro" pitchFamily="34" charset="0"/>
              </a:defRPr>
            </a:lvl1pPr>
            <a:lvl2pPr marL="742950" indent="-285750" algn="l" rtl="0" eaLnBrk="1" fontAlgn="base" hangingPunct="1">
              <a:spcBef>
                <a:spcPts val="1200"/>
              </a:spcBef>
              <a:spcAft>
                <a:spcPct val="0"/>
              </a:spcAft>
              <a:buFontTx/>
              <a:buBlip>
                <a:blip r:embed="rId26"/>
              </a:buBlip>
              <a:defRPr sz="2000">
                <a:solidFill>
                  <a:srgbClr val="1E4E81"/>
                </a:solidFill>
                <a:latin typeface="Myriad Pro" pitchFamily="34" charset="0"/>
                <a:ea typeface="+mn-ea"/>
                <a:cs typeface="Myriad Pro" pitchFamily="34" charset="0"/>
              </a:defRPr>
            </a:lvl2pPr>
            <a:lvl3pPr marL="1143000" indent="-228600" algn="l" rtl="0" eaLnBrk="1" fontAlgn="base" hangingPunct="1">
              <a:spcBef>
                <a:spcPts val="1200"/>
              </a:spcBef>
              <a:spcAft>
                <a:spcPct val="0"/>
              </a:spcAft>
              <a:buFontTx/>
              <a:buBlip>
                <a:blip r:embed="rId26"/>
              </a:buBlip>
              <a:defRPr sz="1600">
                <a:solidFill>
                  <a:srgbClr val="1E4E81"/>
                </a:solidFill>
                <a:latin typeface="Myriad Pro" pitchFamily="34" charset="0"/>
                <a:ea typeface="+mn-ea"/>
                <a:cs typeface="Myriad Pro" pitchFamily="34" charset="0"/>
              </a:defRPr>
            </a:lvl3pPr>
            <a:lvl4pPr marL="1600200" indent="-228600" algn="l" rtl="0" eaLnBrk="1" fontAlgn="base" hangingPunct="1">
              <a:spcBef>
                <a:spcPts val="1200"/>
              </a:spcBef>
              <a:spcAft>
                <a:spcPct val="0"/>
              </a:spcAft>
              <a:buFontTx/>
              <a:buBlip>
                <a:blip r:embed="rId26"/>
              </a:buBlip>
              <a:defRPr sz="1400">
                <a:solidFill>
                  <a:srgbClr val="1E4E81"/>
                </a:solidFill>
                <a:latin typeface="Myriad Pro" pitchFamily="34" charset="0"/>
                <a:ea typeface="+mn-ea"/>
                <a:cs typeface="Myriad Pro" pitchFamily="34" charset="0"/>
              </a:defRPr>
            </a:lvl4pPr>
            <a:lvl5pPr marL="2057400" indent="-228600" algn="l" rtl="0" eaLnBrk="1" fontAlgn="base" hangingPunct="1">
              <a:spcBef>
                <a:spcPts val="1200"/>
              </a:spcBef>
              <a:spcAft>
                <a:spcPct val="0"/>
              </a:spcAft>
              <a:buFontTx/>
              <a:buBlip>
                <a:blip r:embed="rId26"/>
              </a:buBlip>
              <a:defRPr sz="1200">
                <a:solidFill>
                  <a:srgbClr val="1E4E81"/>
                </a:solidFill>
                <a:latin typeface="Myriad Pro" pitchFamily="34" charset="0"/>
                <a:ea typeface="+mn-ea"/>
                <a:cs typeface="Myriad Pro"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spcBef>
                <a:spcPct val="0"/>
              </a:spcBef>
              <a:buNone/>
            </a:pPr>
            <a:fld id="{D8622362-82D7-4AD2-A8D8-5136C819C24C}" type="datetime'''''''''G''''''ro''u''''p'''''''''''''''''''''''' ''''C'''''''">
              <a:rPr lang="en-US" altLang="en-US" sz="1200" b="1" smtClean="0">
                <a:solidFill>
                  <a:schemeClr val="tx1"/>
                </a:solidFill>
                <a:latin typeface="+mn-lt"/>
                <a:cs typeface="+mn-cs"/>
                <a:sym typeface="+mn-lt"/>
              </a:rPr>
              <a:pPr/>
              <a:t>Group C</a:t>
            </a:fld>
            <a:endParaRPr lang="en-US" sz="1200" b="1" dirty="0">
              <a:solidFill>
                <a:schemeClr val="tx1"/>
              </a:solidFill>
              <a:latin typeface="+mn-lt"/>
              <a:cs typeface="+mn-cs"/>
              <a:sym typeface="+mn-lt"/>
            </a:endParaRPr>
          </a:p>
        </p:txBody>
      </p:sp>
      <p:sp>
        <p:nvSpPr>
          <p:cNvPr id="31" name="Text Placeholder 2">
            <a:extLst>
              <a:ext uri="{FF2B5EF4-FFF2-40B4-BE49-F238E27FC236}">
                <a16:creationId xmlns:a16="http://schemas.microsoft.com/office/drawing/2014/main" id="{B8161851-AF01-4C12-A91A-12E88A85AC5F}"/>
              </a:ext>
            </a:extLst>
          </p:cNvPr>
          <p:cNvSpPr>
            <a:spLocks noGrp="1"/>
          </p:cNvSpPr>
          <p:nvPr>
            <p:custDataLst>
              <p:tags r:id="rId13"/>
            </p:custDataLst>
          </p:nvPr>
        </p:nvSpPr>
        <p:spPr bwMode="gray">
          <a:xfrm>
            <a:off x="6283325" y="2924175"/>
            <a:ext cx="6016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228531" indent="-228531" algn="l" defTabSz="914126" rtl="0" eaLnBrk="1" latinLnBrk="0" hangingPunct="1">
              <a:lnSpc>
                <a:spcPct val="90000"/>
              </a:lnSpc>
              <a:spcBef>
                <a:spcPts val="1799"/>
              </a:spcBef>
              <a:buClr>
                <a:srgbClr val="B3B3B4"/>
              </a:buClr>
              <a:buFont typeface="Arial" panose="020B0604020202020204" pitchFamily="34" charset="0"/>
              <a:buChar char="•"/>
              <a:defRPr sz="2399" kern="1200">
                <a:solidFill>
                  <a:schemeClr val="tx1"/>
                </a:solidFill>
                <a:latin typeface="Corbel"/>
                <a:ea typeface="+mn-ea"/>
                <a:cs typeface="+mn-cs"/>
              </a:defRPr>
            </a:lvl1pPr>
            <a:lvl2pPr marL="502769" indent="-182825" algn="l" defTabSz="914126" rtl="0" eaLnBrk="1" latinLnBrk="0" hangingPunct="1">
              <a:lnSpc>
                <a:spcPct val="90000"/>
              </a:lnSpc>
              <a:spcBef>
                <a:spcPts val="800"/>
              </a:spcBef>
              <a:buClr>
                <a:srgbClr val="B3B3B4"/>
              </a:buClr>
              <a:buFont typeface="Arial" panose="020B0604020202020204" pitchFamily="34" charset="0"/>
              <a:buChar char="–"/>
              <a:defRPr sz="1999" kern="1200">
                <a:solidFill>
                  <a:schemeClr val="tx1"/>
                </a:solidFill>
                <a:latin typeface="Corbel"/>
                <a:ea typeface="+mn-ea"/>
                <a:cs typeface="+mn-cs"/>
              </a:defRPr>
            </a:lvl2pPr>
            <a:lvl3pPr marL="731301" indent="-182825" algn="l" defTabSz="914126" rtl="0" eaLnBrk="1" latinLnBrk="0" hangingPunct="1">
              <a:lnSpc>
                <a:spcPct val="90000"/>
              </a:lnSpc>
              <a:spcBef>
                <a:spcPts val="600"/>
              </a:spcBef>
              <a:buClr>
                <a:srgbClr val="B3B3B4"/>
              </a:buClr>
              <a:buFont typeface="Arial" panose="020B0604020202020204" pitchFamily="34" charset="0"/>
              <a:buChar char="•"/>
              <a:defRPr sz="1799" kern="1200">
                <a:solidFill>
                  <a:schemeClr val="tx1"/>
                </a:solidFill>
                <a:latin typeface="Corbel"/>
                <a:ea typeface="+mn-ea"/>
                <a:cs typeface="+mn-cs"/>
              </a:defRPr>
            </a:lvl3pPr>
            <a:lvl4pPr marL="959832"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Corbel"/>
                <a:ea typeface="+mn-ea"/>
                <a:cs typeface="+mn-cs"/>
              </a:defRPr>
            </a:lvl4pPr>
            <a:lvl5pPr marL="1188363"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Corbel"/>
                <a:ea typeface="+mn-ea"/>
                <a:cs typeface="+mn-cs"/>
              </a:defRPr>
            </a:lvl5pPr>
            <a:lvl6pPr marL="1416895"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6pPr>
            <a:lvl7pPr marL="1645426"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7pPr>
            <a:lvl8pPr marL="1873958"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8pPr>
            <a:lvl9pPr marL="2102489"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9pPr>
          </a:lstStyle>
          <a:p>
            <a:pPr marL="0" indent="0" algn="ctr">
              <a:spcBef>
                <a:spcPct val="0"/>
              </a:spcBef>
              <a:spcAft>
                <a:spcPct val="0"/>
              </a:spcAft>
              <a:buNone/>
            </a:pPr>
            <a:r>
              <a:rPr lang="en-US" altLang="en-US" sz="1200" b="1" dirty="0"/>
              <a:t>$2,300M</a:t>
            </a:r>
            <a:endParaRPr lang="en-US" sz="1200" b="1" dirty="0">
              <a:latin typeface="+mn-lt"/>
              <a:sym typeface="+mn-lt"/>
            </a:endParaRPr>
          </a:p>
        </p:txBody>
      </p:sp>
      <p:sp>
        <p:nvSpPr>
          <p:cNvPr id="33" name="Text Placeholder 2">
            <a:extLst>
              <a:ext uri="{FF2B5EF4-FFF2-40B4-BE49-F238E27FC236}">
                <a16:creationId xmlns:a16="http://schemas.microsoft.com/office/drawing/2014/main" id="{70B37BEC-3668-4481-BA2E-C61F5D0E6F51}"/>
              </a:ext>
            </a:extLst>
          </p:cNvPr>
          <p:cNvSpPr>
            <a:spLocks noGrp="1"/>
          </p:cNvSpPr>
          <p:nvPr>
            <p:custDataLst>
              <p:tags r:id="rId14"/>
            </p:custDataLst>
          </p:nvPr>
        </p:nvSpPr>
        <p:spPr bwMode="gray">
          <a:xfrm>
            <a:off x="6280150" y="2465388"/>
            <a:ext cx="60801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228531" indent="-228531" algn="l" defTabSz="914126" rtl="0" eaLnBrk="1" latinLnBrk="0" hangingPunct="1">
              <a:lnSpc>
                <a:spcPct val="90000"/>
              </a:lnSpc>
              <a:spcBef>
                <a:spcPts val="1799"/>
              </a:spcBef>
              <a:buClr>
                <a:srgbClr val="B3B3B4"/>
              </a:buClr>
              <a:buFont typeface="Arial" panose="020B0604020202020204" pitchFamily="34" charset="0"/>
              <a:buChar char="•"/>
              <a:defRPr sz="2399" kern="1200">
                <a:solidFill>
                  <a:schemeClr val="tx1"/>
                </a:solidFill>
                <a:latin typeface="Corbel"/>
                <a:ea typeface="+mn-ea"/>
                <a:cs typeface="+mn-cs"/>
              </a:defRPr>
            </a:lvl1pPr>
            <a:lvl2pPr marL="502769" indent="-182825" algn="l" defTabSz="914126" rtl="0" eaLnBrk="1" latinLnBrk="0" hangingPunct="1">
              <a:lnSpc>
                <a:spcPct val="90000"/>
              </a:lnSpc>
              <a:spcBef>
                <a:spcPts val="800"/>
              </a:spcBef>
              <a:buClr>
                <a:srgbClr val="B3B3B4"/>
              </a:buClr>
              <a:buFont typeface="Arial" panose="020B0604020202020204" pitchFamily="34" charset="0"/>
              <a:buChar char="–"/>
              <a:defRPr sz="1999" kern="1200">
                <a:solidFill>
                  <a:schemeClr val="tx1"/>
                </a:solidFill>
                <a:latin typeface="Corbel"/>
                <a:ea typeface="+mn-ea"/>
                <a:cs typeface="+mn-cs"/>
              </a:defRPr>
            </a:lvl2pPr>
            <a:lvl3pPr marL="731301" indent="-182825" algn="l" defTabSz="914126" rtl="0" eaLnBrk="1" latinLnBrk="0" hangingPunct="1">
              <a:lnSpc>
                <a:spcPct val="90000"/>
              </a:lnSpc>
              <a:spcBef>
                <a:spcPts val="600"/>
              </a:spcBef>
              <a:buClr>
                <a:srgbClr val="B3B3B4"/>
              </a:buClr>
              <a:buFont typeface="Arial" panose="020B0604020202020204" pitchFamily="34" charset="0"/>
              <a:buChar char="•"/>
              <a:defRPr sz="1799" kern="1200">
                <a:solidFill>
                  <a:schemeClr val="tx1"/>
                </a:solidFill>
                <a:latin typeface="Corbel"/>
                <a:ea typeface="+mn-ea"/>
                <a:cs typeface="+mn-cs"/>
              </a:defRPr>
            </a:lvl3pPr>
            <a:lvl4pPr marL="959832"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Corbel"/>
                <a:ea typeface="+mn-ea"/>
                <a:cs typeface="+mn-cs"/>
              </a:defRPr>
            </a:lvl4pPr>
            <a:lvl5pPr marL="1188363"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Corbel"/>
                <a:ea typeface="+mn-ea"/>
                <a:cs typeface="+mn-cs"/>
              </a:defRPr>
            </a:lvl5pPr>
            <a:lvl6pPr marL="1416895"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6pPr>
            <a:lvl7pPr marL="1645426"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7pPr>
            <a:lvl8pPr marL="1873958"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8pPr>
            <a:lvl9pPr marL="2102489"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9pPr>
          </a:lstStyle>
          <a:p>
            <a:pPr marL="0" indent="0" algn="ctr">
              <a:spcBef>
                <a:spcPct val="0"/>
              </a:spcBef>
              <a:spcAft>
                <a:spcPct val="0"/>
              </a:spcAft>
              <a:buNone/>
            </a:pPr>
            <a:r>
              <a:rPr lang="en-US" altLang="en-US" sz="1200" b="1" dirty="0"/>
              <a:t>$2,400M</a:t>
            </a:r>
            <a:endParaRPr lang="en-US" sz="1200" b="1" dirty="0">
              <a:latin typeface="+mn-lt"/>
              <a:sym typeface="+mn-lt"/>
            </a:endParaRPr>
          </a:p>
        </p:txBody>
      </p:sp>
      <p:sp>
        <p:nvSpPr>
          <p:cNvPr id="19" name="Text Placeholder 2">
            <a:extLst>
              <a:ext uri="{FF2B5EF4-FFF2-40B4-BE49-F238E27FC236}">
                <a16:creationId xmlns:a16="http://schemas.microsoft.com/office/drawing/2014/main" id="{B823FEDF-7CD5-4F48-8C6F-E06604AB2AFC}"/>
              </a:ext>
            </a:extLst>
          </p:cNvPr>
          <p:cNvSpPr>
            <a:spLocks noGrp="1"/>
          </p:cNvSpPr>
          <p:nvPr>
            <p:custDataLst>
              <p:tags r:id="rId15"/>
            </p:custDataLst>
          </p:nvPr>
        </p:nvSpPr>
        <p:spPr bwMode="gray">
          <a:xfrm>
            <a:off x="6343650" y="3294063"/>
            <a:ext cx="481013" cy="165100"/>
          </a:xfrm>
          <a:prstGeom prst="rect">
            <a:avLst/>
          </a:prstGeom>
          <a:solidFill>
            <a:schemeClr val="bg2"/>
          </a:solidFill>
          <a:ln>
            <a:noFill/>
          </a:ln>
        </p:spPr>
        <p:txBody>
          <a:bodyPr vert="horz" wrap="none" lIns="22225" tIns="0" rIns="22225" bIns="0" numCol="1" spcCol="0" rtlCol="0" anchor="ctr" anchorCtr="0">
            <a:noAutofit/>
          </a:bodyPr>
          <a:lstStyle>
            <a:lvl1pPr marL="228531" indent="-228531" algn="l" defTabSz="914126" rtl="0" eaLnBrk="1" latinLnBrk="0" hangingPunct="1">
              <a:lnSpc>
                <a:spcPct val="90000"/>
              </a:lnSpc>
              <a:spcBef>
                <a:spcPts val="1799"/>
              </a:spcBef>
              <a:buClr>
                <a:srgbClr val="B3B3B4"/>
              </a:buClr>
              <a:buFont typeface="Arial" panose="020B0604020202020204" pitchFamily="34" charset="0"/>
              <a:buChar char="•"/>
              <a:defRPr sz="2399" kern="1200">
                <a:solidFill>
                  <a:schemeClr val="tx1"/>
                </a:solidFill>
                <a:latin typeface="Corbel"/>
                <a:ea typeface="+mn-ea"/>
                <a:cs typeface="+mn-cs"/>
              </a:defRPr>
            </a:lvl1pPr>
            <a:lvl2pPr marL="502769" indent="-182825" algn="l" defTabSz="914126" rtl="0" eaLnBrk="1" latinLnBrk="0" hangingPunct="1">
              <a:lnSpc>
                <a:spcPct val="90000"/>
              </a:lnSpc>
              <a:spcBef>
                <a:spcPts val="800"/>
              </a:spcBef>
              <a:buClr>
                <a:srgbClr val="B3B3B4"/>
              </a:buClr>
              <a:buFont typeface="Arial" panose="020B0604020202020204" pitchFamily="34" charset="0"/>
              <a:buChar char="–"/>
              <a:defRPr sz="1999" kern="1200">
                <a:solidFill>
                  <a:schemeClr val="tx1"/>
                </a:solidFill>
                <a:latin typeface="Corbel"/>
                <a:ea typeface="+mn-ea"/>
                <a:cs typeface="+mn-cs"/>
              </a:defRPr>
            </a:lvl2pPr>
            <a:lvl3pPr marL="731301" indent="-182825" algn="l" defTabSz="914126" rtl="0" eaLnBrk="1" latinLnBrk="0" hangingPunct="1">
              <a:lnSpc>
                <a:spcPct val="90000"/>
              </a:lnSpc>
              <a:spcBef>
                <a:spcPts val="600"/>
              </a:spcBef>
              <a:buClr>
                <a:srgbClr val="B3B3B4"/>
              </a:buClr>
              <a:buFont typeface="Arial" panose="020B0604020202020204" pitchFamily="34" charset="0"/>
              <a:buChar char="•"/>
              <a:defRPr sz="1799" kern="1200">
                <a:solidFill>
                  <a:schemeClr val="tx1"/>
                </a:solidFill>
                <a:latin typeface="Corbel"/>
                <a:ea typeface="+mn-ea"/>
                <a:cs typeface="+mn-cs"/>
              </a:defRPr>
            </a:lvl3pPr>
            <a:lvl4pPr marL="959832"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Corbel"/>
                <a:ea typeface="+mn-ea"/>
                <a:cs typeface="+mn-cs"/>
              </a:defRPr>
            </a:lvl4pPr>
            <a:lvl5pPr marL="1188363"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Corbel"/>
                <a:ea typeface="+mn-ea"/>
                <a:cs typeface="+mn-cs"/>
              </a:defRPr>
            </a:lvl5pPr>
            <a:lvl6pPr marL="1416895"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6pPr>
            <a:lvl7pPr marL="1645426"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7pPr>
            <a:lvl8pPr marL="1873958"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8pPr>
            <a:lvl9pPr marL="2102489"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9pPr>
          </a:lstStyle>
          <a:p>
            <a:pPr marL="0" indent="0" algn="ctr">
              <a:spcBef>
                <a:spcPct val="0"/>
              </a:spcBef>
              <a:spcAft>
                <a:spcPct val="0"/>
              </a:spcAft>
              <a:buNone/>
            </a:pPr>
            <a:r>
              <a:rPr lang="en-US" altLang="en-US" sz="1200" b="1" dirty="0"/>
              <a:t>$100M</a:t>
            </a:r>
            <a:endParaRPr lang="en-US" sz="1200" b="1" dirty="0">
              <a:latin typeface="+mn-lt"/>
              <a:sym typeface="+mn-lt"/>
            </a:endParaRPr>
          </a:p>
        </p:txBody>
      </p:sp>
      <p:sp>
        <p:nvSpPr>
          <p:cNvPr id="32" name="Rectangle 31">
            <a:extLst>
              <a:ext uri="{FF2B5EF4-FFF2-40B4-BE49-F238E27FC236}">
                <a16:creationId xmlns:a16="http://schemas.microsoft.com/office/drawing/2014/main" id="{10EAAAE7-3962-44E2-B68F-EF0E48352089}"/>
              </a:ext>
            </a:extLst>
          </p:cNvPr>
          <p:cNvSpPr>
            <a:spLocks noGrp="1" noChangeArrowheads="1"/>
          </p:cNvSpPr>
          <p:nvPr>
            <p:custDataLst>
              <p:tags r:id="rId16"/>
            </p:custDataLst>
          </p:nvPr>
        </p:nvSpPr>
        <p:spPr bwMode="auto">
          <a:xfrm>
            <a:off x="6267450" y="3509963"/>
            <a:ext cx="633413"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1" fontAlgn="base" hangingPunct="1">
              <a:spcBef>
                <a:spcPts val="1200"/>
              </a:spcBef>
              <a:spcAft>
                <a:spcPct val="0"/>
              </a:spcAft>
              <a:buFontTx/>
              <a:buBlip>
                <a:blip r:embed="rId26"/>
              </a:buBlip>
              <a:defRPr sz="2400">
                <a:solidFill>
                  <a:srgbClr val="1E4E81"/>
                </a:solidFill>
                <a:latin typeface="Myriad Pro" pitchFamily="34" charset="0"/>
                <a:ea typeface="+mn-ea"/>
                <a:cs typeface="Myriad Pro" pitchFamily="34" charset="0"/>
              </a:defRPr>
            </a:lvl1pPr>
            <a:lvl2pPr marL="742950" indent="-285750" algn="l" rtl="0" eaLnBrk="1" fontAlgn="base" hangingPunct="1">
              <a:spcBef>
                <a:spcPts val="1200"/>
              </a:spcBef>
              <a:spcAft>
                <a:spcPct val="0"/>
              </a:spcAft>
              <a:buFontTx/>
              <a:buBlip>
                <a:blip r:embed="rId26"/>
              </a:buBlip>
              <a:defRPr sz="2000">
                <a:solidFill>
                  <a:srgbClr val="1E4E81"/>
                </a:solidFill>
                <a:latin typeface="Myriad Pro" pitchFamily="34" charset="0"/>
                <a:ea typeface="+mn-ea"/>
                <a:cs typeface="Myriad Pro" pitchFamily="34" charset="0"/>
              </a:defRPr>
            </a:lvl2pPr>
            <a:lvl3pPr marL="1143000" indent="-228600" algn="l" rtl="0" eaLnBrk="1" fontAlgn="base" hangingPunct="1">
              <a:spcBef>
                <a:spcPts val="1200"/>
              </a:spcBef>
              <a:spcAft>
                <a:spcPct val="0"/>
              </a:spcAft>
              <a:buFontTx/>
              <a:buBlip>
                <a:blip r:embed="rId26"/>
              </a:buBlip>
              <a:defRPr sz="1600">
                <a:solidFill>
                  <a:srgbClr val="1E4E81"/>
                </a:solidFill>
                <a:latin typeface="Myriad Pro" pitchFamily="34" charset="0"/>
                <a:ea typeface="+mn-ea"/>
                <a:cs typeface="Myriad Pro" pitchFamily="34" charset="0"/>
              </a:defRPr>
            </a:lvl3pPr>
            <a:lvl4pPr marL="1600200" indent="-228600" algn="l" rtl="0" eaLnBrk="1" fontAlgn="base" hangingPunct="1">
              <a:spcBef>
                <a:spcPts val="1200"/>
              </a:spcBef>
              <a:spcAft>
                <a:spcPct val="0"/>
              </a:spcAft>
              <a:buFontTx/>
              <a:buBlip>
                <a:blip r:embed="rId26"/>
              </a:buBlip>
              <a:defRPr sz="1400">
                <a:solidFill>
                  <a:srgbClr val="1E4E81"/>
                </a:solidFill>
                <a:latin typeface="Myriad Pro" pitchFamily="34" charset="0"/>
                <a:ea typeface="+mn-ea"/>
                <a:cs typeface="Myriad Pro" pitchFamily="34" charset="0"/>
              </a:defRPr>
            </a:lvl4pPr>
            <a:lvl5pPr marL="2057400" indent="-228600" algn="l" rtl="0" eaLnBrk="1" fontAlgn="base" hangingPunct="1">
              <a:spcBef>
                <a:spcPts val="1200"/>
              </a:spcBef>
              <a:spcAft>
                <a:spcPct val="0"/>
              </a:spcAft>
              <a:buFontTx/>
              <a:buBlip>
                <a:blip r:embed="rId26"/>
              </a:buBlip>
              <a:defRPr sz="1200">
                <a:solidFill>
                  <a:srgbClr val="1E4E81"/>
                </a:solidFill>
                <a:latin typeface="Myriad Pro" pitchFamily="34" charset="0"/>
                <a:ea typeface="+mn-ea"/>
                <a:cs typeface="Myriad Pro"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spcBef>
                <a:spcPct val="0"/>
              </a:spcBef>
              <a:buNone/>
            </a:pPr>
            <a:fld id="{0BCF45FE-E275-44E0-B18F-EB95FE7F2B32}" type="datetime'Gr''''''''o''''''''u''''''p'' ''''D'''''''''">
              <a:rPr lang="en-US" altLang="en-US" sz="1200" b="1" smtClean="0">
                <a:solidFill>
                  <a:schemeClr val="tx1"/>
                </a:solidFill>
                <a:latin typeface="+mn-lt"/>
                <a:cs typeface="+mn-cs"/>
                <a:sym typeface="+mn-lt"/>
              </a:rPr>
              <a:pPr/>
              <a:t>Group D</a:t>
            </a:fld>
            <a:endParaRPr lang="en-US" sz="1200" b="1" dirty="0">
              <a:solidFill>
                <a:schemeClr val="tx1"/>
              </a:solidFill>
              <a:latin typeface="+mn-lt"/>
              <a:cs typeface="+mn-cs"/>
              <a:sym typeface="+mn-lt"/>
            </a:endParaRPr>
          </a:p>
        </p:txBody>
      </p:sp>
      <p:sp>
        <p:nvSpPr>
          <p:cNvPr id="22" name="Rectangle 21">
            <a:extLst>
              <a:ext uri="{FF2B5EF4-FFF2-40B4-BE49-F238E27FC236}">
                <a16:creationId xmlns:a16="http://schemas.microsoft.com/office/drawing/2014/main" id="{1414785B-CB1F-4613-BC2D-D85C7F4A0216}"/>
              </a:ext>
            </a:extLst>
          </p:cNvPr>
          <p:cNvSpPr>
            <a:spLocks noGrp="1" noChangeArrowheads="1"/>
          </p:cNvSpPr>
          <p:nvPr>
            <p:custDataLst>
              <p:tags r:id="rId17"/>
            </p:custDataLst>
          </p:nvPr>
        </p:nvSpPr>
        <p:spPr bwMode="gray">
          <a:xfrm>
            <a:off x="1565275" y="1209675"/>
            <a:ext cx="728663" cy="18256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vert="horz" wrap="none" lIns="22225" tIns="0" rIns="22225" bIns="0" numCol="1" spcCol="0" anchor="b" anchorCtr="0" compatLnSpc="1">
            <a:prstTxWarp prst="textNoShape">
              <a:avLst/>
            </a:prstTxWarp>
            <a:noAutofit/>
          </a:bodyPr>
          <a:lstStyle>
            <a:lvl1pPr marL="342900" indent="-342900" algn="l" rtl="0" eaLnBrk="1" fontAlgn="base" hangingPunct="1">
              <a:spcBef>
                <a:spcPts val="1200"/>
              </a:spcBef>
              <a:spcAft>
                <a:spcPct val="0"/>
              </a:spcAft>
              <a:buFontTx/>
              <a:buBlip>
                <a:blip r:embed="rId26"/>
              </a:buBlip>
              <a:defRPr sz="2400">
                <a:solidFill>
                  <a:srgbClr val="1E4E81"/>
                </a:solidFill>
                <a:latin typeface="Myriad Pro" pitchFamily="34" charset="0"/>
                <a:ea typeface="+mn-ea"/>
                <a:cs typeface="Myriad Pro" pitchFamily="34" charset="0"/>
              </a:defRPr>
            </a:lvl1pPr>
            <a:lvl2pPr marL="742950" indent="-285750" algn="l" rtl="0" eaLnBrk="1" fontAlgn="base" hangingPunct="1">
              <a:spcBef>
                <a:spcPts val="1200"/>
              </a:spcBef>
              <a:spcAft>
                <a:spcPct val="0"/>
              </a:spcAft>
              <a:buFontTx/>
              <a:buBlip>
                <a:blip r:embed="rId26"/>
              </a:buBlip>
              <a:defRPr sz="2000">
                <a:solidFill>
                  <a:srgbClr val="1E4E81"/>
                </a:solidFill>
                <a:latin typeface="Myriad Pro" pitchFamily="34" charset="0"/>
                <a:ea typeface="+mn-ea"/>
                <a:cs typeface="Myriad Pro" pitchFamily="34" charset="0"/>
              </a:defRPr>
            </a:lvl2pPr>
            <a:lvl3pPr marL="1143000" indent="-228600" algn="l" rtl="0" eaLnBrk="1" fontAlgn="base" hangingPunct="1">
              <a:spcBef>
                <a:spcPts val="1200"/>
              </a:spcBef>
              <a:spcAft>
                <a:spcPct val="0"/>
              </a:spcAft>
              <a:buFontTx/>
              <a:buBlip>
                <a:blip r:embed="rId26"/>
              </a:buBlip>
              <a:defRPr sz="1600">
                <a:solidFill>
                  <a:srgbClr val="1E4E81"/>
                </a:solidFill>
                <a:latin typeface="Myriad Pro" pitchFamily="34" charset="0"/>
                <a:ea typeface="+mn-ea"/>
                <a:cs typeface="Myriad Pro" pitchFamily="34" charset="0"/>
              </a:defRPr>
            </a:lvl3pPr>
            <a:lvl4pPr marL="1600200" indent="-228600" algn="l" rtl="0" eaLnBrk="1" fontAlgn="base" hangingPunct="1">
              <a:spcBef>
                <a:spcPts val="1200"/>
              </a:spcBef>
              <a:spcAft>
                <a:spcPct val="0"/>
              </a:spcAft>
              <a:buFontTx/>
              <a:buBlip>
                <a:blip r:embed="rId26"/>
              </a:buBlip>
              <a:defRPr sz="1400">
                <a:solidFill>
                  <a:srgbClr val="1E4E81"/>
                </a:solidFill>
                <a:latin typeface="Myriad Pro" pitchFamily="34" charset="0"/>
                <a:ea typeface="+mn-ea"/>
                <a:cs typeface="Myriad Pro" pitchFamily="34" charset="0"/>
              </a:defRPr>
            </a:lvl4pPr>
            <a:lvl5pPr marL="2057400" indent="-228600" algn="l" rtl="0" eaLnBrk="1" fontAlgn="base" hangingPunct="1">
              <a:spcBef>
                <a:spcPts val="1200"/>
              </a:spcBef>
              <a:spcAft>
                <a:spcPct val="0"/>
              </a:spcAft>
              <a:buFontTx/>
              <a:buBlip>
                <a:blip r:embed="rId26"/>
              </a:buBlip>
              <a:defRPr sz="1200">
                <a:solidFill>
                  <a:srgbClr val="1E4E81"/>
                </a:solidFill>
                <a:latin typeface="Myriad Pro" pitchFamily="34" charset="0"/>
                <a:ea typeface="+mn-ea"/>
                <a:cs typeface="Myriad Pro"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spcBef>
                <a:spcPct val="0"/>
              </a:spcBef>
              <a:buNone/>
            </a:pPr>
            <a:r>
              <a:rPr lang="en-US" altLang="en-US" sz="1200" b="1" dirty="0">
                <a:solidFill>
                  <a:schemeClr val="tx1"/>
                </a:solidFill>
                <a:latin typeface="+mn-lt"/>
                <a:cs typeface="+mn-cs"/>
                <a:sym typeface="+mn-lt"/>
              </a:rPr>
              <a:t>$6,500M</a:t>
            </a:r>
            <a:endParaRPr lang="en-US" sz="1200" b="1" dirty="0">
              <a:solidFill>
                <a:schemeClr val="tx1"/>
              </a:solidFill>
              <a:latin typeface="+mn-lt"/>
              <a:cs typeface="+mn-cs"/>
              <a:sym typeface="+mn-lt"/>
            </a:endParaRPr>
          </a:p>
        </p:txBody>
      </p:sp>
      <p:sp>
        <p:nvSpPr>
          <p:cNvPr id="28" name="Rectangle 27">
            <a:extLst>
              <a:ext uri="{FF2B5EF4-FFF2-40B4-BE49-F238E27FC236}">
                <a16:creationId xmlns:a16="http://schemas.microsoft.com/office/drawing/2014/main" id="{12D9F095-AD34-4871-A987-7B6821ACFC3A}"/>
              </a:ext>
            </a:extLst>
          </p:cNvPr>
          <p:cNvSpPr>
            <a:spLocks noGrp="1" noChangeArrowheads="1"/>
          </p:cNvSpPr>
          <p:nvPr>
            <p:custDataLst>
              <p:tags r:id="rId18"/>
            </p:custDataLst>
          </p:nvPr>
        </p:nvSpPr>
        <p:spPr bwMode="gray">
          <a:xfrm>
            <a:off x="3116263" y="2608263"/>
            <a:ext cx="728663"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compatLnSpc="1">
            <a:prstTxWarp prst="textNoShape">
              <a:avLst/>
            </a:prstTxWarp>
            <a:noAutofit/>
          </a:bodyPr>
          <a:lstStyle>
            <a:lvl1pPr marL="342900" indent="-342900" algn="l" rtl="0" eaLnBrk="1" fontAlgn="base" hangingPunct="1">
              <a:spcBef>
                <a:spcPts val="1200"/>
              </a:spcBef>
              <a:spcAft>
                <a:spcPct val="0"/>
              </a:spcAft>
              <a:buFontTx/>
              <a:buBlip>
                <a:blip r:embed="rId26"/>
              </a:buBlip>
              <a:defRPr sz="2400">
                <a:solidFill>
                  <a:srgbClr val="1E4E81"/>
                </a:solidFill>
                <a:latin typeface="Myriad Pro" pitchFamily="34" charset="0"/>
                <a:ea typeface="+mn-ea"/>
                <a:cs typeface="Myriad Pro" pitchFamily="34" charset="0"/>
              </a:defRPr>
            </a:lvl1pPr>
            <a:lvl2pPr marL="742950" indent="-285750" algn="l" rtl="0" eaLnBrk="1" fontAlgn="base" hangingPunct="1">
              <a:spcBef>
                <a:spcPts val="1200"/>
              </a:spcBef>
              <a:spcAft>
                <a:spcPct val="0"/>
              </a:spcAft>
              <a:buFontTx/>
              <a:buBlip>
                <a:blip r:embed="rId26"/>
              </a:buBlip>
              <a:defRPr sz="2000">
                <a:solidFill>
                  <a:srgbClr val="1E4E81"/>
                </a:solidFill>
                <a:latin typeface="Myriad Pro" pitchFamily="34" charset="0"/>
                <a:ea typeface="+mn-ea"/>
                <a:cs typeface="Myriad Pro" pitchFamily="34" charset="0"/>
              </a:defRPr>
            </a:lvl2pPr>
            <a:lvl3pPr marL="1143000" indent="-228600" algn="l" rtl="0" eaLnBrk="1" fontAlgn="base" hangingPunct="1">
              <a:spcBef>
                <a:spcPts val="1200"/>
              </a:spcBef>
              <a:spcAft>
                <a:spcPct val="0"/>
              </a:spcAft>
              <a:buFontTx/>
              <a:buBlip>
                <a:blip r:embed="rId26"/>
              </a:buBlip>
              <a:defRPr sz="1600">
                <a:solidFill>
                  <a:srgbClr val="1E4E81"/>
                </a:solidFill>
                <a:latin typeface="Myriad Pro" pitchFamily="34" charset="0"/>
                <a:ea typeface="+mn-ea"/>
                <a:cs typeface="Myriad Pro" pitchFamily="34" charset="0"/>
              </a:defRPr>
            </a:lvl3pPr>
            <a:lvl4pPr marL="1600200" indent="-228600" algn="l" rtl="0" eaLnBrk="1" fontAlgn="base" hangingPunct="1">
              <a:spcBef>
                <a:spcPts val="1200"/>
              </a:spcBef>
              <a:spcAft>
                <a:spcPct val="0"/>
              </a:spcAft>
              <a:buFontTx/>
              <a:buBlip>
                <a:blip r:embed="rId26"/>
              </a:buBlip>
              <a:defRPr sz="1400">
                <a:solidFill>
                  <a:srgbClr val="1E4E81"/>
                </a:solidFill>
                <a:latin typeface="Myriad Pro" pitchFamily="34" charset="0"/>
                <a:ea typeface="+mn-ea"/>
                <a:cs typeface="Myriad Pro" pitchFamily="34" charset="0"/>
              </a:defRPr>
            </a:lvl4pPr>
            <a:lvl5pPr marL="2057400" indent="-228600" algn="l" rtl="0" eaLnBrk="1" fontAlgn="base" hangingPunct="1">
              <a:spcBef>
                <a:spcPts val="1200"/>
              </a:spcBef>
              <a:spcAft>
                <a:spcPct val="0"/>
              </a:spcAft>
              <a:buFontTx/>
              <a:buBlip>
                <a:blip r:embed="rId26"/>
              </a:buBlip>
              <a:defRPr sz="1200">
                <a:solidFill>
                  <a:srgbClr val="1E4E81"/>
                </a:solidFill>
                <a:latin typeface="Myriad Pro" pitchFamily="34" charset="0"/>
                <a:ea typeface="+mn-ea"/>
                <a:cs typeface="Myriad Pro"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spcBef>
                <a:spcPct val="0"/>
              </a:spcBef>
              <a:buNone/>
            </a:pPr>
            <a:r>
              <a:rPr lang="en-US" altLang="en-US" sz="1200" b="1" dirty="0">
                <a:solidFill>
                  <a:schemeClr val="tx1"/>
                </a:solidFill>
                <a:latin typeface="+mn-lt"/>
                <a:cs typeface="+mn-cs"/>
                <a:sym typeface="+mn-lt"/>
              </a:rPr>
              <a:t>$2,000M</a:t>
            </a:r>
            <a:endParaRPr lang="en-US" sz="1200" b="1" dirty="0">
              <a:solidFill>
                <a:schemeClr val="tx1"/>
              </a:solidFill>
              <a:latin typeface="+mn-lt"/>
              <a:cs typeface="+mn-cs"/>
              <a:sym typeface="+mn-lt"/>
            </a:endParaRPr>
          </a:p>
        </p:txBody>
      </p:sp>
      <p:sp>
        <p:nvSpPr>
          <p:cNvPr id="18" name="Text Placeholder 2">
            <a:extLst>
              <a:ext uri="{FF2B5EF4-FFF2-40B4-BE49-F238E27FC236}">
                <a16:creationId xmlns:a16="http://schemas.microsoft.com/office/drawing/2014/main" id="{82D6C034-76B3-46F6-B259-A2473C401DB8}"/>
              </a:ext>
            </a:extLst>
          </p:cNvPr>
          <p:cNvSpPr>
            <a:spLocks noGrp="1"/>
          </p:cNvSpPr>
          <p:nvPr>
            <p:custDataLst>
              <p:tags r:id="rId19"/>
            </p:custDataLst>
          </p:nvPr>
        </p:nvSpPr>
        <p:spPr bwMode="gray">
          <a:xfrm>
            <a:off x="4730750" y="2678113"/>
            <a:ext cx="60325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228531" indent="-228531" algn="l" defTabSz="914126" rtl="0" eaLnBrk="1" latinLnBrk="0" hangingPunct="1">
              <a:lnSpc>
                <a:spcPct val="90000"/>
              </a:lnSpc>
              <a:spcBef>
                <a:spcPts val="1799"/>
              </a:spcBef>
              <a:buClr>
                <a:srgbClr val="B3B3B4"/>
              </a:buClr>
              <a:buFont typeface="Arial" panose="020B0604020202020204" pitchFamily="34" charset="0"/>
              <a:buChar char="•"/>
              <a:defRPr sz="2399" kern="1200">
                <a:solidFill>
                  <a:schemeClr val="tx1"/>
                </a:solidFill>
                <a:latin typeface="Corbel"/>
                <a:ea typeface="+mn-ea"/>
                <a:cs typeface="+mn-cs"/>
              </a:defRPr>
            </a:lvl1pPr>
            <a:lvl2pPr marL="502769" indent="-182825" algn="l" defTabSz="914126" rtl="0" eaLnBrk="1" latinLnBrk="0" hangingPunct="1">
              <a:lnSpc>
                <a:spcPct val="90000"/>
              </a:lnSpc>
              <a:spcBef>
                <a:spcPts val="800"/>
              </a:spcBef>
              <a:buClr>
                <a:srgbClr val="B3B3B4"/>
              </a:buClr>
              <a:buFont typeface="Arial" panose="020B0604020202020204" pitchFamily="34" charset="0"/>
              <a:buChar char="–"/>
              <a:defRPr sz="1999" kern="1200">
                <a:solidFill>
                  <a:schemeClr val="tx1"/>
                </a:solidFill>
                <a:latin typeface="Corbel"/>
                <a:ea typeface="+mn-ea"/>
                <a:cs typeface="+mn-cs"/>
              </a:defRPr>
            </a:lvl2pPr>
            <a:lvl3pPr marL="731301" indent="-182825" algn="l" defTabSz="914126" rtl="0" eaLnBrk="1" latinLnBrk="0" hangingPunct="1">
              <a:lnSpc>
                <a:spcPct val="90000"/>
              </a:lnSpc>
              <a:spcBef>
                <a:spcPts val="600"/>
              </a:spcBef>
              <a:buClr>
                <a:srgbClr val="B3B3B4"/>
              </a:buClr>
              <a:buFont typeface="Arial" panose="020B0604020202020204" pitchFamily="34" charset="0"/>
              <a:buChar char="•"/>
              <a:defRPr sz="1799" kern="1200">
                <a:solidFill>
                  <a:schemeClr val="tx1"/>
                </a:solidFill>
                <a:latin typeface="Corbel"/>
                <a:ea typeface="+mn-ea"/>
                <a:cs typeface="+mn-cs"/>
              </a:defRPr>
            </a:lvl3pPr>
            <a:lvl4pPr marL="959832"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Corbel"/>
                <a:ea typeface="+mn-ea"/>
                <a:cs typeface="+mn-cs"/>
              </a:defRPr>
            </a:lvl4pPr>
            <a:lvl5pPr marL="1188363"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Corbel"/>
                <a:ea typeface="+mn-ea"/>
                <a:cs typeface="+mn-cs"/>
              </a:defRPr>
            </a:lvl5pPr>
            <a:lvl6pPr marL="1416895"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6pPr>
            <a:lvl7pPr marL="1645426"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7pPr>
            <a:lvl8pPr marL="1873958"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8pPr>
            <a:lvl9pPr marL="2102489"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9pPr>
          </a:lstStyle>
          <a:p>
            <a:pPr marL="0" indent="0" algn="ctr">
              <a:spcBef>
                <a:spcPct val="0"/>
              </a:spcBef>
              <a:spcAft>
                <a:spcPct val="0"/>
              </a:spcAft>
              <a:buNone/>
            </a:pPr>
            <a:r>
              <a:rPr lang="en-US" altLang="en-US" sz="1200" b="1" dirty="0"/>
              <a:t>$1,700M</a:t>
            </a:r>
            <a:endParaRPr lang="en-US" sz="1200" b="1" dirty="0">
              <a:latin typeface="+mn-lt"/>
              <a:sym typeface="+mn-lt"/>
            </a:endParaRPr>
          </a:p>
        </p:txBody>
      </p:sp>
      <p:grpSp>
        <p:nvGrpSpPr>
          <p:cNvPr id="34" name="Group 33">
            <a:extLst>
              <a:ext uri="{FF2B5EF4-FFF2-40B4-BE49-F238E27FC236}">
                <a16:creationId xmlns:a16="http://schemas.microsoft.com/office/drawing/2014/main" id="{D354AF14-FA2A-4C57-92E3-F22A92371899}"/>
              </a:ext>
            </a:extLst>
          </p:cNvPr>
          <p:cNvGrpSpPr/>
          <p:nvPr/>
        </p:nvGrpSpPr>
        <p:grpSpPr>
          <a:xfrm>
            <a:off x="7898199" y="1324572"/>
            <a:ext cx="3765399" cy="4888273"/>
            <a:chOff x="7983812" y="1188720"/>
            <a:chExt cx="3765399" cy="4888273"/>
          </a:xfrm>
        </p:grpSpPr>
        <p:sp>
          <p:nvSpPr>
            <p:cNvPr id="35" name="Rounded Rectangle 3">
              <a:extLst>
                <a:ext uri="{FF2B5EF4-FFF2-40B4-BE49-F238E27FC236}">
                  <a16:creationId xmlns:a16="http://schemas.microsoft.com/office/drawing/2014/main" id="{778C2A44-236B-4595-8233-7E15C14A6417}"/>
                </a:ext>
              </a:extLst>
            </p:cNvPr>
            <p:cNvSpPr/>
            <p:nvPr/>
          </p:nvSpPr>
          <p:spPr bwMode="auto">
            <a:xfrm>
              <a:off x="7983812" y="1551334"/>
              <a:ext cx="3763479" cy="4525659"/>
            </a:xfrm>
            <a:prstGeom prst="roundRect">
              <a:avLst>
                <a:gd name="adj" fmla="val 1088"/>
              </a:avLst>
            </a:prstGeom>
            <a:solidFill>
              <a:schemeClr val="bg1"/>
            </a:solidFill>
            <a:ln w="25400">
              <a:solidFill>
                <a:srgbClr val="E0E3E6"/>
              </a:solidFill>
            </a:ln>
            <a:effectLst>
              <a:outerShdw blurRad="76200" dist="50800" dir="5400000" algn="tl" rotWithShape="0">
                <a:schemeClr val="accent6">
                  <a:alpha val="4000"/>
                </a:schemeClr>
              </a:outerShdw>
            </a:effectLst>
          </p:spPr>
          <p:txBody>
            <a:bodyPr rot="0" spcFirstLastPara="0" vert="horz" wrap="square" lIns="91440" tIns="91440" rIns="91440" bIns="9144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a:lstStyle>
            <a:p>
              <a:pPr lvl="0" fontAlgn="auto">
                <a:spcBef>
                  <a:spcPts val="0"/>
                </a:spcBef>
                <a:spcAft>
                  <a:spcPts val="0"/>
                </a:spcAft>
              </a:pPr>
              <a:r>
                <a:rPr lang="en-US" sz="1600" b="1" dirty="0">
                  <a:solidFill>
                    <a:srgbClr val="2C2C2B"/>
                  </a:solidFill>
                  <a:latin typeface="Corbel"/>
                  <a:ea typeface="+mn-ea"/>
                  <a:cs typeface="+mn-cs"/>
                </a:rPr>
                <a:t>Vertical groupings reflect areas with the highest potential and customer profiles that are favorable for Acme (Slide 8)</a:t>
              </a:r>
            </a:p>
            <a:p>
              <a:pPr lvl="0" fontAlgn="auto">
                <a:spcBef>
                  <a:spcPts val="0"/>
                </a:spcBef>
                <a:spcAft>
                  <a:spcPts val="0"/>
                </a:spcAft>
              </a:pPr>
              <a:endParaRPr lang="en-US" sz="1600" b="1" dirty="0">
                <a:solidFill>
                  <a:srgbClr val="2C2C2B"/>
                </a:solidFill>
                <a:latin typeface="Corbel"/>
                <a:ea typeface="+mn-ea"/>
                <a:cs typeface="+mn-cs"/>
              </a:endParaRPr>
            </a:p>
            <a:p>
              <a:pPr marL="285750" lvl="0" indent="-285750" fontAlgn="auto">
                <a:spcBef>
                  <a:spcPts val="0"/>
                </a:spcBef>
                <a:spcAft>
                  <a:spcPts val="0"/>
                </a:spcAft>
                <a:buFont typeface="Arial" panose="020B0604020202020204" pitchFamily="34" charset="0"/>
                <a:buChar char="•"/>
              </a:pPr>
              <a:r>
                <a:rPr lang="en-US" sz="1600" dirty="0">
                  <a:solidFill>
                    <a:srgbClr val="2C2C2B"/>
                  </a:solidFill>
                  <a:latin typeface="Corbel"/>
                  <a:ea typeface="+mn-ea"/>
                  <a:cs typeface="+mn-cs"/>
                </a:rPr>
                <a:t>Currently there are not vertically focused reps, however the heatmap shows that there may be opportunity for some type of vertically focused sales motion. </a:t>
              </a:r>
            </a:p>
            <a:p>
              <a:pPr lvl="0" fontAlgn="auto">
                <a:spcBef>
                  <a:spcPts val="0"/>
                </a:spcBef>
                <a:spcAft>
                  <a:spcPts val="0"/>
                </a:spcAft>
              </a:pPr>
              <a:endParaRPr lang="en-US" sz="1600" dirty="0">
                <a:solidFill>
                  <a:srgbClr val="2C2C2B"/>
                </a:solidFill>
                <a:latin typeface="Corbel"/>
                <a:ea typeface="+mn-ea"/>
                <a:cs typeface="+mn-cs"/>
              </a:endParaRPr>
            </a:p>
            <a:p>
              <a:pPr marL="285750" lvl="0" indent="-285750" fontAlgn="auto">
                <a:spcBef>
                  <a:spcPts val="0"/>
                </a:spcBef>
                <a:spcAft>
                  <a:spcPts val="0"/>
                </a:spcAft>
                <a:buFont typeface="Arial" panose="020B0604020202020204" pitchFamily="34" charset="0"/>
                <a:buChar char="•"/>
              </a:pPr>
              <a:r>
                <a:rPr lang="en-US" sz="1600" dirty="0">
                  <a:solidFill>
                    <a:srgbClr val="2C2C2B"/>
                  </a:solidFill>
                  <a:latin typeface="Corbel"/>
                  <a:ea typeface="+mn-ea"/>
                  <a:cs typeface="+mn-cs"/>
                </a:rPr>
                <a:t>The total potential in Group A verticals is 3x higher than Group D. Group A Strategic Accounts have $10.7B in weighted potential</a:t>
              </a:r>
            </a:p>
            <a:p>
              <a:pPr marL="285750" lvl="0" indent="-285750" fontAlgn="auto">
                <a:spcBef>
                  <a:spcPts val="0"/>
                </a:spcBef>
                <a:spcAft>
                  <a:spcPts val="0"/>
                </a:spcAft>
                <a:buFont typeface="Arial" panose="020B0604020202020204" pitchFamily="34" charset="0"/>
                <a:buChar char="•"/>
              </a:pPr>
              <a:endParaRPr lang="en-US" sz="1600" dirty="0">
                <a:solidFill>
                  <a:srgbClr val="2C2C2B"/>
                </a:solidFill>
                <a:latin typeface="Corbel"/>
                <a:ea typeface="+mn-ea"/>
                <a:cs typeface="+mn-cs"/>
              </a:endParaRPr>
            </a:p>
            <a:p>
              <a:pPr marL="285750" lvl="0" indent="-285750" fontAlgn="auto">
                <a:spcBef>
                  <a:spcPts val="0"/>
                </a:spcBef>
                <a:spcAft>
                  <a:spcPts val="0"/>
                </a:spcAft>
                <a:buFont typeface="Arial" panose="020B0604020202020204" pitchFamily="34" charset="0"/>
                <a:buChar char="•"/>
              </a:pPr>
              <a:r>
                <a:rPr lang="en-US" sz="1600" dirty="0">
                  <a:solidFill>
                    <a:srgbClr val="2C2C2B"/>
                  </a:solidFill>
                  <a:latin typeface="Corbel"/>
                  <a:ea typeface="+mn-ea"/>
                  <a:cs typeface="+mn-cs"/>
                </a:rPr>
                <a:t>Groupings are formed to highlight verticals that are valuable to Acme and align to Acme’s strengths </a:t>
              </a:r>
            </a:p>
            <a:p>
              <a:pPr lvl="0" fontAlgn="auto">
                <a:spcBef>
                  <a:spcPts val="0"/>
                </a:spcBef>
                <a:spcAft>
                  <a:spcPts val="0"/>
                </a:spcAft>
              </a:pPr>
              <a:endParaRPr lang="en-US" sz="1600" b="1" dirty="0">
                <a:solidFill>
                  <a:srgbClr val="2C2C2B"/>
                </a:solidFill>
                <a:latin typeface="Corbel"/>
                <a:ea typeface="+mn-ea"/>
                <a:cs typeface="+mn-cs"/>
              </a:endParaRPr>
            </a:p>
            <a:p>
              <a:pPr marL="285750" indent="-285750" fontAlgn="auto">
                <a:spcBef>
                  <a:spcPts val="200"/>
                </a:spcBef>
                <a:spcAft>
                  <a:spcPts val="200"/>
                </a:spcAft>
                <a:buFont typeface="Arial" panose="020B0604020202020204" pitchFamily="34" charset="0"/>
                <a:buChar char="•"/>
              </a:pPr>
              <a:endParaRPr lang="en-US" sz="1600" dirty="0">
                <a:solidFill>
                  <a:srgbClr val="2C2C2B"/>
                </a:solidFill>
                <a:latin typeface="Corbel"/>
                <a:ea typeface="+mn-ea"/>
                <a:cs typeface="+mn-cs"/>
              </a:endParaRPr>
            </a:p>
            <a:p>
              <a:pPr fontAlgn="auto">
                <a:spcBef>
                  <a:spcPts val="300"/>
                </a:spcBef>
                <a:spcAft>
                  <a:spcPts val="300"/>
                </a:spcAft>
              </a:pPr>
              <a:endParaRPr lang="en-US" sz="1600" dirty="0">
                <a:solidFill>
                  <a:srgbClr val="2C2C2B"/>
                </a:solidFill>
                <a:latin typeface="Corbel"/>
                <a:ea typeface="+mn-ea"/>
                <a:cs typeface="+mn-cs"/>
              </a:endParaRPr>
            </a:p>
          </p:txBody>
        </p:sp>
        <p:sp>
          <p:nvSpPr>
            <p:cNvPr id="36" name="Rectangle 35">
              <a:extLst>
                <a:ext uri="{FF2B5EF4-FFF2-40B4-BE49-F238E27FC236}">
                  <a16:creationId xmlns:a16="http://schemas.microsoft.com/office/drawing/2014/main" id="{7CD520DD-68E5-4F23-A406-4FB42F581239}"/>
                </a:ext>
              </a:extLst>
            </p:cNvPr>
            <p:cNvSpPr/>
            <p:nvPr/>
          </p:nvSpPr>
          <p:spPr>
            <a:xfrm>
              <a:off x="7985732" y="1188720"/>
              <a:ext cx="3763479" cy="38378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16" tIns="45708" rIns="91416" bIns="45708"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US" b="1" dirty="0"/>
                <a:t>Insights &amp; Observations:</a:t>
              </a:r>
            </a:p>
          </p:txBody>
        </p:sp>
      </p:grpSp>
      <p:graphicFrame>
        <p:nvGraphicFramePr>
          <p:cNvPr id="37" name="Table 36">
            <a:extLst>
              <a:ext uri="{FF2B5EF4-FFF2-40B4-BE49-F238E27FC236}">
                <a16:creationId xmlns:a16="http://schemas.microsoft.com/office/drawing/2014/main" id="{71F6C564-E8C8-4827-83B1-A5DFA3ADE3CE}"/>
              </a:ext>
            </a:extLst>
          </p:cNvPr>
          <p:cNvGraphicFramePr>
            <a:graphicFrameLocks noGrp="1"/>
          </p:cNvGraphicFramePr>
          <p:nvPr>
            <p:extLst>
              <p:ext uri="{D42A27DB-BD31-4B8C-83A1-F6EECF244321}">
                <p14:modId xmlns:p14="http://schemas.microsoft.com/office/powerpoint/2010/main" val="1500598852"/>
              </p:ext>
            </p:extLst>
          </p:nvPr>
        </p:nvGraphicFramePr>
        <p:xfrm>
          <a:off x="1153175" y="3808413"/>
          <a:ext cx="6243926" cy="2394269"/>
        </p:xfrm>
        <a:graphic>
          <a:graphicData uri="http://schemas.openxmlformats.org/drawingml/2006/table">
            <a:tbl>
              <a:tblPr firstRow="1">
                <a:tableStyleId>{EB344D84-9AFB-497E-A393-DC336BA19D2E}</a:tableStyleId>
              </a:tblPr>
              <a:tblGrid>
                <a:gridCol w="1544434">
                  <a:extLst>
                    <a:ext uri="{9D8B030D-6E8A-4147-A177-3AD203B41FA5}">
                      <a16:colId xmlns:a16="http://schemas.microsoft.com/office/drawing/2014/main" val="3863411832"/>
                    </a:ext>
                  </a:extLst>
                </a:gridCol>
                <a:gridCol w="1440781">
                  <a:extLst>
                    <a:ext uri="{9D8B030D-6E8A-4147-A177-3AD203B41FA5}">
                      <a16:colId xmlns:a16="http://schemas.microsoft.com/office/drawing/2014/main" val="4090331480"/>
                    </a:ext>
                  </a:extLst>
                </a:gridCol>
                <a:gridCol w="1575528">
                  <a:extLst>
                    <a:ext uri="{9D8B030D-6E8A-4147-A177-3AD203B41FA5}">
                      <a16:colId xmlns:a16="http://schemas.microsoft.com/office/drawing/2014/main" val="3118987792"/>
                    </a:ext>
                  </a:extLst>
                </a:gridCol>
                <a:gridCol w="1683183">
                  <a:extLst>
                    <a:ext uri="{9D8B030D-6E8A-4147-A177-3AD203B41FA5}">
                      <a16:colId xmlns:a16="http://schemas.microsoft.com/office/drawing/2014/main" val="658159056"/>
                    </a:ext>
                  </a:extLst>
                </a:gridCol>
              </a:tblGrid>
              <a:tr h="249425">
                <a:tc>
                  <a:txBody>
                    <a:bodyPr/>
                    <a:lstStyle/>
                    <a:p>
                      <a:pPr algn="ctr" fontAlgn="t"/>
                      <a:r>
                        <a:rPr kumimoji="0" lang="en-US" sz="1200" b="1" i="0" u="none" strike="noStrike" kern="1200" cap="none" spc="0" normalizeH="0" baseline="0" noProof="0" dirty="0">
                          <a:ln>
                            <a:noFill/>
                          </a:ln>
                          <a:solidFill>
                            <a:schemeClr val="tx2"/>
                          </a:solidFill>
                          <a:effectLst/>
                          <a:uLnTx/>
                          <a:uFillTx/>
                          <a:latin typeface="Corbel"/>
                          <a:ea typeface="+mn-ea"/>
                          <a:cs typeface="+mn-cs"/>
                        </a:rPr>
                        <a:t>$156K</a:t>
                      </a:r>
                      <a:endParaRPr lang="en-US" sz="1200" b="1" i="0" u="none" strike="noStrike" dirty="0">
                        <a:solidFill>
                          <a:schemeClr val="tx2"/>
                        </a:solidFill>
                        <a:effectLst/>
                        <a:latin typeface="+mn-lt"/>
                      </a:endParaRPr>
                    </a:p>
                  </a:txBody>
                  <a:tcPr marL="5622" marR="5622" marT="5622" marB="0" anchor="ctr">
                    <a:lnR w="12700" cap="flat" cmpd="sng" algn="ctr">
                      <a:solidFill>
                        <a:schemeClr val="bg1">
                          <a:lumMod val="75000"/>
                        </a:schemeClr>
                      </a:solidFill>
                      <a:prstDash val="dot"/>
                      <a:round/>
                      <a:headEnd type="none" w="med" len="med"/>
                      <a:tailEnd type="none" w="med" len="med"/>
                    </a:lnR>
                    <a:noFill/>
                  </a:tcPr>
                </a:tc>
                <a:tc>
                  <a:txBody>
                    <a:bodyPr/>
                    <a:lstStyle/>
                    <a:p>
                      <a:pPr algn="ctr" fontAlgn="t"/>
                      <a:r>
                        <a:rPr kumimoji="0" lang="en-US" sz="1200" b="1" i="0" u="none" strike="noStrike" kern="1200" cap="none" spc="0" normalizeH="0" baseline="0" noProof="0" dirty="0">
                          <a:ln>
                            <a:noFill/>
                          </a:ln>
                          <a:solidFill>
                            <a:schemeClr val="tx2"/>
                          </a:solidFill>
                          <a:effectLst/>
                          <a:uLnTx/>
                          <a:uFillTx/>
                          <a:latin typeface="Corbel"/>
                          <a:ea typeface="+mn-ea"/>
                          <a:cs typeface="+mn-cs"/>
                        </a:rPr>
                        <a:t>$181K</a:t>
                      </a:r>
                      <a:endParaRPr lang="en-US" sz="1200" b="1" i="0" u="none" strike="noStrike" baseline="0" dirty="0">
                        <a:solidFill>
                          <a:schemeClr val="tx2"/>
                        </a:solidFill>
                        <a:effectLst/>
                        <a:latin typeface="+mn-lt"/>
                      </a:endParaRPr>
                    </a:p>
                  </a:txBody>
                  <a:tcPr marL="5622" marR="5622" marT="5622" marB="0" anchor="ct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noFill/>
                  </a:tcPr>
                </a:tc>
                <a:tc>
                  <a:txBody>
                    <a:bodyPr/>
                    <a:lstStyle/>
                    <a:p>
                      <a:pPr algn="ctr" fontAlgn="t"/>
                      <a:r>
                        <a:rPr kumimoji="0" lang="en-US" sz="1200" b="1" i="0" u="none" strike="noStrike" kern="1200" cap="none" spc="0" normalizeH="0" baseline="0" noProof="0" dirty="0">
                          <a:ln>
                            <a:noFill/>
                          </a:ln>
                          <a:solidFill>
                            <a:schemeClr val="tx2"/>
                          </a:solidFill>
                          <a:effectLst/>
                          <a:uLnTx/>
                          <a:uFillTx/>
                          <a:latin typeface="Corbel"/>
                          <a:ea typeface="+mn-ea"/>
                          <a:cs typeface="+mn-cs"/>
                        </a:rPr>
                        <a:t>$111K</a:t>
                      </a:r>
                      <a:endParaRPr lang="en-US" sz="1200" b="1" i="0" u="none" strike="noStrike" dirty="0">
                        <a:solidFill>
                          <a:schemeClr val="tx2"/>
                        </a:solidFill>
                        <a:effectLst/>
                        <a:latin typeface="+mn-lt"/>
                      </a:endParaRPr>
                    </a:p>
                  </a:txBody>
                  <a:tcPr marL="5622" marR="5622" marT="5622" marB="0" anchor="ct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noFill/>
                  </a:tcPr>
                </a:tc>
                <a:tc>
                  <a:txBody>
                    <a:bodyPr/>
                    <a:lstStyle/>
                    <a:p>
                      <a:pPr algn="ctr" fontAlgn="t"/>
                      <a:r>
                        <a:rPr kumimoji="0" lang="en-US" sz="1200" b="1" i="0" u="none" strike="noStrike" kern="1200" cap="none" spc="0" normalizeH="0" baseline="0" noProof="0" dirty="0">
                          <a:ln>
                            <a:noFill/>
                          </a:ln>
                          <a:solidFill>
                            <a:schemeClr val="tx2"/>
                          </a:solidFill>
                          <a:effectLst/>
                          <a:uLnTx/>
                          <a:uFillTx/>
                          <a:latin typeface="Corbel"/>
                          <a:ea typeface="+mn-ea"/>
                          <a:cs typeface="+mn-cs"/>
                        </a:rPr>
                        <a:t>$76K</a:t>
                      </a:r>
                      <a:endParaRPr lang="en-US" sz="1200" b="1" i="0" u="none" strike="noStrike" dirty="0">
                        <a:solidFill>
                          <a:schemeClr val="tx2"/>
                        </a:solidFill>
                        <a:effectLst/>
                        <a:latin typeface="+mn-lt"/>
                      </a:endParaRPr>
                    </a:p>
                  </a:txBody>
                  <a:tcPr marL="5622" marR="5622" marT="5622" marB="0" anchor="ctr">
                    <a:lnL w="12700" cap="flat" cmpd="sng" algn="ctr">
                      <a:solidFill>
                        <a:schemeClr val="bg1">
                          <a:lumMod val="75000"/>
                        </a:schemeClr>
                      </a:solidFill>
                      <a:prstDash val="dot"/>
                      <a:round/>
                      <a:headEnd type="none" w="med" len="med"/>
                      <a:tailEnd type="none" w="med" len="med"/>
                    </a:lnL>
                    <a:noFill/>
                  </a:tcPr>
                </a:tc>
                <a:extLst>
                  <a:ext uri="{0D108BD9-81ED-4DB2-BD59-A6C34878D82A}">
                    <a16:rowId xmlns:a16="http://schemas.microsoft.com/office/drawing/2014/main" val="2749563617"/>
                  </a:ext>
                </a:extLst>
              </a:tr>
              <a:tr h="188474">
                <a:tc>
                  <a:txBody>
                    <a:bodyPr/>
                    <a:lstStyle/>
                    <a:p>
                      <a:pPr algn="ctr" fontAlgn="t"/>
                      <a:endParaRPr lang="en-US" sz="1200" b="1" i="0" u="none" strike="noStrike" dirty="0">
                        <a:solidFill>
                          <a:schemeClr val="bg1"/>
                        </a:solidFill>
                        <a:effectLst/>
                        <a:latin typeface="+mn-lt"/>
                      </a:endParaRPr>
                    </a:p>
                  </a:txBody>
                  <a:tcPr marL="5622" marR="5622" marT="5622" marB="0" anchor="ctr">
                    <a:noFill/>
                  </a:tcPr>
                </a:tc>
                <a:tc>
                  <a:txBody>
                    <a:bodyPr/>
                    <a:lstStyle/>
                    <a:p>
                      <a:pPr algn="ctr" fontAlgn="t"/>
                      <a:endParaRPr lang="en-US" sz="1200" b="1" i="0" u="none" strike="noStrike" baseline="0" dirty="0">
                        <a:solidFill>
                          <a:schemeClr val="bg1"/>
                        </a:solidFill>
                        <a:effectLst/>
                        <a:latin typeface="+mn-lt"/>
                      </a:endParaRPr>
                    </a:p>
                  </a:txBody>
                  <a:tcPr marL="5622" marR="5622" marT="5622" marB="0" anchor="ctr">
                    <a:noFill/>
                  </a:tcPr>
                </a:tc>
                <a:tc>
                  <a:txBody>
                    <a:bodyPr/>
                    <a:lstStyle/>
                    <a:p>
                      <a:pPr algn="ctr" fontAlgn="t"/>
                      <a:endParaRPr lang="en-US" sz="1200" b="1" i="0" u="none" strike="noStrike" dirty="0">
                        <a:solidFill>
                          <a:schemeClr val="bg1"/>
                        </a:solidFill>
                        <a:effectLst/>
                        <a:latin typeface="+mn-lt"/>
                      </a:endParaRPr>
                    </a:p>
                  </a:txBody>
                  <a:tcPr marL="5622" marR="5622" marT="5622" marB="0" anchor="ctr">
                    <a:noFill/>
                  </a:tcPr>
                </a:tc>
                <a:tc>
                  <a:txBody>
                    <a:bodyPr/>
                    <a:lstStyle/>
                    <a:p>
                      <a:pPr algn="ctr" fontAlgn="t"/>
                      <a:endParaRPr lang="en-US" sz="1200" b="1" i="0" u="none" strike="noStrike" dirty="0">
                        <a:solidFill>
                          <a:schemeClr val="bg1"/>
                        </a:solidFill>
                        <a:effectLst/>
                        <a:latin typeface="+mn-lt"/>
                      </a:endParaRPr>
                    </a:p>
                  </a:txBody>
                  <a:tcPr marL="5622" marR="5622" marT="5622" marB="0" anchor="ctr">
                    <a:noFill/>
                  </a:tcPr>
                </a:tc>
                <a:extLst>
                  <a:ext uri="{0D108BD9-81ED-4DB2-BD59-A6C34878D82A}">
                    <a16:rowId xmlns:a16="http://schemas.microsoft.com/office/drawing/2014/main" val="3117462082"/>
                  </a:ext>
                </a:extLst>
              </a:tr>
              <a:tr h="310376">
                <a:tc>
                  <a:txBody>
                    <a:bodyPr/>
                    <a:lstStyle/>
                    <a:p>
                      <a:pPr algn="ctr" fontAlgn="t"/>
                      <a:r>
                        <a:rPr lang="en-US" sz="2000" b="1" u="none" strike="noStrike" dirty="0">
                          <a:solidFill>
                            <a:schemeClr val="bg1"/>
                          </a:solidFill>
                          <a:effectLst/>
                        </a:rPr>
                        <a:t>Group A</a:t>
                      </a:r>
                      <a:endParaRPr lang="en-US" sz="2000" b="1" i="0" u="none" strike="noStrike" dirty="0">
                        <a:solidFill>
                          <a:schemeClr val="bg1"/>
                        </a:solidFill>
                        <a:effectLst/>
                        <a:latin typeface="+mn-lt"/>
                      </a:endParaRPr>
                    </a:p>
                  </a:txBody>
                  <a:tcPr marL="5622" marR="5622" marT="5622" marB="0" anchor="ctr">
                    <a:solidFill>
                      <a:schemeClr val="accent2"/>
                    </a:solidFill>
                  </a:tcPr>
                </a:tc>
                <a:tc>
                  <a:txBody>
                    <a:bodyPr/>
                    <a:lstStyle/>
                    <a:p>
                      <a:pPr algn="ctr" fontAlgn="t"/>
                      <a:r>
                        <a:rPr lang="en-US" sz="2000" b="1" u="none" strike="noStrike" baseline="0" dirty="0">
                          <a:solidFill>
                            <a:schemeClr val="bg1"/>
                          </a:solidFill>
                          <a:effectLst/>
                        </a:rPr>
                        <a:t>Group B</a:t>
                      </a:r>
                      <a:endParaRPr lang="en-US" sz="2000" b="1" i="0" u="none" strike="noStrike" baseline="0" dirty="0">
                        <a:solidFill>
                          <a:schemeClr val="bg1"/>
                        </a:solidFill>
                        <a:effectLst/>
                        <a:latin typeface="+mn-lt"/>
                      </a:endParaRPr>
                    </a:p>
                  </a:txBody>
                  <a:tcPr marL="5622" marR="5622" marT="5622" marB="0" anchor="ctr">
                    <a:solidFill>
                      <a:schemeClr val="accent3"/>
                    </a:solidFill>
                  </a:tcPr>
                </a:tc>
                <a:tc>
                  <a:txBody>
                    <a:bodyPr/>
                    <a:lstStyle/>
                    <a:p>
                      <a:pPr algn="ctr" fontAlgn="t"/>
                      <a:r>
                        <a:rPr lang="en-US" sz="2000" b="1" u="none" strike="noStrike" dirty="0">
                          <a:solidFill>
                            <a:schemeClr val="bg1"/>
                          </a:solidFill>
                          <a:effectLst/>
                        </a:rPr>
                        <a:t>Group C</a:t>
                      </a:r>
                      <a:endParaRPr lang="en-US" sz="2000" b="1" i="0" u="none" strike="noStrike" dirty="0">
                        <a:solidFill>
                          <a:schemeClr val="bg1"/>
                        </a:solidFill>
                        <a:effectLst/>
                        <a:latin typeface="+mn-lt"/>
                      </a:endParaRPr>
                    </a:p>
                  </a:txBody>
                  <a:tcPr marL="5622" marR="5622" marT="5622" marB="0" anchor="ctr">
                    <a:solidFill>
                      <a:schemeClr val="accent5"/>
                    </a:solidFill>
                  </a:tcPr>
                </a:tc>
                <a:tc>
                  <a:txBody>
                    <a:bodyPr/>
                    <a:lstStyle/>
                    <a:p>
                      <a:pPr algn="ctr" fontAlgn="t"/>
                      <a:r>
                        <a:rPr lang="en-US" sz="2000" b="1" u="none" strike="noStrike" dirty="0">
                          <a:solidFill>
                            <a:schemeClr val="bg1"/>
                          </a:solidFill>
                          <a:effectLst/>
                        </a:rPr>
                        <a:t>Group D</a:t>
                      </a:r>
                      <a:endParaRPr lang="en-US" sz="2000" b="1" i="0" u="none" strike="noStrike" dirty="0">
                        <a:solidFill>
                          <a:schemeClr val="bg1"/>
                        </a:solidFill>
                        <a:effectLst/>
                        <a:latin typeface="+mn-lt"/>
                      </a:endParaRPr>
                    </a:p>
                  </a:txBody>
                  <a:tcPr marL="5622" marR="5622" marT="5622" marB="0" anchor="ctr">
                    <a:solidFill>
                      <a:schemeClr val="accent6"/>
                    </a:solidFill>
                  </a:tcPr>
                </a:tc>
                <a:extLst>
                  <a:ext uri="{0D108BD9-81ED-4DB2-BD59-A6C34878D82A}">
                    <a16:rowId xmlns:a16="http://schemas.microsoft.com/office/drawing/2014/main" val="1293148776"/>
                  </a:ext>
                </a:extLst>
              </a:tr>
              <a:tr h="1645675">
                <a:tc>
                  <a:txBody>
                    <a:bodyPr/>
                    <a:lstStyle/>
                    <a:p>
                      <a:pPr marL="182880" marR="0" lvl="0" indent="-182880" algn="ctr" defTabSz="914400" eaLnBrk="1" fontAlgn="b" latinLnBrk="0" hangingPunct="1">
                        <a:lnSpc>
                          <a:spcPct val="100000"/>
                        </a:lnSpc>
                        <a:spcBef>
                          <a:spcPts val="0"/>
                        </a:spcBef>
                        <a:spcAft>
                          <a:spcPts val="0"/>
                        </a:spcAft>
                        <a:buClrTx/>
                        <a:buSzTx/>
                        <a:buFont typeface="+mj-lt"/>
                        <a:buAutoNum type="arabicPeriod"/>
                        <a:tabLst/>
                        <a:defRPr/>
                      </a:pPr>
                      <a:r>
                        <a:rPr kumimoji="0" lang="en-US" sz="1200" b="1" u="none" strike="noStrike" kern="0" cap="none" spc="0" normalizeH="0" baseline="0" noProof="0" dirty="0">
                          <a:ln>
                            <a:noFill/>
                          </a:ln>
                          <a:solidFill>
                            <a:schemeClr val="tx1"/>
                          </a:solidFill>
                          <a:effectLst/>
                          <a:uLnTx/>
                          <a:uFillTx/>
                        </a:rPr>
                        <a:t>Finance</a:t>
                      </a:r>
                    </a:p>
                    <a:p>
                      <a:pPr marL="182880" marR="0" lvl="0" indent="-182880" algn="ctr" defTabSz="914400" eaLnBrk="1" fontAlgn="b" latinLnBrk="0" hangingPunct="1">
                        <a:lnSpc>
                          <a:spcPct val="100000"/>
                        </a:lnSpc>
                        <a:spcBef>
                          <a:spcPts val="0"/>
                        </a:spcBef>
                        <a:spcAft>
                          <a:spcPts val="0"/>
                        </a:spcAft>
                        <a:buClrTx/>
                        <a:buSzTx/>
                        <a:buFont typeface="+mj-lt"/>
                        <a:buAutoNum type="arabicPeriod"/>
                        <a:tabLst/>
                        <a:defRPr/>
                      </a:pPr>
                      <a:r>
                        <a:rPr kumimoji="0" lang="en-US" sz="1200" b="1" u="none" strike="noStrike" kern="0" cap="none" spc="0" normalizeH="0" baseline="0" noProof="0" dirty="0">
                          <a:ln>
                            <a:noFill/>
                          </a:ln>
                          <a:solidFill>
                            <a:schemeClr val="tx1"/>
                          </a:solidFill>
                          <a:effectLst/>
                          <a:uLnTx/>
                          <a:uFillTx/>
                        </a:rPr>
                        <a:t>Manufacturing</a:t>
                      </a:r>
                    </a:p>
                    <a:p>
                      <a:pPr marL="182880" marR="0" lvl="0" indent="-182880" algn="ctr" defTabSz="914400" eaLnBrk="1" fontAlgn="b" latinLnBrk="0" hangingPunct="1">
                        <a:lnSpc>
                          <a:spcPct val="100000"/>
                        </a:lnSpc>
                        <a:spcBef>
                          <a:spcPts val="0"/>
                        </a:spcBef>
                        <a:spcAft>
                          <a:spcPts val="0"/>
                        </a:spcAft>
                        <a:buClrTx/>
                        <a:buSzTx/>
                        <a:buFont typeface="+mj-lt"/>
                        <a:buAutoNum type="arabicPeriod"/>
                        <a:tabLst/>
                        <a:defRPr/>
                      </a:pPr>
                      <a:r>
                        <a:rPr kumimoji="0" lang="en-US" sz="1200" b="1" u="none" strike="noStrike" kern="0" cap="none" spc="0" normalizeH="0" baseline="0" noProof="0" dirty="0">
                          <a:ln>
                            <a:noFill/>
                          </a:ln>
                          <a:solidFill>
                            <a:schemeClr val="tx1"/>
                          </a:solidFill>
                          <a:effectLst/>
                          <a:uLnTx/>
                          <a:uFillTx/>
                        </a:rPr>
                        <a:t>Information</a:t>
                      </a:r>
                    </a:p>
                    <a:p>
                      <a:pPr marL="182880" marR="0" lvl="0" indent="-182880" algn="ctr" defTabSz="914400" eaLnBrk="1" fontAlgn="b" latinLnBrk="0" hangingPunct="1">
                        <a:lnSpc>
                          <a:spcPct val="100000"/>
                        </a:lnSpc>
                        <a:spcBef>
                          <a:spcPts val="0"/>
                        </a:spcBef>
                        <a:spcAft>
                          <a:spcPts val="0"/>
                        </a:spcAft>
                        <a:buClrTx/>
                        <a:buSzTx/>
                        <a:buFont typeface="+mj-lt"/>
                        <a:buAutoNum type="arabicPeriod"/>
                        <a:tabLst/>
                        <a:defRPr/>
                      </a:pPr>
                      <a:r>
                        <a:rPr kumimoji="0" lang="en-US" sz="1200" b="1" u="none" strike="noStrike" kern="0" cap="none" spc="0" normalizeH="0" baseline="0" noProof="0" dirty="0">
                          <a:ln>
                            <a:noFill/>
                          </a:ln>
                          <a:solidFill>
                            <a:schemeClr val="tx1"/>
                          </a:solidFill>
                          <a:effectLst/>
                          <a:uLnTx/>
                          <a:uFillTx/>
                        </a:rPr>
                        <a:t>Services</a:t>
                      </a:r>
                    </a:p>
                    <a:p>
                      <a:pPr marL="182880" marR="0" lvl="0" indent="-182880" algn="ctr" defTabSz="914400" eaLnBrk="1" fontAlgn="b" latinLnBrk="0" hangingPunct="1">
                        <a:lnSpc>
                          <a:spcPct val="100000"/>
                        </a:lnSpc>
                        <a:spcBef>
                          <a:spcPts val="0"/>
                        </a:spcBef>
                        <a:spcAft>
                          <a:spcPts val="0"/>
                        </a:spcAft>
                        <a:buClrTx/>
                        <a:buSzTx/>
                        <a:buFont typeface="+mj-lt"/>
                        <a:buAutoNum type="arabicPeriod"/>
                        <a:tabLst/>
                        <a:defRPr/>
                      </a:pPr>
                      <a:r>
                        <a:rPr kumimoji="0" lang="en-US" sz="1200" b="1" u="none" strike="noStrike" kern="0" cap="none" spc="0" normalizeH="0" baseline="0" noProof="0" dirty="0">
                          <a:ln>
                            <a:noFill/>
                          </a:ln>
                          <a:solidFill>
                            <a:schemeClr val="tx1"/>
                          </a:solidFill>
                          <a:effectLst/>
                          <a:uLnTx/>
                          <a:uFillTx/>
                        </a:rPr>
                        <a:t>Healthcare</a:t>
                      </a:r>
                    </a:p>
                    <a:p>
                      <a:pPr marL="182880" marR="0" lvl="0" indent="-182880" algn="ctr" defTabSz="914400" eaLnBrk="1" fontAlgn="b" latinLnBrk="0" hangingPunct="1">
                        <a:lnSpc>
                          <a:spcPct val="100000"/>
                        </a:lnSpc>
                        <a:spcBef>
                          <a:spcPts val="0"/>
                        </a:spcBef>
                        <a:spcAft>
                          <a:spcPts val="0"/>
                        </a:spcAft>
                        <a:buClrTx/>
                        <a:buSzTx/>
                        <a:buFont typeface="+mj-lt"/>
                        <a:buAutoNum type="arabicPeriod"/>
                        <a:tabLst/>
                        <a:defRPr/>
                      </a:pPr>
                      <a:endParaRPr kumimoji="0" lang="en-US" sz="1200" b="1" i="0" u="none" strike="noStrike" kern="0" cap="none" spc="0" normalizeH="0" baseline="0" noProof="0" dirty="0">
                        <a:ln>
                          <a:noFill/>
                        </a:ln>
                        <a:solidFill>
                          <a:schemeClr val="tx1"/>
                        </a:solidFill>
                        <a:effectLst/>
                        <a:uLnTx/>
                        <a:uFillTx/>
                        <a:latin typeface="+mn-lt"/>
                        <a:ea typeface="+mn-ea"/>
                        <a:cs typeface="+mn-cs"/>
                      </a:endParaRPr>
                    </a:p>
                  </a:txBody>
                  <a:tcPr marT="91440" marB="91440">
                    <a:noFill/>
                  </a:tcPr>
                </a:tc>
                <a:tc>
                  <a:txBody>
                    <a:bodyPr/>
                    <a:lstStyle/>
                    <a:p>
                      <a:pPr marL="182880" marR="0" lvl="0" indent="-182880" algn="ctr" defTabSz="914400" eaLnBrk="1" fontAlgn="b" latinLnBrk="0" hangingPunct="1">
                        <a:lnSpc>
                          <a:spcPct val="100000"/>
                        </a:lnSpc>
                        <a:spcBef>
                          <a:spcPts val="0"/>
                        </a:spcBef>
                        <a:spcAft>
                          <a:spcPts val="0"/>
                        </a:spcAft>
                        <a:buClrTx/>
                        <a:buSzTx/>
                        <a:buFont typeface="+mj-lt"/>
                        <a:buAutoNum type="arabicPeriod"/>
                        <a:tabLst/>
                        <a:defRPr/>
                      </a:pPr>
                      <a:r>
                        <a:rPr kumimoji="0" lang="en-US" sz="1200" b="1" u="none" strike="noStrike" kern="0" cap="none" spc="0" normalizeH="0" baseline="0" noProof="0" dirty="0">
                          <a:ln>
                            <a:noFill/>
                          </a:ln>
                          <a:solidFill>
                            <a:schemeClr val="tx1"/>
                          </a:solidFill>
                          <a:effectLst/>
                          <a:uLnTx/>
                          <a:uFillTx/>
                        </a:rPr>
                        <a:t>Public Sector</a:t>
                      </a:r>
                    </a:p>
                    <a:p>
                      <a:pPr marL="182880" marR="0" lvl="0" indent="-182880" algn="ctr" defTabSz="914400" eaLnBrk="1" fontAlgn="b" latinLnBrk="0" hangingPunct="1">
                        <a:lnSpc>
                          <a:spcPct val="100000"/>
                        </a:lnSpc>
                        <a:spcBef>
                          <a:spcPts val="0"/>
                        </a:spcBef>
                        <a:spcAft>
                          <a:spcPts val="0"/>
                        </a:spcAft>
                        <a:buClrTx/>
                        <a:buSzTx/>
                        <a:buFont typeface="+mj-lt"/>
                        <a:buAutoNum type="arabicPeriod"/>
                        <a:tabLst/>
                        <a:defRPr/>
                      </a:pPr>
                      <a:r>
                        <a:rPr kumimoji="0" lang="en-US" sz="1200" b="1" u="none" strike="noStrike" kern="0" cap="none" spc="0" normalizeH="0" baseline="0" noProof="0" dirty="0">
                          <a:ln>
                            <a:noFill/>
                          </a:ln>
                          <a:solidFill>
                            <a:schemeClr val="tx1"/>
                          </a:solidFill>
                          <a:effectLst/>
                          <a:uLnTx/>
                          <a:uFillTx/>
                        </a:rPr>
                        <a:t>Education</a:t>
                      </a:r>
                    </a:p>
                  </a:txBody>
                  <a:tcPr marT="91440" marB="91440">
                    <a:noFill/>
                  </a:tcPr>
                </a:tc>
                <a:tc>
                  <a:txBody>
                    <a:bodyPr/>
                    <a:lstStyle/>
                    <a:p>
                      <a:pPr marL="182880" marR="0" lvl="0" indent="-182880" algn="ctr" defTabSz="914400" rtl="0" eaLnBrk="1" fontAlgn="b" latinLnBrk="0" hangingPunct="1">
                        <a:lnSpc>
                          <a:spcPct val="100000"/>
                        </a:lnSpc>
                        <a:spcBef>
                          <a:spcPts val="0"/>
                        </a:spcBef>
                        <a:spcAft>
                          <a:spcPts val="0"/>
                        </a:spcAft>
                        <a:buClrTx/>
                        <a:buSzTx/>
                        <a:buFont typeface="+mj-lt"/>
                        <a:buAutoNum type="arabicPeriod"/>
                        <a:tabLst/>
                        <a:defRPr/>
                      </a:pPr>
                      <a:r>
                        <a:rPr kumimoji="0" lang="en-US" sz="1200" b="1" u="none" strike="noStrike" kern="0" cap="none" spc="0" normalizeH="0" baseline="0" noProof="0" dirty="0">
                          <a:ln>
                            <a:noFill/>
                          </a:ln>
                          <a:solidFill>
                            <a:schemeClr val="tx1"/>
                          </a:solidFill>
                          <a:effectLst/>
                          <a:uLnTx/>
                          <a:uFillTx/>
                        </a:rPr>
                        <a:t>Wholesale</a:t>
                      </a:r>
                    </a:p>
                    <a:p>
                      <a:pPr marL="182880" marR="0" lvl="0" indent="-182880" algn="ctr" defTabSz="914400" rtl="0" eaLnBrk="1" fontAlgn="b" latinLnBrk="0" hangingPunct="1">
                        <a:lnSpc>
                          <a:spcPct val="100000"/>
                        </a:lnSpc>
                        <a:spcBef>
                          <a:spcPts val="0"/>
                        </a:spcBef>
                        <a:spcAft>
                          <a:spcPts val="0"/>
                        </a:spcAft>
                        <a:buClrTx/>
                        <a:buSzTx/>
                        <a:buFont typeface="+mj-lt"/>
                        <a:buAutoNum type="arabicPeriod"/>
                        <a:tabLst/>
                        <a:defRPr/>
                      </a:pPr>
                      <a:r>
                        <a:rPr kumimoji="0" lang="en-US" sz="1200" b="1" u="none" strike="noStrike" kern="0" cap="none" spc="0" normalizeH="0" baseline="0" noProof="0" dirty="0">
                          <a:ln>
                            <a:noFill/>
                          </a:ln>
                          <a:solidFill>
                            <a:schemeClr val="tx1"/>
                          </a:solidFill>
                          <a:effectLst/>
                          <a:uLnTx/>
                          <a:uFillTx/>
                        </a:rPr>
                        <a:t>Utilities</a:t>
                      </a:r>
                    </a:p>
                    <a:p>
                      <a:pPr marL="182880" marR="0" lvl="0" indent="-182880" algn="ctr" defTabSz="914400" rtl="0" eaLnBrk="1" fontAlgn="b" latinLnBrk="0" hangingPunct="1">
                        <a:lnSpc>
                          <a:spcPct val="100000"/>
                        </a:lnSpc>
                        <a:spcBef>
                          <a:spcPts val="0"/>
                        </a:spcBef>
                        <a:spcAft>
                          <a:spcPts val="0"/>
                        </a:spcAft>
                        <a:buClrTx/>
                        <a:buSzTx/>
                        <a:buFont typeface="+mj-lt"/>
                        <a:buAutoNum type="arabicPeriod"/>
                        <a:tabLst/>
                        <a:defRPr/>
                      </a:pPr>
                      <a:r>
                        <a:rPr kumimoji="0" lang="en-US" sz="1200" b="1" u="none" strike="noStrike" kern="0" cap="none" spc="0" normalizeH="0" baseline="0" noProof="0" dirty="0">
                          <a:ln>
                            <a:noFill/>
                          </a:ln>
                          <a:solidFill>
                            <a:schemeClr val="tx1"/>
                          </a:solidFill>
                          <a:effectLst/>
                          <a:uLnTx/>
                          <a:uFillTx/>
                        </a:rPr>
                        <a:t>Transportation</a:t>
                      </a:r>
                    </a:p>
                    <a:p>
                      <a:pPr marL="182880" marR="0" lvl="0" indent="-182880" algn="ctr" defTabSz="914400" rtl="0" eaLnBrk="1" fontAlgn="b" latinLnBrk="0" hangingPunct="1">
                        <a:lnSpc>
                          <a:spcPct val="100000"/>
                        </a:lnSpc>
                        <a:spcBef>
                          <a:spcPts val="0"/>
                        </a:spcBef>
                        <a:spcAft>
                          <a:spcPts val="0"/>
                        </a:spcAft>
                        <a:buClrTx/>
                        <a:buSzTx/>
                        <a:buFont typeface="+mj-lt"/>
                        <a:buAutoNum type="arabicPeriod"/>
                        <a:tabLst/>
                        <a:defRPr/>
                      </a:pPr>
                      <a:r>
                        <a:rPr kumimoji="0" lang="en-US" sz="1200" b="1" u="none" strike="noStrike" kern="0" cap="none" spc="0" normalizeH="0" baseline="0" noProof="0" dirty="0">
                          <a:ln>
                            <a:noFill/>
                          </a:ln>
                          <a:solidFill>
                            <a:schemeClr val="tx1"/>
                          </a:solidFill>
                          <a:effectLst/>
                          <a:uLnTx/>
                          <a:uFillTx/>
                        </a:rPr>
                        <a:t>Retail </a:t>
                      </a:r>
                    </a:p>
                    <a:p>
                      <a:pPr marL="182880" marR="0" lvl="0" indent="-182880" algn="ctr" defTabSz="914400" rtl="0" eaLnBrk="1" fontAlgn="b" latinLnBrk="0" hangingPunct="1">
                        <a:lnSpc>
                          <a:spcPct val="100000"/>
                        </a:lnSpc>
                        <a:spcBef>
                          <a:spcPts val="0"/>
                        </a:spcBef>
                        <a:spcAft>
                          <a:spcPts val="0"/>
                        </a:spcAft>
                        <a:buClrTx/>
                        <a:buSzTx/>
                        <a:buFont typeface="+mj-lt"/>
                        <a:buAutoNum type="arabicPeriod"/>
                        <a:tabLst/>
                        <a:defRPr/>
                      </a:pPr>
                      <a:r>
                        <a:rPr kumimoji="0" lang="en-US" sz="1200" b="1" u="none" strike="noStrike" kern="0" cap="none" spc="0" normalizeH="0" baseline="0" noProof="0" dirty="0">
                          <a:ln>
                            <a:noFill/>
                          </a:ln>
                          <a:solidFill>
                            <a:schemeClr val="tx1"/>
                          </a:solidFill>
                          <a:effectLst/>
                          <a:uLnTx/>
                          <a:uFillTx/>
                        </a:rPr>
                        <a:t>Administrative</a:t>
                      </a:r>
                    </a:p>
                  </a:txBody>
                  <a:tcPr marT="91440" marB="91440">
                    <a:noFill/>
                  </a:tcPr>
                </a:tc>
                <a:tc>
                  <a:txBody>
                    <a:bodyPr/>
                    <a:lstStyle/>
                    <a:p>
                      <a:pPr marL="182880" marR="0" lvl="0" indent="-182880" algn="ctr" defTabSz="914400" rtl="0" eaLnBrk="1" fontAlgn="b" latinLnBrk="0" hangingPunct="1">
                        <a:lnSpc>
                          <a:spcPct val="100000"/>
                        </a:lnSpc>
                        <a:spcBef>
                          <a:spcPts val="0"/>
                        </a:spcBef>
                        <a:spcAft>
                          <a:spcPts val="0"/>
                        </a:spcAft>
                        <a:buClrTx/>
                        <a:buSzTx/>
                        <a:buFont typeface="+mj-lt"/>
                        <a:buAutoNum type="arabicPeriod"/>
                        <a:tabLst/>
                        <a:defRPr/>
                      </a:pPr>
                      <a:r>
                        <a:rPr kumimoji="0" lang="en-US" sz="1200" b="1" u="none" strike="noStrike" kern="0" cap="none" spc="0" normalizeH="0" baseline="0" noProof="0" dirty="0">
                          <a:ln>
                            <a:noFill/>
                          </a:ln>
                          <a:solidFill>
                            <a:schemeClr val="tx1"/>
                          </a:solidFill>
                          <a:effectLst/>
                          <a:uLnTx/>
                          <a:uFillTx/>
                        </a:rPr>
                        <a:t>Retail</a:t>
                      </a:r>
                    </a:p>
                    <a:p>
                      <a:pPr marL="182880" marR="0" lvl="0" indent="-182880" algn="ctr" defTabSz="914400" rtl="0" eaLnBrk="1" fontAlgn="b" latinLnBrk="0" hangingPunct="1">
                        <a:lnSpc>
                          <a:spcPct val="100000"/>
                        </a:lnSpc>
                        <a:spcBef>
                          <a:spcPts val="0"/>
                        </a:spcBef>
                        <a:spcAft>
                          <a:spcPts val="0"/>
                        </a:spcAft>
                        <a:buClrTx/>
                        <a:buSzTx/>
                        <a:buFont typeface="+mj-lt"/>
                        <a:buAutoNum type="arabicPeriod"/>
                        <a:tabLst/>
                        <a:defRPr/>
                      </a:pPr>
                      <a:r>
                        <a:rPr kumimoji="0" lang="en-US" sz="1200" b="1" u="none" strike="noStrike" kern="0" cap="none" spc="0" normalizeH="0" baseline="0" noProof="0" dirty="0">
                          <a:ln>
                            <a:noFill/>
                          </a:ln>
                          <a:solidFill>
                            <a:schemeClr val="tx1"/>
                          </a:solidFill>
                          <a:effectLst/>
                          <a:uLnTx/>
                          <a:uFillTx/>
                        </a:rPr>
                        <a:t>Real Estate</a:t>
                      </a:r>
                    </a:p>
                    <a:p>
                      <a:pPr marL="182880" marR="0" lvl="0" indent="-182880" algn="ctr" defTabSz="914400" rtl="0" eaLnBrk="1" fontAlgn="b" latinLnBrk="0" hangingPunct="1">
                        <a:lnSpc>
                          <a:spcPct val="100000"/>
                        </a:lnSpc>
                        <a:spcBef>
                          <a:spcPts val="0"/>
                        </a:spcBef>
                        <a:spcAft>
                          <a:spcPts val="0"/>
                        </a:spcAft>
                        <a:buClrTx/>
                        <a:buSzTx/>
                        <a:buFont typeface="+mj-lt"/>
                        <a:buAutoNum type="arabicPeriod"/>
                        <a:tabLst/>
                        <a:defRPr/>
                      </a:pPr>
                      <a:r>
                        <a:rPr kumimoji="0" lang="en-US" sz="1200" b="1" u="none" strike="noStrike" kern="0" cap="none" spc="0" normalizeH="0" baseline="0" noProof="0" dirty="0">
                          <a:ln>
                            <a:noFill/>
                          </a:ln>
                          <a:solidFill>
                            <a:schemeClr val="tx1"/>
                          </a:solidFill>
                          <a:effectLst/>
                          <a:uLnTx/>
                          <a:uFillTx/>
                        </a:rPr>
                        <a:t>Extraction</a:t>
                      </a:r>
                    </a:p>
                    <a:p>
                      <a:pPr marL="182880" marR="0" lvl="0" indent="-182880" algn="ctr" defTabSz="914400" rtl="0" eaLnBrk="1" fontAlgn="b" latinLnBrk="0" hangingPunct="1">
                        <a:lnSpc>
                          <a:spcPct val="100000"/>
                        </a:lnSpc>
                        <a:spcBef>
                          <a:spcPts val="0"/>
                        </a:spcBef>
                        <a:spcAft>
                          <a:spcPts val="0"/>
                        </a:spcAft>
                        <a:buClrTx/>
                        <a:buSzTx/>
                        <a:buFont typeface="+mj-lt"/>
                        <a:buAutoNum type="arabicPeriod"/>
                        <a:tabLst/>
                        <a:defRPr/>
                      </a:pPr>
                      <a:r>
                        <a:rPr kumimoji="0" lang="en-US" sz="1200" b="1" u="none" strike="noStrike" kern="0" cap="none" spc="0" normalizeH="0" baseline="0" noProof="0" dirty="0">
                          <a:ln>
                            <a:noFill/>
                          </a:ln>
                          <a:solidFill>
                            <a:schemeClr val="tx1"/>
                          </a:solidFill>
                          <a:effectLst/>
                          <a:uLnTx/>
                          <a:uFillTx/>
                        </a:rPr>
                        <a:t>Hospitality</a:t>
                      </a:r>
                    </a:p>
                    <a:p>
                      <a:pPr marL="182880" marR="0" lvl="0" indent="-182880" algn="ctr" defTabSz="914400" rtl="0" eaLnBrk="1" fontAlgn="b" latinLnBrk="0" hangingPunct="1">
                        <a:lnSpc>
                          <a:spcPct val="100000"/>
                        </a:lnSpc>
                        <a:spcBef>
                          <a:spcPts val="0"/>
                        </a:spcBef>
                        <a:spcAft>
                          <a:spcPts val="0"/>
                        </a:spcAft>
                        <a:buClrTx/>
                        <a:buSzTx/>
                        <a:buFont typeface="+mj-lt"/>
                        <a:buAutoNum type="arabicPeriod"/>
                        <a:tabLst/>
                        <a:defRPr/>
                      </a:pPr>
                      <a:r>
                        <a:rPr kumimoji="0" lang="en-US" sz="1200" b="1" u="none" strike="noStrike" kern="0" cap="none" spc="0" normalizeH="0" baseline="0" noProof="0" dirty="0">
                          <a:ln>
                            <a:noFill/>
                          </a:ln>
                          <a:solidFill>
                            <a:schemeClr val="tx1"/>
                          </a:solidFill>
                          <a:effectLst/>
                          <a:uLnTx/>
                          <a:uFillTx/>
                        </a:rPr>
                        <a:t>Construction</a:t>
                      </a:r>
                    </a:p>
                    <a:p>
                      <a:pPr marL="182880" marR="0" lvl="0" indent="-182880" algn="ctr" defTabSz="914400" rtl="0" eaLnBrk="1" fontAlgn="b" latinLnBrk="0" hangingPunct="1">
                        <a:lnSpc>
                          <a:spcPct val="100000"/>
                        </a:lnSpc>
                        <a:spcBef>
                          <a:spcPts val="0"/>
                        </a:spcBef>
                        <a:spcAft>
                          <a:spcPts val="0"/>
                        </a:spcAft>
                        <a:buClrTx/>
                        <a:buSzTx/>
                        <a:buFont typeface="+mj-lt"/>
                        <a:buAutoNum type="arabicPeriod"/>
                        <a:tabLst/>
                        <a:defRPr/>
                      </a:pPr>
                      <a:r>
                        <a:rPr kumimoji="0" lang="en-US" sz="1200" b="1" u="none" strike="noStrike" kern="0" cap="none" spc="0" normalizeH="0" baseline="0" noProof="0" dirty="0">
                          <a:ln>
                            <a:noFill/>
                          </a:ln>
                          <a:solidFill>
                            <a:schemeClr val="tx1"/>
                          </a:solidFill>
                          <a:effectLst/>
                          <a:uLnTx/>
                          <a:uFillTx/>
                        </a:rPr>
                        <a:t>Entertainment</a:t>
                      </a:r>
                    </a:p>
                    <a:p>
                      <a:pPr marL="182880" marR="0" lvl="0" indent="-182880" algn="ctr" defTabSz="914400" rtl="0" eaLnBrk="1" fontAlgn="b" latinLnBrk="0" hangingPunct="1">
                        <a:lnSpc>
                          <a:spcPct val="100000"/>
                        </a:lnSpc>
                        <a:spcBef>
                          <a:spcPts val="0"/>
                        </a:spcBef>
                        <a:spcAft>
                          <a:spcPts val="0"/>
                        </a:spcAft>
                        <a:buClrTx/>
                        <a:buSzTx/>
                        <a:buFont typeface="+mj-lt"/>
                        <a:buAutoNum type="arabicPeriod"/>
                        <a:tabLst/>
                        <a:defRPr/>
                      </a:pPr>
                      <a:r>
                        <a:rPr kumimoji="0" lang="en-US" sz="1200" b="1" u="none" strike="noStrike" kern="0" cap="none" spc="0" normalizeH="0" baseline="0" noProof="0" dirty="0">
                          <a:ln>
                            <a:noFill/>
                          </a:ln>
                          <a:solidFill>
                            <a:schemeClr val="tx1"/>
                          </a:solidFill>
                          <a:effectLst/>
                          <a:uLnTx/>
                          <a:uFillTx/>
                        </a:rPr>
                        <a:t>Harvesting</a:t>
                      </a:r>
                    </a:p>
                    <a:p>
                      <a:pPr marL="182880" marR="0" lvl="0" indent="-182880" algn="ctr" defTabSz="914400" rtl="0" eaLnBrk="1" fontAlgn="b" latinLnBrk="0" hangingPunct="1">
                        <a:lnSpc>
                          <a:spcPct val="100000"/>
                        </a:lnSpc>
                        <a:spcBef>
                          <a:spcPts val="0"/>
                        </a:spcBef>
                        <a:spcAft>
                          <a:spcPts val="0"/>
                        </a:spcAft>
                        <a:buClrTx/>
                        <a:buSzTx/>
                        <a:buFont typeface="+mj-lt"/>
                        <a:buAutoNum type="arabicPeriod"/>
                        <a:tabLst/>
                        <a:defRPr/>
                      </a:pPr>
                      <a:r>
                        <a:rPr kumimoji="0" lang="en-US" sz="1200" b="1" u="none" strike="noStrike" kern="0" cap="none" spc="0" normalizeH="0" baseline="0" noProof="0" dirty="0">
                          <a:ln>
                            <a:noFill/>
                          </a:ln>
                          <a:solidFill>
                            <a:schemeClr val="tx1"/>
                          </a:solidFill>
                          <a:effectLst/>
                          <a:uLnTx/>
                          <a:uFillTx/>
                        </a:rPr>
                        <a:t>Other</a:t>
                      </a:r>
                      <a:endParaRPr kumimoji="0" lang="en-US" sz="1200" b="1" i="0" u="none" strike="noStrike" kern="0" cap="none" spc="0" normalizeH="0" baseline="0" noProof="0" dirty="0">
                        <a:ln>
                          <a:noFill/>
                        </a:ln>
                        <a:solidFill>
                          <a:schemeClr val="tx1"/>
                        </a:solidFill>
                        <a:effectLst/>
                        <a:uLnTx/>
                        <a:uFillTx/>
                        <a:latin typeface="+mn-lt"/>
                        <a:ea typeface="+mn-ea"/>
                        <a:cs typeface="+mn-cs"/>
                      </a:endParaRPr>
                    </a:p>
                  </a:txBody>
                  <a:tcPr marT="91440" marB="91440">
                    <a:noFill/>
                  </a:tcPr>
                </a:tc>
                <a:extLst>
                  <a:ext uri="{0D108BD9-81ED-4DB2-BD59-A6C34878D82A}">
                    <a16:rowId xmlns:a16="http://schemas.microsoft.com/office/drawing/2014/main" val="3462129972"/>
                  </a:ext>
                </a:extLst>
              </a:tr>
            </a:tbl>
          </a:graphicData>
        </a:graphic>
      </p:graphicFrame>
      <p:sp>
        <p:nvSpPr>
          <p:cNvPr id="39" name="Rectangle 38">
            <a:extLst>
              <a:ext uri="{FF2B5EF4-FFF2-40B4-BE49-F238E27FC236}">
                <a16:creationId xmlns:a16="http://schemas.microsoft.com/office/drawing/2014/main" id="{2475D0D1-3304-4B54-82C4-110F5C68159D}"/>
              </a:ext>
            </a:extLst>
          </p:cNvPr>
          <p:cNvSpPr/>
          <p:nvPr>
            <p:custDataLst>
              <p:tags r:id="rId20"/>
            </p:custDataLst>
          </p:nvPr>
        </p:nvSpPr>
        <p:spPr bwMode="auto">
          <a:xfrm>
            <a:off x="3200400" y="1568450"/>
            <a:ext cx="250825" cy="187325"/>
          </a:xfrm>
          <a:prstGeom prst="rect">
            <a:avLst/>
          </a:prstGeom>
          <a:solidFill>
            <a:schemeClr val="bg2"/>
          </a:solidFill>
          <a:ln w="19050" cap="flat" cmpd="sng" algn="ctr">
            <a:noFill/>
            <a:prstDash val="solid"/>
            <a:miter lim="800000"/>
            <a:headEnd type="none" w="med" len="med"/>
            <a:tailEnd type="none" w="med" len="med"/>
          </a:ln>
          <a:effectLst/>
          <a:extLs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square" lIns="91440" tIns="45720" rIns="91440" bIns="45720" numCol="1" rtlCol="0" anchor="ctr" anchorCtr="0" compatLnSpc="1">
            <a:prstTxWarp prst="textNoShape">
              <a:avLst/>
            </a:prstTxWarp>
          </a:bodyPr>
          <a:lstStyle/>
          <a:p>
            <a:pPr algn="ctr">
              <a:lnSpc>
                <a:spcPct val="90000"/>
              </a:lnSpc>
            </a:pPr>
            <a:endParaRPr lang="en-US" sz="1800" dirty="0" err="1">
              <a:solidFill>
                <a:srgbClr val="FFFFFF"/>
              </a:solidFill>
              <a:latin typeface="+mn-lt"/>
            </a:endParaRPr>
          </a:p>
        </p:txBody>
      </p:sp>
      <p:sp>
        <p:nvSpPr>
          <p:cNvPr id="41" name="Text Placeholder 2">
            <a:extLst>
              <a:ext uri="{FF2B5EF4-FFF2-40B4-BE49-F238E27FC236}">
                <a16:creationId xmlns:a16="http://schemas.microsoft.com/office/drawing/2014/main" id="{773CE9B0-08F5-4C6E-BE49-55E14C0C774C}"/>
              </a:ext>
            </a:extLst>
          </p:cNvPr>
          <p:cNvSpPr>
            <a:spLocks noGrp="1"/>
          </p:cNvSpPr>
          <p:nvPr>
            <p:custDataLst>
              <p:tags r:id="rId21"/>
            </p:custDataLst>
          </p:nvPr>
        </p:nvSpPr>
        <p:spPr bwMode="auto">
          <a:xfrm>
            <a:off x="3502025" y="1579563"/>
            <a:ext cx="1671638"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531" indent="-228531" algn="l" defTabSz="914126" rtl="0" eaLnBrk="1" latinLnBrk="0" hangingPunct="1">
              <a:lnSpc>
                <a:spcPct val="90000"/>
              </a:lnSpc>
              <a:spcBef>
                <a:spcPts val="1799"/>
              </a:spcBef>
              <a:buClr>
                <a:srgbClr val="B3B3B4"/>
              </a:buClr>
              <a:buFont typeface="Arial" panose="020B0604020202020204" pitchFamily="34" charset="0"/>
              <a:buChar char="•"/>
              <a:defRPr sz="2399" kern="1200">
                <a:solidFill>
                  <a:schemeClr val="tx1"/>
                </a:solidFill>
                <a:latin typeface="Corbel"/>
                <a:ea typeface="+mn-ea"/>
                <a:cs typeface="+mn-cs"/>
              </a:defRPr>
            </a:lvl1pPr>
            <a:lvl2pPr marL="502769" indent="-182825" algn="l" defTabSz="914126" rtl="0" eaLnBrk="1" latinLnBrk="0" hangingPunct="1">
              <a:lnSpc>
                <a:spcPct val="90000"/>
              </a:lnSpc>
              <a:spcBef>
                <a:spcPts val="800"/>
              </a:spcBef>
              <a:buClr>
                <a:srgbClr val="B3B3B4"/>
              </a:buClr>
              <a:buFont typeface="Arial" panose="020B0604020202020204" pitchFamily="34" charset="0"/>
              <a:buChar char="–"/>
              <a:defRPr sz="1999" kern="1200">
                <a:solidFill>
                  <a:schemeClr val="tx1"/>
                </a:solidFill>
                <a:latin typeface="Corbel"/>
                <a:ea typeface="+mn-ea"/>
                <a:cs typeface="+mn-cs"/>
              </a:defRPr>
            </a:lvl2pPr>
            <a:lvl3pPr marL="731301" indent="-182825" algn="l" defTabSz="914126" rtl="0" eaLnBrk="1" latinLnBrk="0" hangingPunct="1">
              <a:lnSpc>
                <a:spcPct val="90000"/>
              </a:lnSpc>
              <a:spcBef>
                <a:spcPts val="600"/>
              </a:spcBef>
              <a:buClr>
                <a:srgbClr val="B3B3B4"/>
              </a:buClr>
              <a:buFont typeface="Arial" panose="020B0604020202020204" pitchFamily="34" charset="0"/>
              <a:buChar char="•"/>
              <a:defRPr sz="1799" kern="1200">
                <a:solidFill>
                  <a:schemeClr val="tx1"/>
                </a:solidFill>
                <a:latin typeface="Corbel"/>
                <a:ea typeface="+mn-ea"/>
                <a:cs typeface="+mn-cs"/>
              </a:defRPr>
            </a:lvl3pPr>
            <a:lvl4pPr marL="959832"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Corbel"/>
                <a:ea typeface="+mn-ea"/>
                <a:cs typeface="+mn-cs"/>
              </a:defRPr>
            </a:lvl4pPr>
            <a:lvl5pPr marL="1188363"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Corbel"/>
                <a:ea typeface="+mn-ea"/>
                <a:cs typeface="+mn-cs"/>
              </a:defRPr>
            </a:lvl5pPr>
            <a:lvl6pPr marL="1416895"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6pPr>
            <a:lvl7pPr marL="1645426"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7pPr>
            <a:lvl8pPr marL="1873958"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8pPr>
            <a:lvl9pPr marL="2102489"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9pPr>
          </a:lstStyle>
          <a:p>
            <a:pPr marL="0" indent="0">
              <a:spcBef>
                <a:spcPct val="0"/>
              </a:spcBef>
              <a:spcAft>
                <a:spcPct val="0"/>
              </a:spcAft>
              <a:buNone/>
            </a:pPr>
            <a:r>
              <a:rPr lang="en-US" altLang="en-US" sz="1400" dirty="0">
                <a:latin typeface="Myriad Pro"/>
                <a:sym typeface="Myriad Pro"/>
              </a:rPr>
              <a:t>Previous FY Bookings</a:t>
            </a:r>
            <a:endParaRPr lang="en-US" sz="1400" dirty="0">
              <a:latin typeface="Myriad Pro"/>
              <a:sym typeface="Myriad Pro"/>
            </a:endParaRPr>
          </a:p>
        </p:txBody>
      </p:sp>
      <p:sp>
        <p:nvSpPr>
          <p:cNvPr id="42" name="TextBox 41">
            <a:extLst>
              <a:ext uri="{FF2B5EF4-FFF2-40B4-BE49-F238E27FC236}">
                <a16:creationId xmlns:a16="http://schemas.microsoft.com/office/drawing/2014/main" id="{208C0DC1-A2AA-4C77-BF49-4E1278F07B51}"/>
              </a:ext>
            </a:extLst>
          </p:cNvPr>
          <p:cNvSpPr txBox="1"/>
          <p:nvPr/>
        </p:nvSpPr>
        <p:spPr>
          <a:xfrm>
            <a:off x="137160" y="3767135"/>
            <a:ext cx="1014095" cy="365760"/>
          </a:xfrm>
          <a:prstGeom prst="rect">
            <a:avLst/>
          </a:prstGeom>
        </p:spPr>
        <p:txBody>
          <a:bodyPr vert="horz" wrap="square" lIns="0" tIns="0" rIns="0" bIns="0" rtlCol="0" anchor="b">
            <a:noAutofit/>
          </a:bodyPr>
          <a:lstStyle/>
          <a:p>
            <a:r>
              <a:rPr lang="en-US" sz="1200" b="1" dirty="0"/>
              <a:t>Avg. Potential Per Account</a:t>
            </a:r>
          </a:p>
        </p:txBody>
      </p:sp>
    </p:spTree>
    <p:extLst>
      <p:ext uri="{BB962C8B-B14F-4D97-AF65-F5344CB8AC3E}">
        <p14:creationId xmlns:p14="http://schemas.microsoft.com/office/powerpoint/2010/main" val="178637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417CAF8-8B8A-4BB3-819B-A05E01B37AD0}"/>
              </a:ext>
            </a:extLst>
          </p:cNvPr>
          <p:cNvGraphicFramePr>
            <a:graphicFrameLocks noChangeAspect="1"/>
          </p:cNvGraphicFramePr>
          <p:nvPr>
            <p:custDataLst>
              <p:tags r:id="rId1"/>
            </p:custDataLst>
            <p:extLst>
              <p:ext uri="{D42A27DB-BD31-4B8C-83A1-F6EECF244321}">
                <p14:modId xmlns:p14="http://schemas.microsoft.com/office/powerpoint/2010/main" val="22263505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2417CAF8-8B8A-4BB3-819B-A05E01B37AD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AB5DFFF-1EE9-4437-8EAA-3F0A3DE840CA}"/>
              </a:ext>
            </a:extLst>
          </p:cNvPr>
          <p:cNvSpPr/>
          <p:nvPr>
            <p:custDataLst>
              <p:tags r:id="rId2"/>
            </p:custDataLst>
          </p:nvPr>
        </p:nvSpPr>
        <p:spPr bwMode="auto">
          <a:xfrm>
            <a:off x="0" y="0"/>
            <a:ext cx="158750" cy="158750"/>
          </a:xfrm>
          <a:prstGeom prst="rect">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US" sz="2400" b="1" dirty="0">
              <a:solidFill>
                <a:schemeClr val="tx2"/>
              </a:solidFill>
              <a:latin typeface="Calibri" panose="020F0502020204030204" pitchFamily="34" charset="0"/>
              <a:cs typeface="Calibri" panose="020F0502020204030204" pitchFamily="34" charset="0"/>
              <a:sym typeface="Calibri" panose="020F0502020204030204" pitchFamily="34" charset="0"/>
            </a:endParaRPr>
          </a:p>
        </p:txBody>
      </p:sp>
      <p:sp>
        <p:nvSpPr>
          <p:cNvPr id="3" name="Title 2">
            <a:extLst>
              <a:ext uri="{FF2B5EF4-FFF2-40B4-BE49-F238E27FC236}">
                <a16:creationId xmlns:a16="http://schemas.microsoft.com/office/drawing/2014/main" id="{37FEA77A-3E70-45F8-BC19-91F14F008ED5}"/>
              </a:ext>
            </a:extLst>
          </p:cNvPr>
          <p:cNvSpPr>
            <a:spLocks noGrp="1"/>
          </p:cNvSpPr>
          <p:nvPr>
            <p:ph type="title"/>
          </p:nvPr>
        </p:nvSpPr>
        <p:spPr/>
        <p:txBody>
          <a:bodyPr vert="horz"/>
          <a:lstStyle/>
          <a:p>
            <a:r>
              <a:rPr lang="en-US" dirty="0"/>
              <a:t>There is $1.482B in potential for Large Enterprise &amp; Enterprise </a:t>
            </a:r>
            <a:r>
              <a:rPr lang="en-US" u="sng" dirty="0"/>
              <a:t>prospects</a:t>
            </a:r>
            <a:endParaRPr lang="en-US" dirty="0"/>
          </a:p>
        </p:txBody>
      </p:sp>
      <p:pic>
        <p:nvPicPr>
          <p:cNvPr id="6" name="Picture 5">
            <a:extLst>
              <a:ext uri="{FF2B5EF4-FFF2-40B4-BE49-F238E27FC236}">
                <a16:creationId xmlns:a16="http://schemas.microsoft.com/office/drawing/2014/main" id="{DFD48404-6625-4951-8316-EE9D307092A2}"/>
              </a:ext>
            </a:extLst>
          </p:cNvPr>
          <p:cNvPicPr>
            <a:picLocks noChangeAspect="1"/>
          </p:cNvPicPr>
          <p:nvPr/>
        </p:nvPicPr>
        <p:blipFill>
          <a:blip r:embed="rId6"/>
          <a:stretch>
            <a:fillRect/>
          </a:stretch>
        </p:blipFill>
        <p:spPr>
          <a:xfrm>
            <a:off x="428123" y="1782343"/>
            <a:ext cx="7599495" cy="4211041"/>
          </a:xfrm>
          <a:prstGeom prst="rect">
            <a:avLst/>
          </a:prstGeom>
        </p:spPr>
      </p:pic>
      <p:grpSp>
        <p:nvGrpSpPr>
          <p:cNvPr id="7" name="Group 6">
            <a:extLst>
              <a:ext uri="{FF2B5EF4-FFF2-40B4-BE49-F238E27FC236}">
                <a16:creationId xmlns:a16="http://schemas.microsoft.com/office/drawing/2014/main" id="{2105ACBA-3F97-4743-B084-9BDC461A7968}"/>
              </a:ext>
            </a:extLst>
          </p:cNvPr>
          <p:cNvGrpSpPr/>
          <p:nvPr/>
        </p:nvGrpSpPr>
        <p:grpSpPr>
          <a:xfrm>
            <a:off x="8062926" y="1141111"/>
            <a:ext cx="3765399" cy="5165421"/>
            <a:chOff x="7983812" y="1188720"/>
            <a:chExt cx="3765399" cy="4888273"/>
          </a:xfrm>
        </p:grpSpPr>
        <p:sp>
          <p:nvSpPr>
            <p:cNvPr id="8" name="Rounded Rectangle 3">
              <a:extLst>
                <a:ext uri="{FF2B5EF4-FFF2-40B4-BE49-F238E27FC236}">
                  <a16:creationId xmlns:a16="http://schemas.microsoft.com/office/drawing/2014/main" id="{2C38F786-5500-40DB-8077-9B0FC1D1B83F}"/>
                </a:ext>
              </a:extLst>
            </p:cNvPr>
            <p:cNvSpPr/>
            <p:nvPr/>
          </p:nvSpPr>
          <p:spPr bwMode="auto">
            <a:xfrm>
              <a:off x="7983812" y="1551334"/>
              <a:ext cx="3763479" cy="4525659"/>
            </a:xfrm>
            <a:prstGeom prst="roundRect">
              <a:avLst>
                <a:gd name="adj" fmla="val 1088"/>
              </a:avLst>
            </a:prstGeom>
            <a:solidFill>
              <a:schemeClr val="bg1"/>
            </a:solidFill>
            <a:ln w="25400">
              <a:solidFill>
                <a:srgbClr val="E0E3E6"/>
              </a:solidFill>
            </a:ln>
            <a:effectLst>
              <a:outerShdw blurRad="76200" dist="50800" dir="5400000" algn="tl" rotWithShape="0">
                <a:schemeClr val="accent6">
                  <a:alpha val="4000"/>
                </a:schemeClr>
              </a:outerShdw>
            </a:effectLst>
          </p:spPr>
          <p:txBody>
            <a:bodyPr rot="0" spcFirstLastPara="0" vert="horz" wrap="square" lIns="91440" tIns="91440" rIns="91440" bIns="9144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a:lstStyle>
            <a:p>
              <a:r>
                <a:rPr lang="en-US" sz="1200" b="1" dirty="0">
                  <a:solidFill>
                    <a:srgbClr val="2C2C2B"/>
                  </a:solidFill>
                  <a:latin typeface="+mn-lt"/>
                </a:rPr>
                <a:t>Prospect potential can be added to current customer potential to determine how to assign sales coverage</a:t>
              </a:r>
            </a:p>
            <a:p>
              <a:endParaRPr lang="en-US" sz="1200" dirty="0">
                <a:solidFill>
                  <a:srgbClr val="2C2C2B"/>
                </a:solidFill>
                <a:latin typeface="+mn-lt"/>
              </a:endParaRPr>
            </a:p>
            <a:p>
              <a:r>
                <a:rPr lang="en-US" sz="1200" dirty="0">
                  <a:solidFill>
                    <a:srgbClr val="2C2C2B"/>
                  </a:solidFill>
                  <a:latin typeface="+mn-lt"/>
                </a:rPr>
                <a:t>The US led prospect potential for Large Enterprise and Enterprise customers</a:t>
              </a:r>
            </a:p>
            <a:p>
              <a:endParaRPr lang="en-US" sz="1200" dirty="0">
                <a:solidFill>
                  <a:srgbClr val="2C2C2B"/>
                </a:solidFill>
                <a:latin typeface="+mn-lt"/>
              </a:endParaRPr>
            </a:p>
            <a:p>
              <a:pPr marL="742950" lvl="1" indent="-285750">
                <a:buFont typeface="Arial" panose="020B0604020202020204" pitchFamily="34" charset="0"/>
                <a:buChar char="•"/>
              </a:pPr>
              <a:r>
                <a:rPr lang="en-US" sz="1200" b="1" dirty="0">
                  <a:solidFill>
                    <a:srgbClr val="2C2C2B"/>
                  </a:solidFill>
                  <a:latin typeface="+mn-lt"/>
                </a:rPr>
                <a:t>AMS - $850M</a:t>
              </a:r>
            </a:p>
            <a:p>
              <a:pPr marL="742950" lvl="1" indent="-285750">
                <a:buFont typeface="Arial" panose="020B0604020202020204" pitchFamily="34" charset="0"/>
                <a:buChar char="•"/>
              </a:pPr>
              <a:r>
                <a:rPr lang="en-US" sz="1200" b="1" dirty="0">
                  <a:solidFill>
                    <a:srgbClr val="2C2C2B"/>
                  </a:solidFill>
                  <a:latin typeface="+mn-lt"/>
                </a:rPr>
                <a:t>EMEA - $325M</a:t>
              </a:r>
            </a:p>
            <a:p>
              <a:pPr marL="742950" lvl="1" indent="-285750">
                <a:buFont typeface="Arial" panose="020B0604020202020204" pitchFamily="34" charset="0"/>
                <a:buChar char="•"/>
              </a:pPr>
              <a:r>
                <a:rPr lang="en-US" sz="1200" b="1" dirty="0">
                  <a:solidFill>
                    <a:srgbClr val="2C2C2B"/>
                  </a:solidFill>
                  <a:latin typeface="+mn-lt"/>
                </a:rPr>
                <a:t>APJ - $307M</a:t>
              </a:r>
            </a:p>
            <a:p>
              <a:pPr>
                <a:spcBef>
                  <a:spcPts val="200"/>
                </a:spcBef>
                <a:spcAft>
                  <a:spcPts val="200"/>
                </a:spcAft>
              </a:pPr>
              <a:endParaRPr lang="en-US" sz="1200" dirty="0">
                <a:solidFill>
                  <a:srgbClr val="2C2C2B"/>
                </a:solidFill>
                <a:latin typeface="+mn-lt"/>
              </a:endParaRPr>
            </a:p>
            <a:p>
              <a:pPr>
                <a:spcBef>
                  <a:spcPts val="200"/>
                </a:spcBef>
                <a:spcAft>
                  <a:spcPts val="200"/>
                </a:spcAft>
              </a:pPr>
              <a:r>
                <a:rPr lang="en-US" sz="1200" dirty="0">
                  <a:solidFill>
                    <a:srgbClr val="2C2C2B"/>
                  </a:solidFill>
                  <a:latin typeface="+mn-lt"/>
                </a:rPr>
                <a:t>Top Prospects Include: </a:t>
              </a:r>
            </a:p>
            <a:p>
              <a:pPr>
                <a:spcBef>
                  <a:spcPts val="200"/>
                </a:spcBef>
                <a:spcAft>
                  <a:spcPts val="200"/>
                </a:spcAft>
              </a:pPr>
              <a:endParaRPr lang="en-US" sz="1200" dirty="0">
                <a:solidFill>
                  <a:srgbClr val="2C2C2B"/>
                </a:solidFill>
                <a:latin typeface="+mn-lt"/>
              </a:endParaRPr>
            </a:p>
            <a:p>
              <a:pPr marL="742950" lvl="1" indent="-285750">
                <a:spcBef>
                  <a:spcPts val="200"/>
                </a:spcBef>
                <a:spcAft>
                  <a:spcPts val="200"/>
                </a:spcAft>
                <a:buFont typeface="Arial" panose="020B0604020202020204" pitchFamily="34" charset="0"/>
                <a:buChar char="•"/>
              </a:pPr>
              <a:r>
                <a:rPr lang="en-US" sz="1200" b="1" dirty="0">
                  <a:solidFill>
                    <a:srgbClr val="2C2C2B"/>
                  </a:solidFill>
                  <a:latin typeface="+mn-lt"/>
                </a:rPr>
                <a:t>Target Corporation</a:t>
              </a:r>
            </a:p>
            <a:p>
              <a:pPr marL="742950" lvl="1" indent="-285750">
                <a:spcBef>
                  <a:spcPts val="200"/>
                </a:spcBef>
                <a:spcAft>
                  <a:spcPts val="200"/>
                </a:spcAft>
                <a:buFont typeface="Arial" panose="020B0604020202020204" pitchFamily="34" charset="0"/>
                <a:buChar char="•"/>
              </a:pPr>
              <a:r>
                <a:rPr lang="en-US" sz="1200" b="1" dirty="0">
                  <a:solidFill>
                    <a:srgbClr val="2C2C2B"/>
                  </a:solidFill>
                  <a:latin typeface="+mn-lt"/>
                </a:rPr>
                <a:t>Whirlpool Corporation</a:t>
              </a:r>
            </a:p>
            <a:p>
              <a:pPr marL="742950" lvl="1" indent="-285750">
                <a:spcBef>
                  <a:spcPts val="200"/>
                </a:spcBef>
                <a:spcAft>
                  <a:spcPts val="200"/>
                </a:spcAft>
                <a:buFont typeface="Arial" panose="020B0604020202020204" pitchFamily="34" charset="0"/>
                <a:buChar char="•"/>
              </a:pPr>
              <a:r>
                <a:rPr lang="en-US" sz="1200" b="1" dirty="0">
                  <a:solidFill>
                    <a:srgbClr val="2C2C2B"/>
                  </a:solidFill>
                  <a:latin typeface="+mn-lt"/>
                </a:rPr>
                <a:t>Fifth-Third Bancorp</a:t>
              </a:r>
              <a:endParaRPr lang="en-US" sz="1200" dirty="0">
                <a:solidFill>
                  <a:srgbClr val="2C2C2B"/>
                </a:solidFill>
                <a:latin typeface="+mn-lt"/>
              </a:endParaRPr>
            </a:p>
            <a:p>
              <a:endParaRPr lang="en-US" sz="1200" dirty="0">
                <a:solidFill>
                  <a:srgbClr val="2C2C2B"/>
                </a:solidFill>
                <a:latin typeface="+mn-lt"/>
              </a:endParaRPr>
            </a:p>
            <a:p>
              <a:r>
                <a:rPr lang="en-US" sz="1200" dirty="0">
                  <a:solidFill>
                    <a:srgbClr val="2C2C2B"/>
                  </a:solidFill>
                  <a:latin typeface="+mn-lt"/>
                </a:rPr>
                <a:t>Mid-Market Prospect Universe is over </a:t>
              </a:r>
              <a:r>
                <a:rPr lang="en-US" sz="1200" b="1" dirty="0">
                  <a:solidFill>
                    <a:srgbClr val="2C2C2B"/>
                  </a:solidFill>
                  <a:latin typeface="+mn-lt"/>
                </a:rPr>
                <a:t>$5.6B </a:t>
              </a:r>
              <a:r>
                <a:rPr lang="en-US" sz="1200" dirty="0">
                  <a:solidFill>
                    <a:srgbClr val="2C2C2B"/>
                  </a:solidFill>
                  <a:latin typeface="+mn-lt"/>
                </a:rPr>
                <a:t>in potential due to high volume of prospects</a:t>
              </a:r>
            </a:p>
            <a:p>
              <a:pPr lvl="0" fontAlgn="auto">
                <a:spcBef>
                  <a:spcPts val="0"/>
                </a:spcBef>
                <a:spcAft>
                  <a:spcPts val="0"/>
                </a:spcAft>
              </a:pPr>
              <a:endParaRPr lang="en-US" sz="2000" b="1" dirty="0">
                <a:solidFill>
                  <a:srgbClr val="2C2C2B"/>
                </a:solidFill>
                <a:latin typeface="Corbel"/>
                <a:ea typeface="+mn-ea"/>
                <a:cs typeface="+mn-cs"/>
              </a:endParaRPr>
            </a:p>
            <a:p>
              <a:pPr marL="285750" indent="-285750" fontAlgn="auto">
                <a:spcBef>
                  <a:spcPts val="200"/>
                </a:spcBef>
                <a:spcAft>
                  <a:spcPts val="200"/>
                </a:spcAft>
                <a:buFont typeface="Arial" panose="020B0604020202020204" pitchFamily="34" charset="0"/>
                <a:buChar char="•"/>
              </a:pPr>
              <a:endParaRPr lang="en-US" sz="2000" dirty="0">
                <a:solidFill>
                  <a:srgbClr val="2C2C2B"/>
                </a:solidFill>
                <a:latin typeface="Corbel"/>
                <a:ea typeface="+mn-ea"/>
                <a:cs typeface="+mn-cs"/>
              </a:endParaRPr>
            </a:p>
            <a:p>
              <a:pPr fontAlgn="auto">
                <a:spcBef>
                  <a:spcPts val="300"/>
                </a:spcBef>
                <a:spcAft>
                  <a:spcPts val="300"/>
                </a:spcAft>
              </a:pPr>
              <a:endParaRPr lang="en-US" sz="2000" dirty="0">
                <a:solidFill>
                  <a:srgbClr val="2C2C2B"/>
                </a:solidFill>
                <a:latin typeface="Corbel"/>
                <a:ea typeface="+mn-ea"/>
                <a:cs typeface="+mn-cs"/>
              </a:endParaRPr>
            </a:p>
          </p:txBody>
        </p:sp>
        <p:sp>
          <p:nvSpPr>
            <p:cNvPr id="9" name="Rectangle 8">
              <a:extLst>
                <a:ext uri="{FF2B5EF4-FFF2-40B4-BE49-F238E27FC236}">
                  <a16:creationId xmlns:a16="http://schemas.microsoft.com/office/drawing/2014/main" id="{4C310D4D-5804-4A3F-8E2B-88C505F0E639}"/>
                </a:ext>
              </a:extLst>
            </p:cNvPr>
            <p:cNvSpPr/>
            <p:nvPr/>
          </p:nvSpPr>
          <p:spPr>
            <a:xfrm>
              <a:off x="7985732" y="1188720"/>
              <a:ext cx="3763479" cy="38378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16" tIns="45708" rIns="91416" bIns="45708"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US" b="1" dirty="0"/>
                <a:t>Further Detail:</a:t>
              </a:r>
            </a:p>
          </p:txBody>
        </p:sp>
      </p:grpSp>
    </p:spTree>
    <p:extLst>
      <p:ext uri="{BB962C8B-B14F-4D97-AF65-F5344CB8AC3E}">
        <p14:creationId xmlns:p14="http://schemas.microsoft.com/office/powerpoint/2010/main" val="944757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D26A251-30F4-4756-84B4-CB35E9267844}"/>
              </a:ext>
            </a:extLst>
          </p:cNvPr>
          <p:cNvGraphicFramePr>
            <a:graphicFrameLocks noChangeAspect="1"/>
          </p:cNvGraphicFramePr>
          <p:nvPr>
            <p:custDataLst>
              <p:tags r:id="rId1"/>
            </p:custDataLst>
            <p:extLst>
              <p:ext uri="{D42A27DB-BD31-4B8C-83A1-F6EECF244321}">
                <p14:modId xmlns:p14="http://schemas.microsoft.com/office/powerpoint/2010/main" val="3317071363"/>
              </p:ext>
            </p:extLst>
          </p:nvPr>
        </p:nvGraphicFramePr>
        <p:xfrm>
          <a:off x="3175" y="2480"/>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8D26A251-30F4-4756-84B4-CB35E9267844}"/>
                          </a:ext>
                        </a:extLst>
                      </p:cNvPr>
                      <p:cNvPicPr/>
                      <p:nvPr/>
                    </p:nvPicPr>
                    <p:blipFill>
                      <a:blip r:embed="rId5"/>
                      <a:stretch>
                        <a:fillRect/>
                      </a:stretch>
                    </p:blipFill>
                    <p:spPr>
                      <a:xfrm>
                        <a:off x="3175" y="2480"/>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A7B77B2-1607-4CE4-AF32-38822C80D278}"/>
              </a:ext>
            </a:extLst>
          </p:cNvPr>
          <p:cNvSpPr/>
          <p:nvPr>
            <p:custDataLst>
              <p:tags r:id="rId2"/>
            </p:custDataLst>
          </p:nvPr>
        </p:nvSpPr>
        <p:spPr bwMode="auto">
          <a:xfrm>
            <a:off x="1588" y="894"/>
            <a:ext cx="158709" cy="158709"/>
          </a:xfrm>
          <a:prstGeom prst="rect">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defTabSz="228531">
              <a:spcBef>
                <a:spcPct val="0"/>
              </a:spcBef>
              <a:spcAft>
                <a:spcPct val="0"/>
              </a:spcAft>
              <a:tabLst>
                <a:tab pos="182825" algn="l"/>
                <a:tab pos="365650" algn="l"/>
                <a:tab pos="548475" algn="l"/>
                <a:tab pos="731301" algn="l"/>
                <a:tab pos="914126" algn="l"/>
                <a:tab pos="1096951" algn="l"/>
                <a:tab pos="1279776" algn="l"/>
                <a:tab pos="1462601" algn="l"/>
                <a:tab pos="1645426" algn="l"/>
                <a:tab pos="1828251" algn="l"/>
                <a:tab pos="2011076" algn="l"/>
                <a:tab pos="2193902" algn="l"/>
                <a:tab pos="2376727" algn="l"/>
                <a:tab pos="2559552" algn="l"/>
                <a:tab pos="2742377" algn="l"/>
              </a:tabLst>
            </a:pPr>
            <a:endParaRPr lang="en-US" sz="3199" b="1" dirty="0">
              <a:solidFill>
                <a:schemeClr val="tx2"/>
              </a:solidFill>
              <a:latin typeface="Calibri" panose="020F0502020204030204" pitchFamily="34" charset="0"/>
              <a:cs typeface="Calibri" panose="020F0502020204030204" pitchFamily="34" charset="0"/>
              <a:sym typeface="Calibri" panose="020F0502020204030204" pitchFamily="34" charset="0"/>
            </a:endParaRPr>
          </a:p>
        </p:txBody>
      </p:sp>
      <p:sp>
        <p:nvSpPr>
          <p:cNvPr id="3" name="Title 2">
            <a:extLst>
              <a:ext uri="{FF2B5EF4-FFF2-40B4-BE49-F238E27FC236}">
                <a16:creationId xmlns:a16="http://schemas.microsoft.com/office/drawing/2014/main" id="{1AB3EA65-EA1E-4A49-99CE-227743DCC1E1}"/>
              </a:ext>
            </a:extLst>
          </p:cNvPr>
          <p:cNvSpPr>
            <a:spLocks noGrp="1"/>
          </p:cNvSpPr>
          <p:nvPr>
            <p:ph type="title"/>
          </p:nvPr>
        </p:nvSpPr>
        <p:spPr/>
        <p:txBody>
          <a:bodyPr vert="horz"/>
          <a:lstStyle/>
          <a:p>
            <a:r>
              <a:rPr lang="en-US" dirty="0"/>
              <a:t>CONTENTS</a:t>
            </a:r>
          </a:p>
        </p:txBody>
      </p:sp>
      <p:graphicFrame>
        <p:nvGraphicFramePr>
          <p:cNvPr id="10" name="Table 9">
            <a:extLst>
              <a:ext uri="{FF2B5EF4-FFF2-40B4-BE49-F238E27FC236}">
                <a16:creationId xmlns:a16="http://schemas.microsoft.com/office/drawing/2014/main" id="{FD37F908-48D0-47D9-A5CE-7588FD5157E4}"/>
              </a:ext>
            </a:extLst>
          </p:cNvPr>
          <p:cNvGraphicFramePr>
            <a:graphicFrameLocks noGrp="1"/>
          </p:cNvGraphicFramePr>
          <p:nvPr>
            <p:extLst>
              <p:ext uri="{D42A27DB-BD31-4B8C-83A1-F6EECF244321}">
                <p14:modId xmlns:p14="http://schemas.microsoft.com/office/powerpoint/2010/main" val="2213957424"/>
              </p:ext>
            </p:extLst>
          </p:nvPr>
        </p:nvGraphicFramePr>
        <p:xfrm>
          <a:off x="609600" y="1098239"/>
          <a:ext cx="7788481" cy="2345360"/>
        </p:xfrm>
        <a:graphic>
          <a:graphicData uri="http://schemas.openxmlformats.org/drawingml/2006/table">
            <a:tbl>
              <a:tblPr firstRow="1" bandRow="1">
                <a:tableStyleId>{2D5ABB26-0587-4C30-8999-92F81FD0307C}</a:tableStyleId>
              </a:tblPr>
              <a:tblGrid>
                <a:gridCol w="6874226">
                  <a:extLst>
                    <a:ext uri="{9D8B030D-6E8A-4147-A177-3AD203B41FA5}">
                      <a16:colId xmlns:a16="http://schemas.microsoft.com/office/drawing/2014/main" val="2463947789"/>
                    </a:ext>
                  </a:extLst>
                </a:gridCol>
                <a:gridCol w="914255">
                  <a:extLst>
                    <a:ext uri="{9D8B030D-6E8A-4147-A177-3AD203B41FA5}">
                      <a16:colId xmlns:a16="http://schemas.microsoft.com/office/drawing/2014/main" val="3704860335"/>
                    </a:ext>
                  </a:extLst>
                </a:gridCol>
              </a:tblGrid>
              <a:tr h="469072">
                <a:tc>
                  <a:txBody>
                    <a:bodyPr/>
                    <a:lstStyle/>
                    <a:p>
                      <a:pPr>
                        <a:lnSpc>
                          <a:spcPct val="150000"/>
                        </a:lnSpc>
                      </a:pPr>
                      <a:r>
                        <a:rPr kumimoji="0" lang="en-US" sz="1600" b="0" i="0" u="none" strike="noStrike" kern="1200" cap="none" spc="0" normalizeH="0" baseline="0" noProof="0" dirty="0">
                          <a:ln>
                            <a:noFill/>
                          </a:ln>
                          <a:solidFill>
                            <a:srgbClr val="2C2C2B"/>
                          </a:solidFill>
                          <a:effectLst/>
                          <a:uLnTx/>
                          <a:uFillTx/>
                          <a:latin typeface="+mn-lt"/>
                          <a:ea typeface="+mn-ea"/>
                          <a:cs typeface="+mn-cs"/>
                        </a:rPr>
                        <a:t>How to use this document</a:t>
                      </a:r>
                    </a:p>
                  </a:txBody>
                  <a:tcPr anchor="ctr"/>
                </a:tc>
                <a:tc>
                  <a:txBody>
                    <a:bodyPr/>
                    <a:lstStyle/>
                    <a:p>
                      <a:pPr algn="r"/>
                      <a:r>
                        <a:rPr lang="en-US" sz="1600" b="1" dirty="0">
                          <a:solidFill>
                            <a:schemeClr val="accent1"/>
                          </a:solidFill>
                          <a:latin typeface="+mn-lt"/>
                        </a:rPr>
                        <a:t>3</a:t>
                      </a:r>
                    </a:p>
                  </a:txBody>
                  <a:tcPr anchor="ctr"/>
                </a:tc>
                <a:extLst>
                  <a:ext uri="{0D108BD9-81ED-4DB2-BD59-A6C34878D82A}">
                    <a16:rowId xmlns:a16="http://schemas.microsoft.com/office/drawing/2014/main" val="3606745881"/>
                  </a:ext>
                </a:extLst>
              </a:tr>
              <a:tr h="469072">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0" u="none" strike="noStrike" kern="1200" cap="none" spc="0" normalizeH="0" baseline="0" noProof="0" dirty="0">
                          <a:ln>
                            <a:noFill/>
                          </a:ln>
                          <a:solidFill>
                            <a:srgbClr val="2C2C2B"/>
                          </a:solidFill>
                          <a:effectLst/>
                          <a:uLnTx/>
                          <a:uFillTx/>
                        </a:rPr>
                        <a:t>Section 1:  Example Account Potential Output</a:t>
                      </a:r>
                      <a:endParaRPr lang="en-US" sz="1600" b="0" dirty="0">
                        <a:solidFill>
                          <a:schemeClr val="tx1"/>
                        </a:solidFill>
                        <a:latin typeface="+mn-lt"/>
                      </a:endParaRPr>
                    </a:p>
                  </a:txBody>
                  <a:tcPr anchor="ctr"/>
                </a:tc>
                <a:tc>
                  <a:txBody>
                    <a:bodyPr/>
                    <a:lstStyle/>
                    <a:p>
                      <a:pPr algn="r"/>
                      <a:r>
                        <a:rPr lang="en-US" sz="1600" b="1" dirty="0">
                          <a:solidFill>
                            <a:schemeClr val="accent1"/>
                          </a:solidFill>
                          <a:latin typeface="+mn-lt"/>
                        </a:rPr>
                        <a:t>4</a:t>
                      </a:r>
                    </a:p>
                  </a:txBody>
                  <a:tcPr anchor="ctr"/>
                </a:tc>
                <a:extLst>
                  <a:ext uri="{0D108BD9-81ED-4DB2-BD59-A6C34878D82A}">
                    <a16:rowId xmlns:a16="http://schemas.microsoft.com/office/drawing/2014/main" val="654573331"/>
                  </a:ext>
                </a:extLst>
              </a:tr>
              <a:tr h="469072">
                <a:tc>
                  <a:txBody>
                    <a:bodyPr/>
                    <a:lstStyle/>
                    <a:p>
                      <a:r>
                        <a:rPr kumimoji="0" lang="en-US" sz="1600" b="0" u="none" strike="noStrike" kern="1200" cap="none" spc="0" normalizeH="0" baseline="0" noProof="0" dirty="0">
                          <a:ln>
                            <a:noFill/>
                          </a:ln>
                          <a:solidFill>
                            <a:srgbClr val="2C2C2B"/>
                          </a:solidFill>
                          <a:effectLst/>
                          <a:uLnTx/>
                          <a:uFillTx/>
                        </a:rPr>
                        <a:t>Section 2:  Example ICP &amp; Account Score Output</a:t>
                      </a:r>
                      <a:endParaRPr lang="en-US" sz="1600" b="0" dirty="0">
                        <a:solidFill>
                          <a:schemeClr val="tx1"/>
                        </a:solidFill>
                        <a:latin typeface="+mn-lt"/>
                      </a:endParaRPr>
                    </a:p>
                  </a:txBody>
                  <a:tcPr anchor="ctr"/>
                </a:tc>
                <a:tc>
                  <a:txBody>
                    <a:bodyPr/>
                    <a:lstStyle/>
                    <a:p>
                      <a:pPr algn="r"/>
                      <a:r>
                        <a:rPr lang="en-US" sz="1600" b="1" dirty="0">
                          <a:solidFill>
                            <a:schemeClr val="accent1"/>
                          </a:solidFill>
                          <a:latin typeface="+mn-lt"/>
                        </a:rPr>
                        <a:t>8</a:t>
                      </a:r>
                    </a:p>
                  </a:txBody>
                  <a:tcPr anchor="ctr"/>
                </a:tc>
                <a:extLst>
                  <a:ext uri="{0D108BD9-81ED-4DB2-BD59-A6C34878D82A}">
                    <a16:rowId xmlns:a16="http://schemas.microsoft.com/office/drawing/2014/main" val="3275323341"/>
                  </a:ext>
                </a:extLst>
              </a:tr>
              <a:tr h="469072">
                <a:tc>
                  <a:txBody>
                    <a:bodyPr/>
                    <a:lstStyle/>
                    <a:p>
                      <a:r>
                        <a:rPr kumimoji="0" lang="en-US" sz="1600" b="0" u="none" strike="noStrike" kern="1200" cap="none" spc="0" normalizeH="0" baseline="0" noProof="0" dirty="0">
                          <a:ln>
                            <a:noFill/>
                          </a:ln>
                          <a:solidFill>
                            <a:srgbClr val="2C2C2B"/>
                          </a:solidFill>
                          <a:effectLst/>
                          <a:uLnTx/>
                          <a:uFillTx/>
                        </a:rPr>
                        <a:t>Section 3:  Example ROAD &amp; Prospect Model Output</a:t>
                      </a:r>
                      <a:endParaRPr lang="en-US" sz="1600" b="0" dirty="0">
                        <a:solidFill>
                          <a:schemeClr val="tx1"/>
                        </a:solidFill>
                        <a:latin typeface="+mn-lt"/>
                      </a:endParaRPr>
                    </a:p>
                  </a:txBody>
                  <a:tcPr anchor="ctr"/>
                </a:tc>
                <a:tc>
                  <a:txBody>
                    <a:bodyPr/>
                    <a:lstStyle/>
                    <a:p>
                      <a:pPr algn="r"/>
                      <a:r>
                        <a:rPr lang="en-US" sz="1600" b="1" dirty="0">
                          <a:solidFill>
                            <a:schemeClr val="accent1"/>
                          </a:solidFill>
                          <a:latin typeface="+mn-lt"/>
                        </a:rPr>
                        <a:t>12</a:t>
                      </a:r>
                    </a:p>
                  </a:txBody>
                  <a:tcPr anchor="ctr"/>
                </a:tc>
                <a:extLst>
                  <a:ext uri="{0D108BD9-81ED-4DB2-BD59-A6C34878D82A}">
                    <a16:rowId xmlns:a16="http://schemas.microsoft.com/office/drawing/2014/main" val="3527206049"/>
                  </a:ext>
                </a:extLst>
              </a:tr>
              <a:tr h="4690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dirty="0">
                          <a:ln>
                            <a:noFill/>
                          </a:ln>
                          <a:solidFill>
                            <a:srgbClr val="2C2C2B"/>
                          </a:solidFill>
                          <a:effectLst/>
                          <a:uLnTx/>
                          <a:uFillTx/>
                        </a:rPr>
                        <a:t>Section 4:  Example Summary Findings &amp; Recommendations</a:t>
                      </a:r>
                    </a:p>
                  </a:txBody>
                  <a:tcPr anchor="ctr"/>
                </a:tc>
                <a:tc>
                  <a:txBody>
                    <a:bodyPr/>
                    <a:lstStyle/>
                    <a:p>
                      <a:pPr algn="r"/>
                      <a:r>
                        <a:rPr lang="en-US" sz="1600" b="1" dirty="0">
                          <a:solidFill>
                            <a:schemeClr val="accent1"/>
                          </a:solidFill>
                          <a:latin typeface="+mn-lt"/>
                        </a:rPr>
                        <a:t>17</a:t>
                      </a:r>
                    </a:p>
                  </a:txBody>
                  <a:tcPr anchor="ctr"/>
                </a:tc>
                <a:extLst>
                  <a:ext uri="{0D108BD9-81ED-4DB2-BD59-A6C34878D82A}">
                    <a16:rowId xmlns:a16="http://schemas.microsoft.com/office/drawing/2014/main" val="1174397573"/>
                  </a:ext>
                </a:extLst>
              </a:tr>
            </a:tbl>
          </a:graphicData>
        </a:graphic>
      </p:graphicFrame>
    </p:spTree>
    <p:extLst>
      <p:ext uri="{BB962C8B-B14F-4D97-AF65-F5344CB8AC3E}">
        <p14:creationId xmlns:p14="http://schemas.microsoft.com/office/powerpoint/2010/main" val="4194110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5D6CE79-CDDA-4471-9FB4-E33FD80E1551}"/>
              </a:ext>
            </a:extLst>
          </p:cNvPr>
          <p:cNvGraphicFramePr>
            <a:graphicFrameLocks noChangeAspect="1"/>
          </p:cNvGraphicFramePr>
          <p:nvPr>
            <p:custDataLst>
              <p:tags r:id="rId1"/>
            </p:custDataLst>
            <p:extLst>
              <p:ext uri="{D42A27DB-BD31-4B8C-83A1-F6EECF244321}">
                <p14:modId xmlns:p14="http://schemas.microsoft.com/office/powerpoint/2010/main" val="7942754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D5D6CE79-CDDA-4471-9FB4-E33FD80E155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Isosceles Triangle 7">
            <a:extLst>
              <a:ext uri="{FF2B5EF4-FFF2-40B4-BE49-F238E27FC236}">
                <a16:creationId xmlns:a16="http://schemas.microsoft.com/office/drawing/2014/main" id="{7626047C-B259-4ADB-A86C-1BBF431D3189}"/>
              </a:ext>
            </a:extLst>
          </p:cNvPr>
          <p:cNvSpPr/>
          <p:nvPr/>
        </p:nvSpPr>
        <p:spPr>
          <a:xfrm>
            <a:off x="3935703" y="1364254"/>
            <a:ext cx="3770638" cy="5027971"/>
          </a:xfrm>
          <a:prstGeom prst="triangle">
            <a:avLst/>
          </a:prstGeom>
          <a:solidFill>
            <a:schemeClr val="accent3"/>
          </a:solidFill>
          <a:ln w="25400">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rgbClr val="2C2C2B">
                  <a:lumMod val="75000"/>
                  <a:lumOff val="25000"/>
                </a:srgbClr>
              </a:solidFill>
              <a:latin typeface="Century Gothic" panose="020B0502020202020204" pitchFamily="34" charset="0"/>
            </a:endParaRPr>
          </a:p>
        </p:txBody>
      </p:sp>
      <p:sp>
        <p:nvSpPr>
          <p:cNvPr id="4" name="Rectangle 3" hidden="1">
            <a:extLst>
              <a:ext uri="{FF2B5EF4-FFF2-40B4-BE49-F238E27FC236}">
                <a16:creationId xmlns:a16="http://schemas.microsoft.com/office/drawing/2014/main" id="{0C6C92A8-7C47-4CC4-92A7-382F86E179F0}"/>
              </a:ext>
            </a:extLst>
          </p:cNvPr>
          <p:cNvSpPr/>
          <p:nvPr>
            <p:custDataLst>
              <p:tags r:id="rId2"/>
            </p:custDataLst>
          </p:nvPr>
        </p:nvSpPr>
        <p:spPr bwMode="auto">
          <a:xfrm>
            <a:off x="0" y="0"/>
            <a:ext cx="158750" cy="158750"/>
          </a:xfrm>
          <a:prstGeom prst="rect">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US" sz="2400" b="1" dirty="0">
              <a:solidFill>
                <a:schemeClr val="tx2"/>
              </a:solidFill>
              <a:latin typeface="Calibri" panose="020F0502020204030204" pitchFamily="34" charset="0"/>
              <a:cs typeface="Calibri" panose="020F0502020204030204" pitchFamily="34" charset="0"/>
              <a:sym typeface="Calibri" panose="020F0502020204030204" pitchFamily="34" charset="0"/>
            </a:endParaRPr>
          </a:p>
        </p:txBody>
      </p:sp>
      <p:sp>
        <p:nvSpPr>
          <p:cNvPr id="3" name="Title 2">
            <a:extLst>
              <a:ext uri="{FF2B5EF4-FFF2-40B4-BE49-F238E27FC236}">
                <a16:creationId xmlns:a16="http://schemas.microsoft.com/office/drawing/2014/main" id="{0AAA63DB-5ADB-47F3-85D3-AD797247723D}"/>
              </a:ext>
            </a:extLst>
          </p:cNvPr>
          <p:cNvSpPr>
            <a:spLocks noGrp="1"/>
          </p:cNvSpPr>
          <p:nvPr>
            <p:ph type="title"/>
          </p:nvPr>
        </p:nvSpPr>
        <p:spPr/>
        <p:txBody>
          <a:bodyPr vert="horz"/>
          <a:lstStyle/>
          <a:p>
            <a:r>
              <a:rPr lang="en-US" dirty="0">
                <a:latin typeface="+mn-lt"/>
              </a:rPr>
              <a:t>Aligning resources to accounts with the greatest potential – part of </a:t>
            </a:r>
            <a:br>
              <a:rPr lang="en-US" dirty="0">
                <a:latin typeface="+mn-lt"/>
              </a:rPr>
            </a:br>
            <a:r>
              <a:rPr lang="en-US" dirty="0">
                <a:latin typeface="+mn-lt"/>
              </a:rPr>
              <a:t>“shift and lift”</a:t>
            </a:r>
          </a:p>
        </p:txBody>
      </p:sp>
      <p:sp>
        <p:nvSpPr>
          <p:cNvPr id="6" name="TextBox 5">
            <a:extLst>
              <a:ext uri="{FF2B5EF4-FFF2-40B4-BE49-F238E27FC236}">
                <a16:creationId xmlns:a16="http://schemas.microsoft.com/office/drawing/2014/main" id="{FF84501A-90C5-4FF0-9E60-6F50CAAA97F3}"/>
              </a:ext>
            </a:extLst>
          </p:cNvPr>
          <p:cNvSpPr txBox="1"/>
          <p:nvPr/>
        </p:nvSpPr>
        <p:spPr>
          <a:xfrm>
            <a:off x="611031" y="1364254"/>
            <a:ext cx="4774785" cy="307777"/>
          </a:xfrm>
          <a:prstGeom prst="rect">
            <a:avLst/>
          </a:prstGeom>
          <a:solidFill>
            <a:schemeClr val="accent2"/>
          </a:solidFill>
          <a:ln>
            <a:solidFill>
              <a:srgbClr val="303E48"/>
            </a:solidFill>
          </a:ln>
        </p:spPr>
        <p:txBody>
          <a:bodyPr wrap="square" rtlCol="0">
            <a:spAutoFit/>
          </a:bodyPr>
          <a:lstStyle/>
          <a:p>
            <a:pPr algn="ctr"/>
            <a:r>
              <a:rPr lang="en-US" sz="1400" b="1" dirty="0">
                <a:solidFill>
                  <a:prstClr val="white"/>
                </a:solidFill>
              </a:rPr>
              <a:t>Rep Territory Guidelines </a:t>
            </a:r>
          </a:p>
        </p:txBody>
      </p:sp>
      <p:sp>
        <p:nvSpPr>
          <p:cNvPr id="9" name="Rectangle 8">
            <a:extLst>
              <a:ext uri="{FF2B5EF4-FFF2-40B4-BE49-F238E27FC236}">
                <a16:creationId xmlns:a16="http://schemas.microsoft.com/office/drawing/2014/main" id="{B8F3F912-4CE0-4051-986E-7B858555DDE6}"/>
              </a:ext>
            </a:extLst>
          </p:cNvPr>
          <p:cNvSpPr/>
          <p:nvPr/>
        </p:nvSpPr>
        <p:spPr>
          <a:xfrm>
            <a:off x="530098" y="1724424"/>
            <a:ext cx="4321364" cy="116955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28594" indent="-228594">
              <a:buFont typeface="Arial" panose="020B0604020202020204" pitchFamily="34" charset="0"/>
              <a:buChar char="•"/>
            </a:pPr>
            <a:r>
              <a:rPr lang="en-US" sz="1000" dirty="0">
                <a:solidFill>
                  <a:sysClr val="windowText" lastClr="000000"/>
                </a:solidFill>
                <a:cs typeface="Avenir Light" panose="020B0604020202020204" charset="0"/>
              </a:rPr>
              <a:t>Number of reps: </a:t>
            </a:r>
            <a:r>
              <a:rPr lang="en-US" sz="1000" b="1" dirty="0">
                <a:solidFill>
                  <a:sysClr val="windowText" lastClr="000000"/>
                </a:solidFill>
                <a:cs typeface="Avenir Light" panose="020B0604020202020204" charset="0"/>
              </a:rPr>
              <a:t>50</a:t>
            </a:r>
          </a:p>
          <a:p>
            <a:pPr marL="228594" indent="-228594">
              <a:buFont typeface="Arial" panose="020B0604020202020204" pitchFamily="34" charset="0"/>
              <a:buChar char="•"/>
            </a:pPr>
            <a:r>
              <a:rPr lang="en-US" sz="1000" dirty="0">
                <a:solidFill>
                  <a:sysClr val="windowText" lastClr="000000"/>
                </a:solidFill>
                <a:cs typeface="Avenir Light" panose="020B0604020202020204" charset="0"/>
              </a:rPr>
              <a:t>Account Ratio: </a:t>
            </a:r>
            <a:r>
              <a:rPr lang="en-US" sz="1000" b="1" dirty="0">
                <a:solidFill>
                  <a:sysClr val="windowText" lastClr="000000"/>
                </a:solidFill>
                <a:cs typeface="Avenir Light" panose="020B0604020202020204" charset="0"/>
              </a:rPr>
              <a:t>2:1</a:t>
            </a:r>
          </a:p>
          <a:p>
            <a:pPr marL="228594" indent="-228594">
              <a:buFont typeface="Arial" panose="020B0604020202020204" pitchFamily="34" charset="0"/>
              <a:buChar char="•"/>
            </a:pPr>
            <a:r>
              <a:rPr lang="en-US" sz="1000" dirty="0">
                <a:solidFill>
                  <a:sysClr val="windowText" lastClr="000000"/>
                </a:solidFill>
                <a:cs typeface="Avenir Light" panose="020B0604020202020204" charset="0"/>
              </a:rPr>
              <a:t>Quotas:</a:t>
            </a:r>
            <a:r>
              <a:rPr lang="en-US" sz="1000" b="1" dirty="0">
                <a:solidFill>
                  <a:sysClr val="windowText" lastClr="000000"/>
                </a:solidFill>
                <a:cs typeface="Avenir Light" panose="020B0604020202020204" charset="0"/>
              </a:rPr>
              <a:t>$4.0M</a:t>
            </a:r>
          </a:p>
          <a:p>
            <a:pPr marL="228594" indent="-228594">
              <a:buFont typeface="Arial" panose="020B0604020202020204" pitchFamily="34" charset="0"/>
              <a:buChar char="•"/>
            </a:pPr>
            <a:r>
              <a:rPr lang="en-US" sz="1000" dirty="0">
                <a:solidFill>
                  <a:sysClr val="windowText" lastClr="000000"/>
                </a:solidFill>
                <a:cs typeface="Avenir Light" panose="020B0604020202020204" charset="0"/>
              </a:rPr>
              <a:t>SE coverage ratio: </a:t>
            </a:r>
            <a:r>
              <a:rPr lang="en-US" sz="1000" b="1" dirty="0">
                <a:solidFill>
                  <a:sysClr val="windowText" lastClr="000000"/>
                </a:solidFill>
                <a:cs typeface="Avenir Light" panose="020B0604020202020204" charset="0"/>
              </a:rPr>
              <a:t>1:1</a:t>
            </a:r>
          </a:p>
          <a:p>
            <a:pPr marL="228594" indent="-228594">
              <a:buFont typeface="Arial" panose="020B0604020202020204" pitchFamily="34" charset="0"/>
              <a:buChar char="•"/>
            </a:pPr>
            <a:r>
              <a:rPr lang="en-US" sz="1000" dirty="0">
                <a:solidFill>
                  <a:sysClr val="windowText" lastClr="000000"/>
                </a:solidFill>
                <a:cs typeface="Avenir Light" panose="020B0604020202020204" charset="0"/>
              </a:rPr>
              <a:t>Total Potential Account Average: </a:t>
            </a:r>
            <a:r>
              <a:rPr lang="en-US" sz="1000" b="1" dirty="0">
                <a:solidFill>
                  <a:sysClr val="windowText" lastClr="000000"/>
                </a:solidFill>
                <a:cs typeface="Avenir Light" panose="020B0604020202020204" charset="0"/>
              </a:rPr>
              <a:t>$11.3M</a:t>
            </a:r>
          </a:p>
          <a:p>
            <a:pPr marL="228594" indent="-228594">
              <a:buFont typeface="Arial" panose="020B0604020202020204" pitchFamily="34" charset="0"/>
              <a:buChar char="•"/>
            </a:pPr>
            <a:r>
              <a:rPr lang="en-US" sz="1000" dirty="0">
                <a:solidFill>
                  <a:sysClr val="windowText" lastClr="000000"/>
                </a:solidFill>
                <a:cs typeface="Avenir Light" panose="020B0604020202020204" charset="0"/>
              </a:rPr>
              <a:t>Average footprint per account: </a:t>
            </a:r>
            <a:r>
              <a:rPr lang="en-US" sz="1000" b="1" dirty="0">
                <a:solidFill>
                  <a:sysClr val="windowText" lastClr="000000"/>
                </a:solidFill>
                <a:cs typeface="Avenir Light" panose="020B0604020202020204" charset="0"/>
              </a:rPr>
              <a:t>$1.2M</a:t>
            </a:r>
          </a:p>
          <a:p>
            <a:pPr marL="228594" indent="-228594">
              <a:buFont typeface="Arial" panose="020B0604020202020204" pitchFamily="34" charset="0"/>
              <a:buChar char="•"/>
            </a:pPr>
            <a:r>
              <a:rPr lang="en-US" sz="1000" dirty="0">
                <a:solidFill>
                  <a:sysClr val="windowText" lastClr="000000"/>
                </a:solidFill>
                <a:cs typeface="Avenir Light" panose="020B0604020202020204" charset="0"/>
              </a:rPr>
              <a:t>Average products per account: </a:t>
            </a:r>
            <a:r>
              <a:rPr lang="en-US" sz="1000" b="1" dirty="0">
                <a:solidFill>
                  <a:sysClr val="windowText" lastClr="000000"/>
                </a:solidFill>
                <a:cs typeface="Avenir Light" panose="020B0604020202020204" charset="0"/>
              </a:rPr>
              <a:t>5</a:t>
            </a:r>
            <a:r>
              <a:rPr lang="en-US" sz="1000" dirty="0">
                <a:solidFill>
                  <a:sysClr val="windowText" lastClr="000000"/>
                </a:solidFill>
                <a:cs typeface="Avenir Light" panose="020B0604020202020204" charset="0"/>
              </a:rPr>
              <a:t> </a:t>
            </a:r>
            <a:endParaRPr lang="en-US" sz="1000" b="1" dirty="0">
              <a:solidFill>
                <a:sysClr val="windowText" lastClr="000000"/>
              </a:solidFill>
              <a:cs typeface="Avenir Light" panose="020B0604020202020204" charset="0"/>
            </a:endParaRPr>
          </a:p>
        </p:txBody>
      </p:sp>
      <p:sp>
        <p:nvSpPr>
          <p:cNvPr id="10" name="Rectangle 9">
            <a:extLst>
              <a:ext uri="{FF2B5EF4-FFF2-40B4-BE49-F238E27FC236}">
                <a16:creationId xmlns:a16="http://schemas.microsoft.com/office/drawing/2014/main" id="{49211035-AD45-4F76-89D3-F16AD3ACFFD5}"/>
              </a:ext>
            </a:extLst>
          </p:cNvPr>
          <p:cNvSpPr/>
          <p:nvPr/>
        </p:nvSpPr>
        <p:spPr>
          <a:xfrm>
            <a:off x="551554" y="3186783"/>
            <a:ext cx="4637951"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a:solidFill>
                  <a:srgbClr val="2C2C2B"/>
                </a:solidFill>
                <a:latin typeface="Corbel"/>
                <a:cs typeface="Avenir Light" panose="020B0604020202020204" charset="0"/>
              </a:rPr>
              <a:t> </a:t>
            </a:r>
          </a:p>
        </p:txBody>
      </p:sp>
      <p:cxnSp>
        <p:nvCxnSpPr>
          <p:cNvPr id="11" name="Straight Connector 10">
            <a:extLst>
              <a:ext uri="{FF2B5EF4-FFF2-40B4-BE49-F238E27FC236}">
                <a16:creationId xmlns:a16="http://schemas.microsoft.com/office/drawing/2014/main" id="{4EE25A7D-F5A3-41EF-8780-F834CBD01744}"/>
              </a:ext>
            </a:extLst>
          </p:cNvPr>
          <p:cNvCxnSpPr>
            <a:cxnSpLocks/>
          </p:cNvCxnSpPr>
          <p:nvPr/>
        </p:nvCxnSpPr>
        <p:spPr>
          <a:xfrm>
            <a:off x="611030" y="2905612"/>
            <a:ext cx="5798914" cy="65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D543F77-9358-4041-B46A-89DA4A95E8B3}"/>
              </a:ext>
            </a:extLst>
          </p:cNvPr>
          <p:cNvSpPr txBox="1"/>
          <p:nvPr/>
        </p:nvSpPr>
        <p:spPr>
          <a:xfrm>
            <a:off x="4757440" y="4515978"/>
            <a:ext cx="2163740" cy="307777"/>
          </a:xfrm>
          <a:prstGeom prst="rect">
            <a:avLst/>
          </a:prstGeom>
          <a:noFill/>
        </p:spPr>
        <p:txBody>
          <a:bodyPr wrap="square" rtlCol="0">
            <a:spAutoFit/>
          </a:bodyPr>
          <a:lstStyle>
            <a:defPPr>
              <a:defRPr lang="en-US"/>
            </a:defPPr>
            <a:lvl1pPr algn="ctr">
              <a:defRPr sz="1400" b="1"/>
            </a:lvl1pPr>
          </a:lstStyle>
          <a:p>
            <a:r>
              <a:rPr lang="en-US" dirty="0">
                <a:solidFill>
                  <a:schemeClr val="bg1"/>
                </a:solidFill>
                <a:latin typeface="Corbel"/>
              </a:rPr>
              <a:t>Enterprise</a:t>
            </a:r>
          </a:p>
        </p:txBody>
      </p:sp>
      <p:sp>
        <p:nvSpPr>
          <p:cNvPr id="13" name="TextBox 12">
            <a:extLst>
              <a:ext uri="{FF2B5EF4-FFF2-40B4-BE49-F238E27FC236}">
                <a16:creationId xmlns:a16="http://schemas.microsoft.com/office/drawing/2014/main" id="{B9C48679-ABA9-4B45-8B1B-1214335153C5}"/>
              </a:ext>
            </a:extLst>
          </p:cNvPr>
          <p:cNvSpPr txBox="1"/>
          <p:nvPr/>
        </p:nvSpPr>
        <p:spPr>
          <a:xfrm>
            <a:off x="4779116" y="5638402"/>
            <a:ext cx="2163740" cy="307777"/>
          </a:xfrm>
          <a:prstGeom prst="rect">
            <a:avLst/>
          </a:prstGeom>
          <a:noFill/>
        </p:spPr>
        <p:txBody>
          <a:bodyPr wrap="square" lIns="91440" tIns="45720" rIns="91440" bIns="45720" rtlCol="0" anchor="t">
            <a:spAutoFit/>
          </a:bodyPr>
          <a:lstStyle/>
          <a:p>
            <a:pPr algn="ctr"/>
            <a:r>
              <a:rPr lang="en-US" sz="1400" b="1" dirty="0">
                <a:solidFill>
                  <a:schemeClr val="bg1"/>
                </a:solidFill>
                <a:latin typeface="Corbel"/>
              </a:rPr>
              <a:t>Mid-Market</a:t>
            </a:r>
          </a:p>
        </p:txBody>
      </p:sp>
      <p:sp>
        <p:nvSpPr>
          <p:cNvPr id="14" name="TextBox 13">
            <a:extLst>
              <a:ext uri="{FF2B5EF4-FFF2-40B4-BE49-F238E27FC236}">
                <a16:creationId xmlns:a16="http://schemas.microsoft.com/office/drawing/2014/main" id="{F5D9BB2B-1E34-4E9B-85DC-86B024F6F572}"/>
              </a:ext>
            </a:extLst>
          </p:cNvPr>
          <p:cNvSpPr txBox="1"/>
          <p:nvPr/>
        </p:nvSpPr>
        <p:spPr>
          <a:xfrm>
            <a:off x="5066263" y="2274126"/>
            <a:ext cx="1546094" cy="307777"/>
          </a:xfrm>
          <a:prstGeom prst="rect">
            <a:avLst/>
          </a:prstGeom>
          <a:noFill/>
        </p:spPr>
        <p:txBody>
          <a:bodyPr wrap="square" rtlCol="0">
            <a:spAutoFit/>
          </a:bodyPr>
          <a:lstStyle/>
          <a:p>
            <a:pPr algn="ctr"/>
            <a:r>
              <a:rPr lang="en-US" sz="1400" b="1" dirty="0">
                <a:solidFill>
                  <a:schemeClr val="bg1"/>
                </a:solidFill>
                <a:latin typeface="Corbel"/>
              </a:rPr>
              <a:t>Strategic</a:t>
            </a:r>
          </a:p>
        </p:txBody>
      </p:sp>
      <p:sp>
        <p:nvSpPr>
          <p:cNvPr id="15" name="Rectangle 14">
            <a:extLst>
              <a:ext uri="{FF2B5EF4-FFF2-40B4-BE49-F238E27FC236}">
                <a16:creationId xmlns:a16="http://schemas.microsoft.com/office/drawing/2014/main" id="{72CC300F-2121-48A4-BAAD-5138384AE499}"/>
              </a:ext>
            </a:extLst>
          </p:cNvPr>
          <p:cNvSpPr/>
          <p:nvPr/>
        </p:nvSpPr>
        <p:spPr>
          <a:xfrm>
            <a:off x="530098" y="2895696"/>
            <a:ext cx="4321364" cy="116955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28594" indent="-228594">
              <a:buFont typeface="Arial" panose="020B0604020202020204" pitchFamily="34" charset="0"/>
              <a:buChar char="•"/>
            </a:pPr>
            <a:r>
              <a:rPr lang="en-US" sz="1000" dirty="0">
                <a:solidFill>
                  <a:sysClr val="windowText" lastClr="000000"/>
                </a:solidFill>
                <a:cs typeface="Avenir Light" panose="020B0604020202020204" charset="0"/>
              </a:rPr>
              <a:t>Number of reps: </a:t>
            </a:r>
            <a:r>
              <a:rPr lang="en-US" sz="1000" b="1" dirty="0">
                <a:solidFill>
                  <a:sysClr val="windowText" lastClr="000000"/>
                </a:solidFill>
                <a:cs typeface="Avenir Light" panose="020B0604020202020204" charset="0"/>
              </a:rPr>
              <a:t>200</a:t>
            </a:r>
          </a:p>
          <a:p>
            <a:pPr marL="228594" indent="-228594">
              <a:buFont typeface="Arial" panose="020B0604020202020204" pitchFamily="34" charset="0"/>
              <a:buChar char="•"/>
            </a:pPr>
            <a:r>
              <a:rPr lang="en-US" sz="1000" dirty="0">
                <a:solidFill>
                  <a:sysClr val="windowText" lastClr="000000"/>
                </a:solidFill>
                <a:cs typeface="Avenir Light" panose="020B0604020202020204" charset="0"/>
              </a:rPr>
              <a:t>Account Ratio: </a:t>
            </a:r>
            <a:r>
              <a:rPr lang="en-US" sz="1000" b="1" dirty="0">
                <a:solidFill>
                  <a:sysClr val="windowText" lastClr="000000"/>
                </a:solidFill>
                <a:cs typeface="Avenir Light" panose="020B0604020202020204" charset="0"/>
              </a:rPr>
              <a:t>10:1</a:t>
            </a:r>
          </a:p>
          <a:p>
            <a:pPr marL="228594" indent="-228594">
              <a:buFont typeface="Arial" panose="020B0604020202020204" pitchFamily="34" charset="0"/>
              <a:buChar char="•"/>
            </a:pPr>
            <a:r>
              <a:rPr lang="en-US" sz="1000" dirty="0">
                <a:solidFill>
                  <a:sysClr val="windowText" lastClr="000000"/>
                </a:solidFill>
                <a:cs typeface="Avenir Light" panose="020B0604020202020204" charset="0"/>
              </a:rPr>
              <a:t>Quotas: </a:t>
            </a:r>
            <a:r>
              <a:rPr lang="en-US" sz="1000" b="1" dirty="0">
                <a:solidFill>
                  <a:sysClr val="windowText" lastClr="000000"/>
                </a:solidFill>
                <a:cs typeface="Avenir Light" panose="020B0604020202020204" charset="0"/>
              </a:rPr>
              <a:t>$2.5M</a:t>
            </a:r>
          </a:p>
          <a:p>
            <a:pPr marL="228594" indent="-228594">
              <a:buFont typeface="Arial" panose="020B0604020202020204" pitchFamily="34" charset="0"/>
              <a:buChar char="•"/>
            </a:pPr>
            <a:r>
              <a:rPr lang="en-US" sz="1000" dirty="0">
                <a:solidFill>
                  <a:sysClr val="windowText" lastClr="000000"/>
                </a:solidFill>
                <a:cs typeface="Avenir Light" panose="020B0604020202020204" charset="0"/>
              </a:rPr>
              <a:t>SE coverage ratio: </a:t>
            </a:r>
            <a:r>
              <a:rPr lang="en-US" sz="1000" b="1" dirty="0">
                <a:solidFill>
                  <a:sysClr val="windowText" lastClr="000000"/>
                </a:solidFill>
                <a:cs typeface="Avenir Light" panose="020B0604020202020204" charset="0"/>
              </a:rPr>
              <a:t>2:1</a:t>
            </a:r>
          </a:p>
          <a:p>
            <a:pPr marL="228594" indent="-228594">
              <a:buFont typeface="Arial" panose="020B0604020202020204" pitchFamily="34" charset="0"/>
              <a:buChar char="•"/>
            </a:pPr>
            <a:r>
              <a:rPr lang="en-US" sz="1000" dirty="0">
                <a:solidFill>
                  <a:sysClr val="windowText" lastClr="000000"/>
                </a:solidFill>
                <a:cs typeface="Avenir Light" panose="020B0604020202020204" charset="0"/>
              </a:rPr>
              <a:t>Total Potential Account Average: </a:t>
            </a:r>
            <a:r>
              <a:rPr lang="en-US" sz="1000" b="1" dirty="0">
                <a:solidFill>
                  <a:sysClr val="windowText" lastClr="000000"/>
                </a:solidFill>
                <a:cs typeface="Avenir Light" panose="020B0604020202020204" charset="0"/>
              </a:rPr>
              <a:t>$1.5M</a:t>
            </a:r>
          </a:p>
          <a:p>
            <a:pPr marL="228594" indent="-228594">
              <a:buFont typeface="Arial" panose="020B0604020202020204" pitchFamily="34" charset="0"/>
              <a:buChar char="•"/>
            </a:pPr>
            <a:r>
              <a:rPr lang="en-US" sz="1000" dirty="0">
                <a:solidFill>
                  <a:sysClr val="windowText" lastClr="000000"/>
                </a:solidFill>
                <a:cs typeface="Avenir Light" panose="020B0604020202020204" charset="0"/>
              </a:rPr>
              <a:t>Average footprint per account: </a:t>
            </a:r>
            <a:r>
              <a:rPr lang="en-US" sz="1000" b="1" dirty="0">
                <a:solidFill>
                  <a:sysClr val="windowText" lastClr="000000"/>
                </a:solidFill>
                <a:cs typeface="Avenir Light" panose="020B0604020202020204" charset="0"/>
              </a:rPr>
              <a:t>$373k</a:t>
            </a:r>
          </a:p>
          <a:p>
            <a:pPr marL="228594" indent="-228594">
              <a:buFont typeface="Arial" panose="020B0604020202020204" pitchFamily="34" charset="0"/>
              <a:buChar char="•"/>
            </a:pPr>
            <a:r>
              <a:rPr lang="en-US" sz="1000" dirty="0">
                <a:solidFill>
                  <a:sysClr val="windowText" lastClr="000000"/>
                </a:solidFill>
                <a:cs typeface="Avenir Light" panose="020B0604020202020204" charset="0"/>
              </a:rPr>
              <a:t>Average products per account: </a:t>
            </a:r>
            <a:r>
              <a:rPr lang="en-US" sz="1000" b="1" dirty="0">
                <a:solidFill>
                  <a:sysClr val="windowText" lastClr="000000"/>
                </a:solidFill>
                <a:cs typeface="Avenir Light" panose="020B0604020202020204" charset="0"/>
              </a:rPr>
              <a:t>5</a:t>
            </a:r>
          </a:p>
        </p:txBody>
      </p:sp>
      <p:sp>
        <p:nvSpPr>
          <p:cNvPr id="16" name="TextBox 15">
            <a:extLst>
              <a:ext uri="{FF2B5EF4-FFF2-40B4-BE49-F238E27FC236}">
                <a16:creationId xmlns:a16="http://schemas.microsoft.com/office/drawing/2014/main" id="{02521972-93BE-4890-AF5D-17EFAF8B8367}"/>
              </a:ext>
            </a:extLst>
          </p:cNvPr>
          <p:cNvSpPr txBox="1"/>
          <p:nvPr/>
        </p:nvSpPr>
        <p:spPr>
          <a:xfrm>
            <a:off x="5066263" y="3360151"/>
            <a:ext cx="1546094" cy="307777"/>
          </a:xfrm>
          <a:prstGeom prst="rect">
            <a:avLst/>
          </a:prstGeom>
          <a:noFill/>
        </p:spPr>
        <p:txBody>
          <a:bodyPr wrap="square" rtlCol="0">
            <a:spAutoFit/>
          </a:bodyPr>
          <a:lstStyle/>
          <a:p>
            <a:pPr algn="ctr"/>
            <a:r>
              <a:rPr lang="en-US" sz="1400" b="1" dirty="0">
                <a:solidFill>
                  <a:schemeClr val="bg1"/>
                </a:solidFill>
                <a:latin typeface="Corbel"/>
              </a:rPr>
              <a:t>Large</a:t>
            </a:r>
            <a:r>
              <a:rPr lang="en-US" sz="1400" b="1" dirty="0">
                <a:solidFill>
                  <a:srgbClr val="2C2C2B"/>
                </a:solidFill>
                <a:latin typeface="Corbel"/>
              </a:rPr>
              <a:t> </a:t>
            </a:r>
            <a:r>
              <a:rPr lang="en-US" sz="1400" b="1" dirty="0">
                <a:solidFill>
                  <a:schemeClr val="bg1"/>
                </a:solidFill>
                <a:latin typeface="Corbel"/>
              </a:rPr>
              <a:t>Enterprise</a:t>
            </a:r>
          </a:p>
        </p:txBody>
      </p:sp>
      <p:cxnSp>
        <p:nvCxnSpPr>
          <p:cNvPr id="17" name="Straight Connector 16">
            <a:extLst>
              <a:ext uri="{FF2B5EF4-FFF2-40B4-BE49-F238E27FC236}">
                <a16:creationId xmlns:a16="http://schemas.microsoft.com/office/drawing/2014/main" id="{AFAA1900-83AB-4696-BD2E-72A0641E1386}"/>
              </a:ext>
            </a:extLst>
          </p:cNvPr>
          <p:cNvCxnSpPr>
            <a:cxnSpLocks/>
          </p:cNvCxnSpPr>
          <p:nvPr/>
        </p:nvCxnSpPr>
        <p:spPr>
          <a:xfrm>
            <a:off x="611030" y="4095813"/>
            <a:ext cx="6237826" cy="1754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646829F-3BBC-4CB6-827F-8A491094F56F}"/>
              </a:ext>
            </a:extLst>
          </p:cNvPr>
          <p:cNvSpPr/>
          <p:nvPr/>
        </p:nvSpPr>
        <p:spPr>
          <a:xfrm>
            <a:off x="530098" y="4092427"/>
            <a:ext cx="4321364" cy="116955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28594" indent="-228594">
              <a:buFont typeface="Arial" panose="020B0604020202020204" pitchFamily="34" charset="0"/>
              <a:buChar char="•"/>
            </a:pPr>
            <a:r>
              <a:rPr lang="en-US" sz="1000" dirty="0">
                <a:solidFill>
                  <a:sysClr val="windowText" lastClr="000000"/>
                </a:solidFill>
                <a:cs typeface="Avenir Light" panose="020B0604020202020204" charset="0"/>
              </a:rPr>
              <a:t>Number of reps: </a:t>
            </a:r>
            <a:r>
              <a:rPr lang="en-US" sz="1000" b="1" dirty="0">
                <a:solidFill>
                  <a:sysClr val="windowText" lastClr="000000"/>
                </a:solidFill>
                <a:cs typeface="Avenir Light" panose="020B0604020202020204" charset="0"/>
              </a:rPr>
              <a:t>130</a:t>
            </a:r>
          </a:p>
          <a:p>
            <a:pPr marL="228594" indent="-228594">
              <a:buFont typeface="Arial" panose="020B0604020202020204" pitchFamily="34" charset="0"/>
              <a:buChar char="•"/>
            </a:pPr>
            <a:r>
              <a:rPr lang="en-US" sz="1000" dirty="0">
                <a:solidFill>
                  <a:sysClr val="windowText" lastClr="000000"/>
                </a:solidFill>
                <a:cs typeface="Avenir Light" panose="020B0604020202020204" charset="0"/>
              </a:rPr>
              <a:t>Account Ratio: </a:t>
            </a:r>
            <a:r>
              <a:rPr lang="en-US" sz="1000" b="1" dirty="0">
                <a:solidFill>
                  <a:sysClr val="windowText" lastClr="000000"/>
                </a:solidFill>
                <a:cs typeface="Avenir Light" panose="020B0604020202020204" charset="0"/>
              </a:rPr>
              <a:t>+30:1</a:t>
            </a:r>
          </a:p>
          <a:p>
            <a:pPr marL="228594" indent="-228594">
              <a:buFont typeface="Arial" panose="020B0604020202020204" pitchFamily="34" charset="0"/>
              <a:buChar char="•"/>
            </a:pPr>
            <a:r>
              <a:rPr lang="en-US" sz="1000" dirty="0">
                <a:solidFill>
                  <a:sysClr val="windowText" lastClr="000000"/>
                </a:solidFill>
                <a:cs typeface="Avenir Light" panose="020B0604020202020204" charset="0"/>
              </a:rPr>
              <a:t>Quotas: </a:t>
            </a:r>
            <a:r>
              <a:rPr lang="en-US" sz="1000" b="1" dirty="0">
                <a:solidFill>
                  <a:sysClr val="windowText" lastClr="000000"/>
                </a:solidFill>
                <a:cs typeface="Avenir Light" panose="020B0604020202020204" charset="0"/>
              </a:rPr>
              <a:t>$2.5M</a:t>
            </a:r>
          </a:p>
          <a:p>
            <a:pPr marL="228594" indent="-228594">
              <a:buFont typeface="Arial" panose="020B0604020202020204" pitchFamily="34" charset="0"/>
              <a:buChar char="•"/>
            </a:pPr>
            <a:r>
              <a:rPr lang="en-US" sz="1000" dirty="0">
                <a:solidFill>
                  <a:sysClr val="windowText" lastClr="000000"/>
                </a:solidFill>
                <a:cs typeface="Avenir Light" panose="020B0604020202020204" charset="0"/>
              </a:rPr>
              <a:t>SE coverage ratio: </a:t>
            </a:r>
            <a:r>
              <a:rPr lang="en-US" sz="1000" b="1" dirty="0">
                <a:solidFill>
                  <a:sysClr val="windowText" lastClr="000000"/>
                </a:solidFill>
                <a:cs typeface="Avenir Light" panose="020B0604020202020204" charset="0"/>
              </a:rPr>
              <a:t>2:1</a:t>
            </a:r>
          </a:p>
          <a:p>
            <a:pPr marL="228594" indent="-228594">
              <a:buFont typeface="Arial" panose="020B0604020202020204" pitchFamily="34" charset="0"/>
              <a:buChar char="•"/>
            </a:pPr>
            <a:r>
              <a:rPr lang="en-US" sz="1000" dirty="0">
                <a:solidFill>
                  <a:sysClr val="windowText" lastClr="000000"/>
                </a:solidFill>
                <a:cs typeface="Avenir Light" panose="020B0604020202020204" charset="0"/>
              </a:rPr>
              <a:t>Total Potential Account Average: </a:t>
            </a:r>
            <a:r>
              <a:rPr lang="en-US" sz="1000" b="1" dirty="0">
                <a:solidFill>
                  <a:sysClr val="windowText" lastClr="000000"/>
                </a:solidFill>
                <a:cs typeface="Avenir Light" panose="020B0604020202020204" charset="0"/>
              </a:rPr>
              <a:t>$290k</a:t>
            </a:r>
          </a:p>
          <a:p>
            <a:pPr marL="228594" indent="-228594">
              <a:buFont typeface="Arial" panose="020B0604020202020204" pitchFamily="34" charset="0"/>
              <a:buChar char="•"/>
            </a:pPr>
            <a:r>
              <a:rPr lang="en-US" sz="1000" dirty="0">
                <a:solidFill>
                  <a:sysClr val="windowText" lastClr="000000"/>
                </a:solidFill>
                <a:cs typeface="Avenir Light" panose="020B0604020202020204" charset="0"/>
              </a:rPr>
              <a:t>Average footprint per account: </a:t>
            </a:r>
            <a:r>
              <a:rPr lang="en-US" sz="1000" b="1" dirty="0">
                <a:solidFill>
                  <a:sysClr val="windowText" lastClr="000000"/>
                </a:solidFill>
                <a:cs typeface="Avenir Light" panose="020B0604020202020204" charset="0"/>
              </a:rPr>
              <a:t>$26k</a:t>
            </a:r>
          </a:p>
          <a:p>
            <a:pPr marL="228594" indent="-228594">
              <a:buFont typeface="Arial" panose="020B0604020202020204" pitchFamily="34" charset="0"/>
              <a:buChar char="•"/>
            </a:pPr>
            <a:r>
              <a:rPr lang="en-US" sz="1000" dirty="0">
                <a:solidFill>
                  <a:sysClr val="windowText" lastClr="000000"/>
                </a:solidFill>
                <a:cs typeface="Avenir Light" panose="020B0604020202020204" charset="0"/>
              </a:rPr>
              <a:t>Average products per account: </a:t>
            </a:r>
            <a:r>
              <a:rPr lang="en-US" sz="1000" b="1" dirty="0">
                <a:solidFill>
                  <a:sysClr val="windowText" lastClr="000000"/>
                </a:solidFill>
                <a:cs typeface="Avenir Light" panose="020B0604020202020204" charset="0"/>
              </a:rPr>
              <a:t>2</a:t>
            </a:r>
          </a:p>
        </p:txBody>
      </p:sp>
      <p:cxnSp>
        <p:nvCxnSpPr>
          <p:cNvPr id="19" name="Straight Connector 18">
            <a:extLst>
              <a:ext uri="{FF2B5EF4-FFF2-40B4-BE49-F238E27FC236}">
                <a16:creationId xmlns:a16="http://schemas.microsoft.com/office/drawing/2014/main" id="{6CF9C98D-F4D2-401E-9262-47E8F4F64EB3}"/>
              </a:ext>
            </a:extLst>
          </p:cNvPr>
          <p:cNvCxnSpPr>
            <a:cxnSpLocks/>
          </p:cNvCxnSpPr>
          <p:nvPr/>
        </p:nvCxnSpPr>
        <p:spPr>
          <a:xfrm flipV="1">
            <a:off x="611032" y="5277680"/>
            <a:ext cx="6649304" cy="195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9D147E8-9AF3-49C7-938F-12192487D2CB}"/>
              </a:ext>
            </a:extLst>
          </p:cNvPr>
          <p:cNvSpPr/>
          <p:nvPr/>
        </p:nvSpPr>
        <p:spPr>
          <a:xfrm>
            <a:off x="530098" y="5271719"/>
            <a:ext cx="4321364" cy="553998"/>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28594" indent="-228594">
              <a:buFont typeface="Arial" panose="020B0604020202020204" pitchFamily="34" charset="0"/>
              <a:buChar char="•"/>
            </a:pPr>
            <a:r>
              <a:rPr lang="en-US" sz="1000" dirty="0">
                <a:solidFill>
                  <a:sysClr val="windowText" lastClr="000000"/>
                </a:solidFill>
                <a:cs typeface="Avenir Light" panose="020B0604020202020204" charset="0"/>
              </a:rPr>
              <a:t>Inside Sales</a:t>
            </a:r>
          </a:p>
          <a:p>
            <a:pPr marL="228594" indent="-228594">
              <a:buFont typeface="Arial" panose="020B0604020202020204" pitchFamily="34" charset="0"/>
              <a:buChar char="•"/>
            </a:pPr>
            <a:r>
              <a:rPr lang="en-US" sz="1000" dirty="0">
                <a:solidFill>
                  <a:sysClr val="windowText" lastClr="000000"/>
                </a:solidFill>
                <a:cs typeface="Avenir Light" panose="020B0604020202020204" charset="0"/>
              </a:rPr>
              <a:t>Number of reps: </a:t>
            </a:r>
            <a:r>
              <a:rPr lang="en-US" sz="1000" b="1" dirty="0">
                <a:solidFill>
                  <a:sysClr val="windowText" lastClr="000000"/>
                </a:solidFill>
                <a:cs typeface="Avenir Light" panose="020B0604020202020204" charset="0"/>
              </a:rPr>
              <a:t>100 ISRs</a:t>
            </a:r>
          </a:p>
          <a:p>
            <a:pPr marL="228594" indent="-228594">
              <a:buFont typeface="Arial" panose="020B0604020202020204" pitchFamily="34" charset="0"/>
              <a:buChar char="•"/>
            </a:pPr>
            <a:r>
              <a:rPr lang="en-US" sz="1000" dirty="0">
                <a:solidFill>
                  <a:sysClr val="windowText" lastClr="000000"/>
                </a:solidFill>
                <a:cs typeface="Avenir Light" panose="020B0604020202020204" charset="0"/>
              </a:rPr>
              <a:t>Quotas: </a:t>
            </a:r>
            <a:r>
              <a:rPr lang="en-US" sz="1000" b="1" dirty="0">
                <a:solidFill>
                  <a:sysClr val="windowText" lastClr="000000"/>
                </a:solidFill>
                <a:cs typeface="Avenir Light" panose="020B0604020202020204" charset="0"/>
              </a:rPr>
              <a:t>$900k</a:t>
            </a:r>
          </a:p>
        </p:txBody>
      </p:sp>
      <p:sp>
        <p:nvSpPr>
          <p:cNvPr id="22" name="Rectangle 21">
            <a:extLst>
              <a:ext uri="{FF2B5EF4-FFF2-40B4-BE49-F238E27FC236}">
                <a16:creationId xmlns:a16="http://schemas.microsoft.com/office/drawing/2014/main" id="{92D64871-8668-4C83-A6E7-0BF6983F8DC6}"/>
              </a:ext>
            </a:extLst>
          </p:cNvPr>
          <p:cNvSpPr/>
          <p:nvPr/>
        </p:nvSpPr>
        <p:spPr>
          <a:xfrm>
            <a:off x="530098" y="5771719"/>
            <a:ext cx="4321364" cy="553998"/>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US" sz="1000" dirty="0">
                <a:solidFill>
                  <a:sysClr val="windowText" lastClr="000000"/>
                </a:solidFill>
                <a:cs typeface="Avenir Light" panose="020B0604020202020204" charset="0"/>
              </a:rPr>
              <a:t>  CSMs (Iris)</a:t>
            </a:r>
          </a:p>
          <a:p>
            <a:pPr marL="228594" indent="-228594">
              <a:buFont typeface="Arial" panose="020B0604020202020204" pitchFamily="34" charset="0"/>
              <a:buChar char="•"/>
            </a:pPr>
            <a:r>
              <a:rPr lang="en-US" sz="1000" dirty="0">
                <a:solidFill>
                  <a:sysClr val="windowText" lastClr="000000"/>
                </a:solidFill>
                <a:cs typeface="Avenir Light" panose="020B0604020202020204" charset="0"/>
              </a:rPr>
              <a:t>Number of CSMs: </a:t>
            </a:r>
            <a:r>
              <a:rPr lang="en-US" sz="1000" b="1" dirty="0">
                <a:solidFill>
                  <a:sysClr val="windowText" lastClr="000000"/>
                </a:solidFill>
                <a:cs typeface="Avenir Light" panose="020B0604020202020204" charset="0"/>
              </a:rPr>
              <a:t>60</a:t>
            </a:r>
          </a:p>
          <a:p>
            <a:pPr marL="228594" indent="-228594">
              <a:buFont typeface="Arial" panose="020B0604020202020204" pitchFamily="34" charset="0"/>
              <a:buChar char="•"/>
            </a:pPr>
            <a:r>
              <a:rPr lang="en-US" sz="1000" dirty="0">
                <a:solidFill>
                  <a:sysClr val="windowText" lastClr="000000"/>
                </a:solidFill>
                <a:cs typeface="Avenir Light" panose="020B0604020202020204" charset="0"/>
              </a:rPr>
              <a:t>Quotas: </a:t>
            </a:r>
            <a:r>
              <a:rPr lang="en-US" sz="1000" b="1" dirty="0">
                <a:solidFill>
                  <a:sysClr val="windowText" lastClr="000000"/>
                </a:solidFill>
                <a:cs typeface="Avenir Light" panose="020B0604020202020204" charset="0"/>
              </a:rPr>
              <a:t>$500k</a:t>
            </a:r>
          </a:p>
        </p:txBody>
      </p:sp>
      <p:grpSp>
        <p:nvGrpSpPr>
          <p:cNvPr id="23" name="Group 22">
            <a:extLst>
              <a:ext uri="{FF2B5EF4-FFF2-40B4-BE49-F238E27FC236}">
                <a16:creationId xmlns:a16="http://schemas.microsoft.com/office/drawing/2014/main" id="{8E59D7A2-4C0E-4AA9-8DAF-60AC8FFC21BC}"/>
              </a:ext>
            </a:extLst>
          </p:cNvPr>
          <p:cNvGrpSpPr/>
          <p:nvPr/>
        </p:nvGrpSpPr>
        <p:grpSpPr>
          <a:xfrm>
            <a:off x="7907343" y="1364254"/>
            <a:ext cx="3765399" cy="4813410"/>
            <a:chOff x="7983812" y="1188720"/>
            <a:chExt cx="3765399" cy="4888273"/>
          </a:xfrm>
        </p:grpSpPr>
        <p:sp>
          <p:nvSpPr>
            <p:cNvPr id="24" name="Rounded Rectangle 3">
              <a:extLst>
                <a:ext uri="{FF2B5EF4-FFF2-40B4-BE49-F238E27FC236}">
                  <a16:creationId xmlns:a16="http://schemas.microsoft.com/office/drawing/2014/main" id="{2A8AEBCB-EEA3-4D79-AB8F-329A3DD829EC}"/>
                </a:ext>
              </a:extLst>
            </p:cNvPr>
            <p:cNvSpPr/>
            <p:nvPr/>
          </p:nvSpPr>
          <p:spPr bwMode="auto">
            <a:xfrm>
              <a:off x="7983812" y="1551334"/>
              <a:ext cx="3763479" cy="4525659"/>
            </a:xfrm>
            <a:prstGeom prst="roundRect">
              <a:avLst>
                <a:gd name="adj" fmla="val 1088"/>
              </a:avLst>
            </a:prstGeom>
            <a:solidFill>
              <a:schemeClr val="bg1"/>
            </a:solidFill>
            <a:ln w="25400">
              <a:solidFill>
                <a:srgbClr val="E0E3E6"/>
              </a:solidFill>
            </a:ln>
            <a:effectLst>
              <a:outerShdw blurRad="76200" dist="50800" dir="5400000" algn="tl" rotWithShape="0">
                <a:schemeClr val="accent6">
                  <a:alpha val="4000"/>
                </a:schemeClr>
              </a:outerShdw>
            </a:effectLst>
          </p:spPr>
          <p:txBody>
            <a:bodyPr rot="0" spcFirstLastPara="0" vert="horz" wrap="square" lIns="91440" tIns="91440" rIns="91440" bIns="9144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a:lstStyle>
            <a:p>
              <a:r>
                <a:rPr lang="en-US" sz="1200" b="1" dirty="0">
                  <a:solidFill>
                    <a:srgbClr val="2C2C2B"/>
                  </a:solidFill>
                  <a:latin typeface="+mn-lt"/>
                </a:rPr>
                <a:t>Conceptually</a:t>
              </a:r>
              <a:r>
                <a:rPr lang="en-US" sz="1200" dirty="0">
                  <a:solidFill>
                    <a:srgbClr val="2C2C2B"/>
                  </a:solidFill>
                  <a:latin typeface="+mn-lt"/>
                </a:rPr>
                <a:t>:</a:t>
              </a:r>
            </a:p>
            <a:p>
              <a:pPr marL="285750" indent="-285750">
                <a:spcBef>
                  <a:spcPts val="200"/>
                </a:spcBef>
                <a:spcAft>
                  <a:spcPts val="200"/>
                </a:spcAft>
                <a:buFont typeface="Arial" panose="020B0604020202020204" pitchFamily="34" charset="0"/>
                <a:buChar char="•"/>
              </a:pPr>
              <a:r>
                <a:rPr lang="en-US" sz="1200" dirty="0">
                  <a:solidFill>
                    <a:srgbClr val="2C2C2B"/>
                  </a:solidFill>
                  <a:latin typeface="+mn-lt"/>
                </a:rPr>
                <a:t>Increase the number of Strategic Accounts</a:t>
              </a:r>
            </a:p>
            <a:p>
              <a:pPr marL="285750" indent="-285750">
                <a:spcBef>
                  <a:spcPts val="200"/>
                </a:spcBef>
                <a:spcAft>
                  <a:spcPts val="200"/>
                </a:spcAft>
                <a:buFont typeface="Arial" panose="020B0604020202020204" pitchFamily="34" charset="0"/>
                <a:buChar char="•"/>
              </a:pPr>
              <a:r>
                <a:rPr lang="en-US" sz="1200" dirty="0">
                  <a:solidFill>
                    <a:srgbClr val="2C2C2B"/>
                  </a:solidFill>
                  <a:latin typeface="+mn-lt"/>
                </a:rPr>
                <a:t>Creation of Large Enterprise Group</a:t>
              </a:r>
            </a:p>
            <a:p>
              <a:pPr marL="285750" indent="-285750">
                <a:spcBef>
                  <a:spcPts val="200"/>
                </a:spcBef>
                <a:spcAft>
                  <a:spcPts val="200"/>
                </a:spcAft>
                <a:buFont typeface="Arial" panose="020B0604020202020204" pitchFamily="34" charset="0"/>
                <a:buChar char="•"/>
              </a:pPr>
              <a:r>
                <a:rPr lang="en-US" sz="1200" dirty="0">
                  <a:solidFill>
                    <a:srgbClr val="2C2C2B"/>
                  </a:solidFill>
                  <a:latin typeface="+mn-lt"/>
                  <a:ea typeface="ＭＳ Ｐゴシック"/>
                </a:rPr>
                <a:t>Creation of strategic group that executes at the top of the pyramid</a:t>
              </a:r>
            </a:p>
            <a:p>
              <a:pPr marL="285750" indent="-285750">
                <a:spcBef>
                  <a:spcPts val="200"/>
                </a:spcBef>
                <a:spcAft>
                  <a:spcPts val="200"/>
                </a:spcAft>
                <a:buFont typeface="Arial" panose="020B0604020202020204" pitchFamily="34" charset="0"/>
                <a:buChar char="•"/>
              </a:pPr>
              <a:r>
                <a:rPr lang="en-US" sz="1200" dirty="0">
                  <a:solidFill>
                    <a:srgbClr val="2C2C2B"/>
                  </a:solidFill>
                  <a:latin typeface="+mn-lt"/>
                </a:rPr>
                <a:t>Product and technology specialist overlay field SE team</a:t>
              </a:r>
            </a:p>
            <a:p>
              <a:pPr marL="285750" indent="-285750">
                <a:spcBef>
                  <a:spcPts val="200"/>
                </a:spcBef>
                <a:spcAft>
                  <a:spcPts val="200"/>
                </a:spcAft>
                <a:buFont typeface="Arial" panose="020B0604020202020204" pitchFamily="34" charset="0"/>
                <a:buChar char="•"/>
              </a:pPr>
              <a:r>
                <a:rPr lang="en-US" sz="1200" dirty="0">
                  <a:solidFill>
                    <a:srgbClr val="2C2C2B"/>
                  </a:solidFill>
                  <a:latin typeface="+mn-lt"/>
                  <a:ea typeface="ＭＳ Ｐゴシック"/>
                </a:rPr>
                <a:t>Focused channel that sells up and down the pyramid, sells all the way down to mid-market</a:t>
              </a:r>
              <a:endParaRPr lang="en-US" sz="1200" dirty="0">
                <a:solidFill>
                  <a:srgbClr val="2C2C2B"/>
                </a:solidFill>
                <a:latin typeface="+mn-lt"/>
              </a:endParaRPr>
            </a:p>
            <a:p>
              <a:pPr algn="ctr"/>
              <a:endParaRPr lang="en-US" sz="1200" dirty="0">
                <a:solidFill>
                  <a:srgbClr val="2C2C2B"/>
                </a:solidFill>
                <a:latin typeface="+mn-lt"/>
              </a:endParaRPr>
            </a:p>
            <a:p>
              <a:r>
                <a:rPr lang="en-US" sz="1200" b="1" dirty="0">
                  <a:solidFill>
                    <a:srgbClr val="2C2C2B"/>
                  </a:solidFill>
                  <a:latin typeface="+mn-lt"/>
                </a:rPr>
                <a:t>Further Detail:</a:t>
              </a:r>
            </a:p>
            <a:p>
              <a:pPr marL="285750" indent="-285750">
                <a:spcBef>
                  <a:spcPts val="200"/>
                </a:spcBef>
                <a:spcAft>
                  <a:spcPts val="200"/>
                </a:spcAft>
                <a:buFont typeface="Arial" panose="020B0604020202020204" pitchFamily="34" charset="0"/>
                <a:buChar char="•"/>
              </a:pPr>
              <a:r>
                <a:rPr lang="en-US" sz="1200" dirty="0">
                  <a:solidFill>
                    <a:srgbClr val="2C2C2B"/>
                  </a:solidFill>
                  <a:latin typeface="+mn-lt"/>
                </a:rPr>
                <a:t>43 overlay SEs</a:t>
              </a:r>
            </a:p>
            <a:p>
              <a:pPr marL="285750" indent="-285750">
                <a:spcBef>
                  <a:spcPts val="200"/>
                </a:spcBef>
                <a:spcAft>
                  <a:spcPts val="200"/>
                </a:spcAft>
                <a:buFont typeface="Arial" panose="020B0604020202020204" pitchFamily="34" charset="0"/>
                <a:buChar char="•"/>
              </a:pPr>
              <a:r>
                <a:rPr lang="en-US" sz="1200" dirty="0">
                  <a:solidFill>
                    <a:srgbClr val="2C2C2B"/>
                  </a:solidFill>
                  <a:latin typeface="+mn-lt"/>
                </a:rPr>
                <a:t>250 channel partners</a:t>
              </a:r>
            </a:p>
            <a:p>
              <a:pPr marL="285750" indent="-285750">
                <a:spcBef>
                  <a:spcPts val="200"/>
                </a:spcBef>
                <a:spcAft>
                  <a:spcPts val="200"/>
                </a:spcAft>
                <a:buFont typeface="Arial" panose="020B0604020202020204" pitchFamily="34" charset="0"/>
                <a:buChar char="•"/>
              </a:pPr>
              <a:r>
                <a:rPr lang="en-US" sz="1200" dirty="0">
                  <a:solidFill>
                    <a:srgbClr val="2C2C2B"/>
                  </a:solidFill>
                  <a:latin typeface="+mn-lt"/>
                </a:rPr>
                <a:t>80 channel managers</a:t>
              </a:r>
            </a:p>
            <a:p>
              <a:pPr marL="285750" indent="-285750" fontAlgn="auto">
                <a:spcBef>
                  <a:spcPts val="200"/>
                </a:spcBef>
                <a:spcAft>
                  <a:spcPts val="200"/>
                </a:spcAft>
                <a:buFont typeface="Arial" panose="020B0604020202020204" pitchFamily="34" charset="0"/>
                <a:buChar char="•"/>
              </a:pPr>
              <a:endParaRPr lang="en-US" sz="1600" dirty="0">
                <a:solidFill>
                  <a:srgbClr val="2C2C2B"/>
                </a:solidFill>
                <a:latin typeface="Corbel"/>
                <a:ea typeface="+mn-ea"/>
                <a:cs typeface="+mn-cs"/>
              </a:endParaRPr>
            </a:p>
            <a:p>
              <a:pPr fontAlgn="auto">
                <a:spcBef>
                  <a:spcPts val="300"/>
                </a:spcBef>
                <a:spcAft>
                  <a:spcPts val="300"/>
                </a:spcAft>
              </a:pPr>
              <a:endParaRPr lang="en-US" sz="1600" dirty="0">
                <a:solidFill>
                  <a:srgbClr val="2C2C2B"/>
                </a:solidFill>
                <a:latin typeface="Corbel"/>
                <a:ea typeface="+mn-ea"/>
                <a:cs typeface="+mn-cs"/>
              </a:endParaRPr>
            </a:p>
          </p:txBody>
        </p:sp>
        <p:sp>
          <p:nvSpPr>
            <p:cNvPr id="25" name="Rectangle 24">
              <a:extLst>
                <a:ext uri="{FF2B5EF4-FFF2-40B4-BE49-F238E27FC236}">
                  <a16:creationId xmlns:a16="http://schemas.microsoft.com/office/drawing/2014/main" id="{D0A2295A-CC24-4CC3-B383-46009152D69A}"/>
                </a:ext>
              </a:extLst>
            </p:cNvPr>
            <p:cNvSpPr/>
            <p:nvPr/>
          </p:nvSpPr>
          <p:spPr>
            <a:xfrm>
              <a:off x="7985732" y="1188720"/>
              <a:ext cx="3763479" cy="3125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16" tIns="45708" rIns="91416" bIns="45708"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US" sz="1400" b="1" dirty="0"/>
                <a:t>Further Detail:</a:t>
              </a:r>
            </a:p>
          </p:txBody>
        </p:sp>
      </p:grpSp>
    </p:spTree>
    <p:extLst>
      <p:ext uri="{BB962C8B-B14F-4D97-AF65-F5344CB8AC3E}">
        <p14:creationId xmlns:p14="http://schemas.microsoft.com/office/powerpoint/2010/main" val="1657785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D26A251-30F4-4756-84B4-CB35E9267844}"/>
              </a:ext>
            </a:extLst>
          </p:cNvPr>
          <p:cNvGraphicFramePr>
            <a:graphicFrameLocks noChangeAspect="1"/>
          </p:cNvGraphicFramePr>
          <p:nvPr>
            <p:custDataLst>
              <p:tags r:id="rId1"/>
            </p:custDataLst>
            <p:extLst>
              <p:ext uri="{D42A27DB-BD31-4B8C-83A1-F6EECF244321}">
                <p14:modId xmlns:p14="http://schemas.microsoft.com/office/powerpoint/2010/main" val="3182715096"/>
              </p:ext>
            </p:extLst>
          </p:nvPr>
        </p:nvGraphicFramePr>
        <p:xfrm>
          <a:off x="3175" y="2480"/>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8D26A251-30F4-4756-84B4-CB35E9267844}"/>
                          </a:ext>
                        </a:extLst>
                      </p:cNvPr>
                      <p:cNvPicPr/>
                      <p:nvPr/>
                    </p:nvPicPr>
                    <p:blipFill>
                      <a:blip r:embed="rId5"/>
                      <a:stretch>
                        <a:fillRect/>
                      </a:stretch>
                    </p:blipFill>
                    <p:spPr>
                      <a:xfrm>
                        <a:off x="3175" y="2480"/>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A7B77B2-1607-4CE4-AF32-38822C80D278}"/>
              </a:ext>
            </a:extLst>
          </p:cNvPr>
          <p:cNvSpPr/>
          <p:nvPr>
            <p:custDataLst>
              <p:tags r:id="rId2"/>
            </p:custDataLst>
          </p:nvPr>
        </p:nvSpPr>
        <p:spPr bwMode="auto">
          <a:xfrm>
            <a:off x="1588" y="894"/>
            <a:ext cx="158709" cy="158709"/>
          </a:xfrm>
          <a:prstGeom prst="rect">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defTabSz="228531">
              <a:spcBef>
                <a:spcPct val="0"/>
              </a:spcBef>
              <a:spcAft>
                <a:spcPct val="0"/>
              </a:spcAft>
              <a:tabLst>
                <a:tab pos="182825" algn="l"/>
                <a:tab pos="365650" algn="l"/>
                <a:tab pos="548475" algn="l"/>
                <a:tab pos="731301" algn="l"/>
                <a:tab pos="914126" algn="l"/>
                <a:tab pos="1096951" algn="l"/>
                <a:tab pos="1279776" algn="l"/>
                <a:tab pos="1462601" algn="l"/>
                <a:tab pos="1645426" algn="l"/>
                <a:tab pos="1828251" algn="l"/>
                <a:tab pos="2011076" algn="l"/>
                <a:tab pos="2193902" algn="l"/>
                <a:tab pos="2376727" algn="l"/>
                <a:tab pos="2559552" algn="l"/>
                <a:tab pos="2742377" algn="l"/>
              </a:tabLst>
            </a:pPr>
            <a:endParaRPr lang="en-US" sz="3199" b="1" dirty="0">
              <a:solidFill>
                <a:schemeClr val="tx2"/>
              </a:solidFill>
              <a:latin typeface="Calibri" panose="020F0502020204030204" pitchFamily="34" charset="0"/>
              <a:cs typeface="Calibri" panose="020F0502020204030204" pitchFamily="34" charset="0"/>
              <a:sym typeface="Calibri" panose="020F0502020204030204" pitchFamily="34" charset="0"/>
            </a:endParaRPr>
          </a:p>
        </p:txBody>
      </p:sp>
      <p:sp>
        <p:nvSpPr>
          <p:cNvPr id="3" name="Title 2">
            <a:extLst>
              <a:ext uri="{FF2B5EF4-FFF2-40B4-BE49-F238E27FC236}">
                <a16:creationId xmlns:a16="http://schemas.microsoft.com/office/drawing/2014/main" id="{1AB3EA65-EA1E-4A49-99CE-227743DCC1E1}"/>
              </a:ext>
            </a:extLst>
          </p:cNvPr>
          <p:cNvSpPr>
            <a:spLocks noGrp="1"/>
          </p:cNvSpPr>
          <p:nvPr>
            <p:ph type="title"/>
          </p:nvPr>
        </p:nvSpPr>
        <p:spPr/>
        <p:txBody>
          <a:bodyPr vert="horz"/>
          <a:lstStyle/>
          <a:p>
            <a:r>
              <a:rPr lang="en-US" dirty="0"/>
              <a:t>How to use this document</a:t>
            </a:r>
          </a:p>
        </p:txBody>
      </p:sp>
      <p:sp>
        <p:nvSpPr>
          <p:cNvPr id="5" name="TextBox 4">
            <a:extLst>
              <a:ext uri="{FF2B5EF4-FFF2-40B4-BE49-F238E27FC236}">
                <a16:creationId xmlns:a16="http://schemas.microsoft.com/office/drawing/2014/main" id="{D136A0D0-B629-30C7-B7EC-FD2B62A539DF}"/>
              </a:ext>
            </a:extLst>
          </p:cNvPr>
          <p:cNvSpPr txBox="1"/>
          <p:nvPr/>
        </p:nvSpPr>
        <p:spPr>
          <a:xfrm>
            <a:off x="704088" y="1627632"/>
            <a:ext cx="10962290" cy="2740750"/>
          </a:xfrm>
          <a:prstGeom prst="rect">
            <a:avLst/>
          </a:prstGeom>
          <a:noFill/>
        </p:spPr>
        <p:txBody>
          <a:bodyPr wrap="square" rtlCol="0">
            <a:spAutoFit/>
          </a:bodyPr>
          <a:lstStyle/>
          <a:p>
            <a:pPr algn="l">
              <a:lnSpc>
                <a:spcPct val="120000"/>
              </a:lnSpc>
              <a:spcBef>
                <a:spcPts val="600"/>
              </a:spcBef>
              <a:spcAft>
                <a:spcPts val="600"/>
              </a:spcAft>
            </a:pPr>
            <a:r>
              <a:rPr lang="en-US" sz="1600" dirty="0"/>
              <a:t>This document includes example output for several pivotal stages in the Account Segmentation process, gleaned from SBI clients who have applied these techniques in real-word scenarios. </a:t>
            </a:r>
          </a:p>
          <a:p>
            <a:pPr algn="l">
              <a:lnSpc>
                <a:spcPct val="120000"/>
              </a:lnSpc>
              <a:spcBef>
                <a:spcPts val="600"/>
              </a:spcBef>
              <a:spcAft>
                <a:spcPts val="600"/>
              </a:spcAft>
            </a:pPr>
            <a:r>
              <a:rPr lang="en-US" sz="1600" dirty="0"/>
              <a:t>The example output is divided into four sections aligned to Step 3 – 7 in the Growth Project Guide to Account Segmentation. Sections 1 – 3 provide examples of output related to Account Potential, ICP and Account Score, and segmentation modeling, respectively. Section 4 illustrates examples of summary findings or recommendations you might make as a result of your segmentation work.</a:t>
            </a:r>
          </a:p>
          <a:p>
            <a:pPr>
              <a:lnSpc>
                <a:spcPct val="120000"/>
              </a:lnSpc>
              <a:spcBef>
                <a:spcPts val="600"/>
              </a:spcBef>
              <a:spcAft>
                <a:spcPts val="600"/>
              </a:spcAft>
            </a:pPr>
            <a:r>
              <a:rPr lang="en-US" sz="1600" dirty="0"/>
              <a:t>As you execute your segmentation project, refer to these examples for guidance on how to present and communicate critical insights at each step in the process. </a:t>
            </a:r>
          </a:p>
        </p:txBody>
      </p:sp>
    </p:spTree>
    <p:extLst>
      <p:ext uri="{BB962C8B-B14F-4D97-AF65-F5344CB8AC3E}">
        <p14:creationId xmlns:p14="http://schemas.microsoft.com/office/powerpoint/2010/main" val="4173906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B9F6E-FCC4-46E3-941E-CBBD4182D740}"/>
              </a:ext>
            </a:extLst>
          </p:cNvPr>
          <p:cNvSpPr txBox="1">
            <a:spLocks/>
          </p:cNvSpPr>
          <p:nvPr/>
        </p:nvSpPr>
        <p:spPr>
          <a:xfrm>
            <a:off x="2462354" y="1422713"/>
            <a:ext cx="7134652" cy="19328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Account Potential</a:t>
            </a:r>
          </a:p>
        </p:txBody>
      </p:sp>
      <p:sp>
        <p:nvSpPr>
          <p:cNvPr id="3" name="Text Placeholder 2">
            <a:extLst>
              <a:ext uri="{FF2B5EF4-FFF2-40B4-BE49-F238E27FC236}">
                <a16:creationId xmlns:a16="http://schemas.microsoft.com/office/drawing/2014/main" id="{A17444F4-94A0-2AFD-739A-D9246E7221DE}"/>
              </a:ext>
            </a:extLst>
          </p:cNvPr>
          <p:cNvSpPr>
            <a:spLocks noGrp="1"/>
          </p:cNvSpPr>
          <p:nvPr>
            <p:ph type="body" sz="quarter" idx="10"/>
          </p:nvPr>
        </p:nvSpPr>
        <p:spPr/>
        <p:txBody>
          <a:bodyPr/>
          <a:lstStyle/>
          <a:p>
            <a:r>
              <a:rPr lang="en-US" dirty="0"/>
              <a:t>Account Potential</a:t>
            </a:r>
          </a:p>
        </p:txBody>
      </p:sp>
      <p:sp>
        <p:nvSpPr>
          <p:cNvPr id="4" name="Text Placeholder 3">
            <a:extLst>
              <a:ext uri="{FF2B5EF4-FFF2-40B4-BE49-F238E27FC236}">
                <a16:creationId xmlns:a16="http://schemas.microsoft.com/office/drawing/2014/main" id="{E970B263-B12E-C19B-4D76-219F52A5DE10}"/>
              </a:ext>
            </a:extLst>
          </p:cNvPr>
          <p:cNvSpPr>
            <a:spLocks noGrp="1"/>
          </p:cNvSpPr>
          <p:nvPr>
            <p:ph type="body" sz="quarter" idx="11"/>
          </p:nvPr>
        </p:nvSpPr>
        <p:spPr/>
        <p:txBody>
          <a:bodyPr>
            <a:normAutofit fontScale="92500"/>
          </a:bodyPr>
          <a:lstStyle/>
          <a:p>
            <a:r>
              <a:rPr lang="en-US" dirty="0"/>
              <a:t>01</a:t>
            </a:r>
          </a:p>
        </p:txBody>
      </p:sp>
    </p:spTree>
    <p:extLst>
      <p:ext uri="{BB962C8B-B14F-4D97-AF65-F5344CB8AC3E}">
        <p14:creationId xmlns:p14="http://schemas.microsoft.com/office/powerpoint/2010/main" val="240851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9EC410C-8940-4DBE-A1C2-378E4000533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E9EC410C-8940-4DBE-A1C2-378E4000533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14FB5EA-2F34-4700-ADE0-D63CDAD11169}"/>
              </a:ext>
            </a:extLst>
          </p:cNvPr>
          <p:cNvSpPr/>
          <p:nvPr>
            <p:custDataLst>
              <p:tags r:id="rId2"/>
            </p:custDataLst>
          </p:nvPr>
        </p:nvSpPr>
        <p:spPr bwMode="auto">
          <a:xfrm>
            <a:off x="0" y="0"/>
            <a:ext cx="158750" cy="158750"/>
          </a:xfrm>
          <a:prstGeom prst="rect">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US" sz="2400" b="1" dirty="0">
              <a:solidFill>
                <a:schemeClr val="tx2"/>
              </a:solidFill>
              <a:latin typeface="Calibri" panose="020F0502020204030204" pitchFamily="34" charset="0"/>
              <a:cs typeface="Calibri" panose="020F0502020204030204" pitchFamily="34" charset="0"/>
              <a:sym typeface="Calibri" panose="020F0502020204030204" pitchFamily="34" charset="0"/>
            </a:endParaRPr>
          </a:p>
        </p:txBody>
      </p:sp>
      <p:sp>
        <p:nvSpPr>
          <p:cNvPr id="3" name="Title 2">
            <a:extLst>
              <a:ext uri="{FF2B5EF4-FFF2-40B4-BE49-F238E27FC236}">
                <a16:creationId xmlns:a16="http://schemas.microsoft.com/office/drawing/2014/main" id="{19AD6F27-3A72-46E0-873C-8054F00D036C}"/>
              </a:ext>
            </a:extLst>
          </p:cNvPr>
          <p:cNvSpPr>
            <a:spLocks noGrp="1"/>
          </p:cNvSpPr>
          <p:nvPr>
            <p:ph type="title"/>
          </p:nvPr>
        </p:nvSpPr>
        <p:spPr/>
        <p:txBody>
          <a:bodyPr/>
          <a:lstStyle/>
          <a:p>
            <a:r>
              <a:rPr lang="en-US" dirty="0"/>
              <a:t>Group A Strategic customers have on average $10.3M upsell potential per customer</a:t>
            </a:r>
          </a:p>
        </p:txBody>
      </p:sp>
      <p:graphicFrame>
        <p:nvGraphicFramePr>
          <p:cNvPr id="8" name="Table 7">
            <a:extLst>
              <a:ext uri="{FF2B5EF4-FFF2-40B4-BE49-F238E27FC236}">
                <a16:creationId xmlns:a16="http://schemas.microsoft.com/office/drawing/2014/main" id="{13E742DF-F83E-4C13-962F-3216D1D83129}"/>
              </a:ext>
            </a:extLst>
          </p:cNvPr>
          <p:cNvGraphicFramePr>
            <a:graphicFrameLocks noGrp="1"/>
          </p:cNvGraphicFramePr>
          <p:nvPr>
            <p:extLst>
              <p:ext uri="{D42A27DB-BD31-4B8C-83A1-F6EECF244321}">
                <p14:modId xmlns:p14="http://schemas.microsoft.com/office/powerpoint/2010/main" val="3165388392"/>
              </p:ext>
            </p:extLst>
          </p:nvPr>
        </p:nvGraphicFramePr>
        <p:xfrm>
          <a:off x="1626869" y="1141978"/>
          <a:ext cx="8938262" cy="4900822"/>
        </p:xfrm>
        <a:graphic>
          <a:graphicData uri="http://schemas.openxmlformats.org/drawingml/2006/table">
            <a:tbl>
              <a:tblPr firstRow="1">
                <a:tableStyleId>{EB344D84-9AFB-497E-A393-DC336BA19D2E}</a:tableStyleId>
              </a:tblPr>
              <a:tblGrid>
                <a:gridCol w="1670958">
                  <a:extLst>
                    <a:ext uri="{9D8B030D-6E8A-4147-A177-3AD203B41FA5}">
                      <a16:colId xmlns:a16="http://schemas.microsoft.com/office/drawing/2014/main" val="2378989681"/>
                    </a:ext>
                  </a:extLst>
                </a:gridCol>
                <a:gridCol w="1904345">
                  <a:extLst>
                    <a:ext uri="{9D8B030D-6E8A-4147-A177-3AD203B41FA5}">
                      <a16:colId xmlns:a16="http://schemas.microsoft.com/office/drawing/2014/main" val="3863411832"/>
                    </a:ext>
                  </a:extLst>
                </a:gridCol>
                <a:gridCol w="1787653">
                  <a:extLst>
                    <a:ext uri="{9D8B030D-6E8A-4147-A177-3AD203B41FA5}">
                      <a16:colId xmlns:a16="http://schemas.microsoft.com/office/drawing/2014/main" val="4090331480"/>
                    </a:ext>
                  </a:extLst>
                </a:gridCol>
                <a:gridCol w="1787653">
                  <a:extLst>
                    <a:ext uri="{9D8B030D-6E8A-4147-A177-3AD203B41FA5}">
                      <a16:colId xmlns:a16="http://schemas.microsoft.com/office/drawing/2014/main" val="3118987792"/>
                    </a:ext>
                  </a:extLst>
                </a:gridCol>
                <a:gridCol w="1787653">
                  <a:extLst>
                    <a:ext uri="{9D8B030D-6E8A-4147-A177-3AD203B41FA5}">
                      <a16:colId xmlns:a16="http://schemas.microsoft.com/office/drawing/2014/main" val="658159056"/>
                    </a:ext>
                  </a:extLst>
                </a:gridCol>
              </a:tblGrid>
              <a:tr h="350747">
                <a:tc>
                  <a:txBody>
                    <a:bodyPr/>
                    <a:lstStyle/>
                    <a:p>
                      <a:pPr algn="ctr" fontAlgn="t"/>
                      <a:r>
                        <a:rPr lang="en-US" sz="1400" b="1" i="0" u="none" strike="noStrike" dirty="0">
                          <a:solidFill>
                            <a:schemeClr val="bg1"/>
                          </a:solidFill>
                          <a:effectLst/>
                          <a:latin typeface="+mn-lt"/>
                        </a:rPr>
                        <a:t>Market Segment</a:t>
                      </a:r>
                    </a:p>
                  </a:txBody>
                  <a:tcPr marL="5622" marR="5622" marT="5622" marB="0" anchor="ctr">
                    <a:lnL>
                      <a:noFill/>
                    </a:lnL>
                    <a:lnR>
                      <a:noFill/>
                    </a:lnR>
                    <a:lnT w="25400" cmpd="sng">
                      <a:noFill/>
                    </a:lnT>
                    <a:lnB w="25400" cmpd="sng">
                      <a:noFill/>
                    </a:lnB>
                    <a:lnTlToBr w="12700" cmpd="sng">
                      <a:noFill/>
                      <a:prstDash val="solid"/>
                    </a:lnTlToBr>
                    <a:lnBlToTr w="12700" cmpd="sng">
                      <a:noFill/>
                      <a:prstDash val="solid"/>
                    </a:lnBlToTr>
                    <a:solidFill>
                      <a:schemeClr val="accent1"/>
                    </a:solidFill>
                  </a:tcPr>
                </a:tc>
                <a:tc>
                  <a:txBody>
                    <a:bodyPr/>
                    <a:lstStyle/>
                    <a:p>
                      <a:pPr algn="ctr" fontAlgn="t"/>
                      <a:r>
                        <a:rPr lang="en-US" sz="1400" u="none" strike="noStrike" dirty="0">
                          <a:effectLst/>
                        </a:rPr>
                        <a:t>Group A</a:t>
                      </a:r>
                      <a:endParaRPr lang="en-US" sz="1400" b="1" i="0" u="none" strike="noStrike" dirty="0">
                        <a:solidFill>
                          <a:schemeClr val="bg1"/>
                        </a:solidFill>
                        <a:effectLst/>
                        <a:latin typeface="+mn-lt"/>
                      </a:endParaRPr>
                    </a:p>
                  </a:txBody>
                  <a:tcPr marL="5622" marR="5622" marT="5622" marB="0" anchor="ctr">
                    <a:lnL>
                      <a:noFill/>
                    </a:lnL>
                    <a:lnR>
                      <a:noFill/>
                    </a:lnR>
                    <a:lnT w="25400" cmpd="sng">
                      <a:noFill/>
                    </a:lnT>
                    <a:lnB w="25400" cmpd="sng">
                      <a:noFill/>
                    </a:lnB>
                    <a:lnTlToBr w="12700" cmpd="sng">
                      <a:noFill/>
                      <a:prstDash val="solid"/>
                    </a:lnTlToBr>
                    <a:lnBlToTr w="12700" cmpd="sng">
                      <a:noFill/>
                      <a:prstDash val="solid"/>
                    </a:lnBlToTr>
                    <a:solidFill>
                      <a:schemeClr val="accent2"/>
                    </a:solidFill>
                  </a:tcPr>
                </a:tc>
                <a:tc>
                  <a:txBody>
                    <a:bodyPr/>
                    <a:lstStyle/>
                    <a:p>
                      <a:pPr algn="ctr" fontAlgn="t"/>
                      <a:r>
                        <a:rPr lang="en-US" sz="1400" u="none" strike="noStrike" baseline="0" dirty="0">
                          <a:effectLst/>
                        </a:rPr>
                        <a:t>Group B</a:t>
                      </a:r>
                      <a:endParaRPr lang="en-US" sz="1400" b="0" i="0" u="none" strike="noStrike" baseline="0" dirty="0">
                        <a:solidFill>
                          <a:schemeClr val="bg1"/>
                        </a:solidFill>
                        <a:effectLst/>
                        <a:latin typeface="+mn-lt"/>
                      </a:endParaRPr>
                    </a:p>
                  </a:txBody>
                  <a:tcPr marL="5622" marR="5622" marT="5622" marB="0" anchor="ctr">
                    <a:lnL>
                      <a:noFill/>
                    </a:lnL>
                    <a:lnR>
                      <a:noFill/>
                    </a:lnR>
                    <a:lnT w="25400" cmpd="sng">
                      <a:noFill/>
                    </a:lnT>
                    <a:lnB w="25400" cmpd="sng">
                      <a:noFill/>
                    </a:lnB>
                    <a:lnTlToBr w="12700" cmpd="sng">
                      <a:noFill/>
                      <a:prstDash val="solid"/>
                    </a:lnTlToBr>
                    <a:lnBlToTr w="12700" cmpd="sng">
                      <a:noFill/>
                      <a:prstDash val="solid"/>
                    </a:lnBlToTr>
                    <a:solidFill>
                      <a:schemeClr val="accent3"/>
                    </a:solidFill>
                  </a:tcPr>
                </a:tc>
                <a:tc>
                  <a:txBody>
                    <a:bodyPr/>
                    <a:lstStyle/>
                    <a:p>
                      <a:pPr algn="ctr" fontAlgn="t"/>
                      <a:r>
                        <a:rPr lang="en-US" sz="1400" u="none" strike="noStrike" dirty="0">
                          <a:effectLst/>
                        </a:rPr>
                        <a:t>Group C</a:t>
                      </a:r>
                      <a:endParaRPr lang="en-US" sz="1400" b="1" i="0" u="none" strike="noStrike" dirty="0">
                        <a:solidFill>
                          <a:schemeClr val="bg1"/>
                        </a:solidFill>
                        <a:effectLst/>
                        <a:latin typeface="+mn-lt"/>
                      </a:endParaRPr>
                    </a:p>
                  </a:txBody>
                  <a:tcPr marL="5622" marR="5622" marT="5622" marB="0" anchor="ctr">
                    <a:lnL>
                      <a:noFill/>
                    </a:lnL>
                    <a:lnR>
                      <a:noFill/>
                    </a:lnR>
                    <a:lnT w="25400" cmpd="sng">
                      <a:noFill/>
                    </a:lnT>
                    <a:lnB w="25400" cmpd="sng">
                      <a:noFill/>
                    </a:lnB>
                    <a:lnTlToBr w="12700" cmpd="sng">
                      <a:noFill/>
                      <a:prstDash val="solid"/>
                    </a:lnTlToBr>
                    <a:lnBlToTr w="12700" cmpd="sng">
                      <a:noFill/>
                      <a:prstDash val="solid"/>
                    </a:lnBlToTr>
                    <a:solidFill>
                      <a:schemeClr val="accent6"/>
                    </a:solidFill>
                  </a:tcPr>
                </a:tc>
                <a:tc>
                  <a:txBody>
                    <a:bodyPr/>
                    <a:lstStyle/>
                    <a:p>
                      <a:pPr algn="ctr" fontAlgn="t"/>
                      <a:r>
                        <a:rPr lang="en-US" sz="1400" u="none" strike="noStrike" dirty="0">
                          <a:effectLst/>
                        </a:rPr>
                        <a:t>Group D</a:t>
                      </a:r>
                      <a:endParaRPr lang="en-US" sz="1400" b="1" i="0" u="none" strike="noStrike" dirty="0">
                        <a:solidFill>
                          <a:schemeClr val="bg1"/>
                        </a:solidFill>
                        <a:effectLst/>
                        <a:latin typeface="+mn-lt"/>
                      </a:endParaRPr>
                    </a:p>
                  </a:txBody>
                  <a:tcPr marL="5622" marR="5622" marT="5622" marB="0" anchor="ctr">
                    <a:lnL>
                      <a:noFill/>
                    </a:lnL>
                    <a:lnR>
                      <a:noFill/>
                    </a:lnR>
                    <a:lnT w="25400" cmpd="sng">
                      <a:noFill/>
                    </a:lnT>
                    <a:lnB w="25400" cmpd="sng">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293148776"/>
                  </a:ext>
                </a:extLst>
              </a:tr>
              <a:tr h="617407">
                <a:tc>
                  <a:txBody>
                    <a:bodyPr/>
                    <a:lstStyle/>
                    <a:p>
                      <a:pPr marL="0" marR="0" lvl="0" indent="0" algn="l" defTabSz="914400" eaLnBrk="1" fontAlgn="b" latinLnBrk="0" hangingPunct="1">
                        <a:lnSpc>
                          <a:spcPct val="100000"/>
                        </a:lnSpc>
                        <a:spcBef>
                          <a:spcPts val="0"/>
                        </a:spcBef>
                        <a:spcAft>
                          <a:spcPts val="0"/>
                        </a:spcAft>
                        <a:buClrTx/>
                        <a:buSzTx/>
                        <a:buFont typeface="+mj-lt"/>
                        <a:buNone/>
                        <a:tabLst/>
                        <a:defRPr/>
                      </a:pPr>
                      <a:r>
                        <a:rPr kumimoji="0" lang="en-US" sz="1200" b="1" i="0" u="none" strike="noStrike" kern="0" cap="none" spc="0" normalizeH="0" baseline="0" noProof="0" dirty="0">
                          <a:ln>
                            <a:noFill/>
                          </a:ln>
                          <a:solidFill>
                            <a:schemeClr val="tx1"/>
                          </a:solidFill>
                          <a:effectLst/>
                          <a:uLnTx/>
                          <a:uFillTx/>
                          <a:latin typeface="+mn-lt"/>
                          <a:ea typeface="+mn-ea"/>
                          <a:cs typeface="+mn-cs"/>
                        </a:rPr>
                        <a:t>Strategic</a:t>
                      </a:r>
                    </a:p>
                    <a:p>
                      <a:pPr marL="0" marR="0" lvl="0" indent="0" algn="l" defTabSz="914400" eaLnBrk="1" fontAlgn="b" latinLnBrk="0" hangingPunct="1">
                        <a:lnSpc>
                          <a:spcPct val="100000"/>
                        </a:lnSpc>
                        <a:spcBef>
                          <a:spcPts val="0"/>
                        </a:spcBef>
                        <a:spcAft>
                          <a:spcPts val="0"/>
                        </a:spcAft>
                        <a:buClrTx/>
                        <a:buSzTx/>
                        <a:buFont typeface="+mj-lt"/>
                        <a:buNone/>
                        <a:tabLst/>
                        <a:defRPr/>
                      </a:pPr>
                      <a:r>
                        <a:rPr kumimoji="0" lang="en-US" sz="1200" b="0" i="1" u="none" strike="noStrike" kern="0" cap="none" spc="0" normalizeH="0" baseline="0" noProof="0" dirty="0">
                          <a:ln>
                            <a:noFill/>
                          </a:ln>
                          <a:solidFill>
                            <a:schemeClr val="tx1"/>
                          </a:solidFill>
                          <a:effectLst/>
                          <a:uLnTx/>
                          <a:uFillTx/>
                          <a:latin typeface="+mn-lt"/>
                          <a:ea typeface="+mn-ea"/>
                          <a:cs typeface="+mn-cs"/>
                        </a:rPr>
                        <a:t>Acme Identified</a:t>
                      </a:r>
                    </a:p>
                  </a:txBody>
                  <a:tcPr marT="91440" marB="91440" anchor="ctr">
                    <a:lnL>
                      <a:noFill/>
                    </a:lnL>
                    <a:lnR>
                      <a:noFill/>
                    </a:lnR>
                    <a:lnT w="25400" cmpd="sng">
                      <a:noFill/>
                    </a:lnT>
                    <a:lnB>
                      <a:noFill/>
                    </a:lnB>
                    <a:lnTlToBr w="12700" cmpd="sng">
                      <a:noFill/>
                      <a:prstDash val="solid"/>
                    </a:lnTlToBr>
                    <a:lnBlToTr w="12700" cmpd="sng">
                      <a:noFill/>
                      <a:prstDash val="solid"/>
                    </a:lnBlToTr>
                  </a:tcPr>
                </a:tc>
                <a:tc>
                  <a:txBody>
                    <a:bodyPr/>
                    <a:lstStyle/>
                    <a:p>
                      <a:pPr marL="0" marR="0" lvl="0" indent="0" algn="ctr" defTabSz="914400" eaLnBrk="1" fontAlgn="b" latinLnBrk="0" hangingPunct="1">
                        <a:lnSpc>
                          <a:spcPct val="100000"/>
                        </a:lnSpc>
                        <a:spcBef>
                          <a:spcPts val="0"/>
                        </a:spcBef>
                        <a:spcAft>
                          <a:spcPts val="0"/>
                        </a:spcAft>
                        <a:buClrTx/>
                        <a:buSzTx/>
                        <a:buFont typeface="+mj-lt"/>
                        <a:buNone/>
                        <a:tabLst/>
                        <a:defRPr/>
                      </a:pPr>
                      <a:r>
                        <a:rPr kumimoji="0" lang="en-US" sz="1200" b="1" i="0" u="none" strike="noStrike" kern="0" cap="none" spc="0" normalizeH="0" baseline="0" noProof="0" dirty="0">
                          <a:ln>
                            <a:noFill/>
                          </a:ln>
                          <a:solidFill>
                            <a:schemeClr val="tx1"/>
                          </a:solidFill>
                          <a:effectLst/>
                          <a:uLnTx/>
                          <a:uFillTx/>
                          <a:latin typeface="+mn-lt"/>
                          <a:ea typeface="+mn-ea"/>
                          <a:cs typeface="+mn-cs"/>
                        </a:rPr>
                        <a:t>$10.3M</a:t>
                      </a:r>
                    </a:p>
                  </a:txBody>
                  <a:tcPr marT="91440" marB="91440" anchor="ctr">
                    <a:lnL>
                      <a:noFill/>
                    </a:lnL>
                    <a:lnR>
                      <a:noFill/>
                    </a:lnR>
                    <a:lnT w="25400" cmpd="sng">
                      <a:noFill/>
                    </a:lnT>
                    <a:lnB>
                      <a:noFill/>
                    </a:lnB>
                    <a:lnTlToBr w="12700" cmpd="sng">
                      <a:noFill/>
                      <a:prstDash val="solid"/>
                    </a:lnTlToBr>
                    <a:lnBlToTr w="12700" cmpd="sng">
                      <a:noFill/>
                      <a:prstDash val="solid"/>
                    </a:lnBlToTr>
                  </a:tcPr>
                </a:tc>
                <a:tc>
                  <a:txBody>
                    <a:bodyPr/>
                    <a:lstStyle/>
                    <a:p>
                      <a:pPr marL="0" marR="0" lvl="0" indent="0" algn="ctr" defTabSz="914400" eaLnBrk="1" fontAlgn="b" latinLnBrk="0" hangingPunct="1">
                        <a:lnSpc>
                          <a:spcPct val="100000"/>
                        </a:lnSpc>
                        <a:spcBef>
                          <a:spcPts val="0"/>
                        </a:spcBef>
                        <a:spcAft>
                          <a:spcPts val="0"/>
                        </a:spcAft>
                        <a:buClrTx/>
                        <a:buSzTx/>
                        <a:buFont typeface="+mj-lt"/>
                        <a:buNone/>
                        <a:tabLst/>
                        <a:defRPr/>
                      </a:pPr>
                      <a:r>
                        <a:rPr kumimoji="0" lang="en-US" sz="1200" b="1" u="none" strike="noStrike" kern="0" cap="none" spc="0" normalizeH="0" baseline="0" noProof="0" dirty="0">
                          <a:ln>
                            <a:noFill/>
                          </a:ln>
                          <a:solidFill>
                            <a:schemeClr val="tx1"/>
                          </a:solidFill>
                          <a:effectLst/>
                          <a:uLnTx/>
                          <a:uFillTx/>
                        </a:rPr>
                        <a:t>N/A</a:t>
                      </a:r>
                    </a:p>
                  </a:txBody>
                  <a:tcPr marT="91440" marB="91440" anchor="ctr">
                    <a:lnL>
                      <a:noFill/>
                    </a:lnL>
                    <a:lnR>
                      <a:noFill/>
                    </a:lnR>
                    <a:lnT w="25400" cmpd="sng">
                      <a:noFill/>
                    </a:lnT>
                    <a:lnB>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 typeface="+mj-lt"/>
                        <a:buNone/>
                        <a:tabLst/>
                        <a:defRPr/>
                      </a:pPr>
                      <a:r>
                        <a:rPr kumimoji="0" lang="en-US" sz="1200" b="1" u="none" strike="noStrike" kern="0" cap="none" spc="0" normalizeH="0" baseline="0" noProof="0" dirty="0">
                          <a:ln>
                            <a:noFill/>
                          </a:ln>
                          <a:solidFill>
                            <a:schemeClr val="tx1"/>
                          </a:solidFill>
                          <a:effectLst/>
                          <a:uLnTx/>
                          <a:uFillTx/>
                        </a:rPr>
                        <a:t>$6.6M</a:t>
                      </a:r>
                    </a:p>
                  </a:txBody>
                  <a:tcPr marT="91440" marB="91440" anchor="ctr">
                    <a:lnL>
                      <a:noFill/>
                    </a:lnL>
                    <a:lnR>
                      <a:noFill/>
                    </a:lnR>
                    <a:lnT w="25400" cmpd="sng">
                      <a:noFill/>
                    </a:lnT>
                    <a:lnB>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 typeface="+mj-lt"/>
                        <a:buNone/>
                        <a:tabLst/>
                        <a:defRPr/>
                      </a:pPr>
                      <a:r>
                        <a:rPr kumimoji="0" lang="en-US" sz="1200" b="1" i="0" u="none" strike="noStrike" kern="0" cap="none" spc="0" normalizeH="0" baseline="0" noProof="0" dirty="0">
                          <a:ln>
                            <a:noFill/>
                          </a:ln>
                          <a:solidFill>
                            <a:schemeClr val="tx1"/>
                          </a:solidFill>
                          <a:effectLst/>
                          <a:uLnTx/>
                          <a:uFillTx/>
                          <a:latin typeface="+mn-lt"/>
                          <a:ea typeface="+mn-ea"/>
                          <a:cs typeface="+mn-cs"/>
                        </a:rPr>
                        <a:t>$3.7M</a:t>
                      </a:r>
                    </a:p>
                  </a:txBody>
                  <a:tcPr marT="91440" marB="9144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90297214"/>
                  </a:ext>
                </a:extLst>
              </a:tr>
              <a:tr h="617407">
                <a:tc>
                  <a:txBody>
                    <a:bodyPr/>
                    <a:lstStyle/>
                    <a:p>
                      <a:pPr marL="0" marR="0" lvl="0" indent="0" algn="l" defTabSz="914400" eaLnBrk="1" fontAlgn="b" latinLnBrk="0" hangingPunct="1">
                        <a:lnSpc>
                          <a:spcPct val="100000"/>
                        </a:lnSpc>
                        <a:spcBef>
                          <a:spcPts val="0"/>
                        </a:spcBef>
                        <a:spcAft>
                          <a:spcPts val="0"/>
                        </a:spcAft>
                        <a:buClrTx/>
                        <a:buSzTx/>
                        <a:buFont typeface="+mj-lt"/>
                        <a:buNone/>
                        <a:tabLst/>
                        <a:defRPr/>
                      </a:pPr>
                      <a:r>
                        <a:rPr kumimoji="0" lang="en-US" sz="1200" b="1" i="0" u="none" strike="noStrike" kern="0" cap="none" spc="0" normalizeH="0" baseline="0" noProof="0" dirty="0">
                          <a:ln>
                            <a:noFill/>
                          </a:ln>
                          <a:solidFill>
                            <a:schemeClr val="tx1"/>
                          </a:solidFill>
                          <a:effectLst/>
                          <a:uLnTx/>
                          <a:uFillTx/>
                          <a:latin typeface="+mn-lt"/>
                          <a:ea typeface="+mn-ea"/>
                          <a:cs typeface="+mn-cs"/>
                        </a:rPr>
                        <a:t>Large Enterprise</a:t>
                      </a:r>
                    </a:p>
                    <a:p>
                      <a:pPr marL="0" marR="0" lvl="0" indent="0" algn="l" defTabSz="914400" rtl="0" eaLnBrk="1" fontAlgn="b" latinLnBrk="0" hangingPunct="1">
                        <a:lnSpc>
                          <a:spcPct val="100000"/>
                        </a:lnSpc>
                        <a:spcBef>
                          <a:spcPts val="0"/>
                        </a:spcBef>
                        <a:spcAft>
                          <a:spcPts val="0"/>
                        </a:spcAft>
                        <a:buClrTx/>
                        <a:buSzTx/>
                        <a:buFont typeface="+mj-lt"/>
                        <a:buNone/>
                        <a:tabLst/>
                        <a:defRPr/>
                      </a:pPr>
                      <a:r>
                        <a:rPr kumimoji="0" lang="en-US" sz="1200" b="0" i="1" u="none" strike="noStrike" kern="0" cap="none" spc="0" normalizeH="0" baseline="0" noProof="0" dirty="0">
                          <a:ln>
                            <a:noFill/>
                          </a:ln>
                          <a:solidFill>
                            <a:schemeClr val="tx1"/>
                          </a:solidFill>
                          <a:effectLst/>
                          <a:uLnTx/>
                          <a:uFillTx/>
                          <a:latin typeface="+mn-lt"/>
                          <a:ea typeface="+mn-ea"/>
                          <a:cs typeface="+mn-cs"/>
                        </a:rPr>
                        <a:t>$1B+</a:t>
                      </a:r>
                    </a:p>
                  </a:txBody>
                  <a:tcPr marT="91440" marB="91440" anchor="ctr">
                    <a:lnL>
                      <a:noFill/>
                    </a:lnL>
                    <a:lnR>
                      <a:noFill/>
                    </a:lnR>
                    <a:lnT>
                      <a:noFill/>
                    </a:lnT>
                    <a:lnB>
                      <a:noFill/>
                    </a:lnB>
                    <a:lnTlToBr w="12700" cmpd="sng">
                      <a:noFill/>
                      <a:prstDash val="solid"/>
                    </a:lnTlToBr>
                    <a:lnBlToTr w="12700" cmpd="sng">
                      <a:noFill/>
                      <a:prstDash val="solid"/>
                    </a:lnBlToTr>
                    <a:solidFill>
                      <a:schemeClr val="tx1">
                        <a:lumMod val="10000"/>
                        <a:lumOff val="90000"/>
                      </a:schemeClr>
                    </a:solidFill>
                  </a:tcPr>
                </a:tc>
                <a:tc>
                  <a:txBody>
                    <a:bodyPr/>
                    <a:lstStyle/>
                    <a:p>
                      <a:pPr marL="0" marR="0" lvl="0" indent="0" algn="ctr" defTabSz="914400" eaLnBrk="1" fontAlgn="b" latinLnBrk="0" hangingPunct="1">
                        <a:lnSpc>
                          <a:spcPct val="100000"/>
                        </a:lnSpc>
                        <a:spcBef>
                          <a:spcPts val="0"/>
                        </a:spcBef>
                        <a:spcAft>
                          <a:spcPts val="0"/>
                        </a:spcAft>
                        <a:buClrTx/>
                        <a:buSzTx/>
                        <a:buFont typeface="+mj-lt"/>
                        <a:buNone/>
                        <a:tabLst/>
                        <a:defRPr/>
                      </a:pPr>
                      <a:r>
                        <a:rPr kumimoji="0" lang="en-US" sz="1200" b="1" i="0" u="none" strike="noStrike" kern="0" cap="none" spc="0" normalizeH="0" baseline="0" noProof="0" dirty="0">
                          <a:ln>
                            <a:noFill/>
                          </a:ln>
                          <a:solidFill>
                            <a:schemeClr val="tx1"/>
                          </a:solidFill>
                          <a:effectLst/>
                          <a:uLnTx/>
                          <a:uFillTx/>
                          <a:latin typeface="+mn-lt"/>
                          <a:ea typeface="+mn-ea"/>
                          <a:cs typeface="+mn-cs"/>
                        </a:rPr>
                        <a:t>$471K</a:t>
                      </a:r>
                    </a:p>
                  </a:txBody>
                  <a:tcPr marT="91440" marB="91440" anchor="ctr">
                    <a:lnL>
                      <a:noFill/>
                    </a:lnL>
                    <a:lnR>
                      <a:noFill/>
                    </a:lnR>
                    <a:lnT>
                      <a:noFill/>
                    </a:lnT>
                    <a:lnB>
                      <a:noFill/>
                    </a:lnB>
                    <a:lnTlToBr w="12700" cmpd="sng">
                      <a:noFill/>
                      <a:prstDash val="solid"/>
                    </a:lnTlToBr>
                    <a:lnBlToTr w="12700" cmpd="sng">
                      <a:noFill/>
                      <a:prstDash val="solid"/>
                    </a:lnBlToTr>
                    <a:solidFill>
                      <a:schemeClr val="tx1">
                        <a:lumMod val="10000"/>
                        <a:lumOff val="90000"/>
                      </a:schemeClr>
                    </a:solidFill>
                  </a:tcPr>
                </a:tc>
                <a:tc>
                  <a:txBody>
                    <a:bodyPr/>
                    <a:lstStyle/>
                    <a:p>
                      <a:pPr marL="0" marR="0" lvl="0" indent="0" algn="ctr" defTabSz="914400" eaLnBrk="1" fontAlgn="b" latinLnBrk="0" hangingPunct="1">
                        <a:lnSpc>
                          <a:spcPct val="100000"/>
                        </a:lnSpc>
                        <a:spcBef>
                          <a:spcPts val="0"/>
                        </a:spcBef>
                        <a:spcAft>
                          <a:spcPts val="0"/>
                        </a:spcAft>
                        <a:buClrTx/>
                        <a:buSzTx/>
                        <a:buFont typeface="+mj-lt"/>
                        <a:buNone/>
                        <a:tabLst/>
                        <a:defRPr/>
                      </a:pPr>
                      <a:r>
                        <a:rPr kumimoji="0" lang="en-US" sz="1200" b="1" u="none" strike="noStrike" kern="0" cap="none" spc="0" normalizeH="0" baseline="0" noProof="0" dirty="0">
                          <a:ln>
                            <a:noFill/>
                          </a:ln>
                          <a:solidFill>
                            <a:schemeClr val="tx1"/>
                          </a:solidFill>
                          <a:effectLst/>
                          <a:uLnTx/>
                          <a:uFillTx/>
                        </a:rPr>
                        <a:t>$212K</a:t>
                      </a:r>
                    </a:p>
                  </a:txBody>
                  <a:tcPr marT="91440" marB="91440" anchor="ctr">
                    <a:lnL>
                      <a:noFill/>
                    </a:lnL>
                    <a:lnR>
                      <a:noFill/>
                    </a:lnR>
                    <a:lnT>
                      <a:noFill/>
                    </a:lnT>
                    <a:lnB>
                      <a:noFill/>
                    </a:lnB>
                    <a:lnTlToBr w="12700" cmpd="sng">
                      <a:noFill/>
                      <a:prstDash val="solid"/>
                    </a:lnTlToBr>
                    <a:lnBlToTr w="12700" cmpd="sng">
                      <a:noFill/>
                      <a:prstDash val="solid"/>
                    </a:lnBlToTr>
                    <a:solidFill>
                      <a:schemeClr val="tx1">
                        <a:lumMod val="10000"/>
                        <a:lumOff val="9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 typeface="+mj-lt"/>
                        <a:buNone/>
                        <a:tabLst/>
                        <a:defRPr/>
                      </a:pPr>
                      <a:r>
                        <a:rPr kumimoji="0" lang="en-US" sz="1200" b="1" u="none" strike="noStrike" kern="0" cap="none" spc="0" normalizeH="0" baseline="0" noProof="0" dirty="0">
                          <a:ln>
                            <a:noFill/>
                          </a:ln>
                          <a:solidFill>
                            <a:schemeClr val="tx1"/>
                          </a:solidFill>
                          <a:effectLst/>
                          <a:uLnTx/>
                          <a:uFillTx/>
                        </a:rPr>
                        <a:t>$335K</a:t>
                      </a:r>
                    </a:p>
                  </a:txBody>
                  <a:tcPr marT="91440" marB="91440" anchor="ctr">
                    <a:lnL>
                      <a:noFill/>
                    </a:lnL>
                    <a:lnR>
                      <a:noFill/>
                    </a:lnR>
                    <a:lnT>
                      <a:noFill/>
                    </a:lnT>
                    <a:lnB>
                      <a:noFill/>
                    </a:lnB>
                    <a:lnTlToBr w="12700" cmpd="sng">
                      <a:noFill/>
                      <a:prstDash val="solid"/>
                    </a:lnTlToBr>
                    <a:lnBlToTr w="12700" cmpd="sng">
                      <a:noFill/>
                      <a:prstDash val="solid"/>
                    </a:lnBlToTr>
                    <a:solidFill>
                      <a:schemeClr val="tx1">
                        <a:lumMod val="10000"/>
                        <a:lumOff val="9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 typeface="+mj-lt"/>
                        <a:buNone/>
                        <a:tabLst/>
                        <a:defRPr/>
                      </a:pPr>
                      <a:r>
                        <a:rPr kumimoji="0" lang="en-US" sz="1200" b="1" i="0" u="none" strike="noStrike" kern="0" cap="none" spc="0" normalizeH="0" baseline="0" noProof="0" dirty="0">
                          <a:ln>
                            <a:noFill/>
                          </a:ln>
                          <a:solidFill>
                            <a:schemeClr val="tx1"/>
                          </a:solidFill>
                          <a:effectLst/>
                          <a:uLnTx/>
                          <a:uFillTx/>
                          <a:latin typeface="+mn-lt"/>
                          <a:ea typeface="+mn-ea"/>
                          <a:cs typeface="+mn-cs"/>
                        </a:rPr>
                        <a:t>$244K</a:t>
                      </a:r>
                    </a:p>
                  </a:txBody>
                  <a:tcPr marT="91440" marB="91440" anchor="ctr">
                    <a:lnL>
                      <a:noFill/>
                    </a:lnL>
                    <a:lnR>
                      <a:noFill/>
                    </a:lnR>
                    <a:lnT>
                      <a:noFill/>
                    </a:lnT>
                    <a:lnB>
                      <a:noFill/>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116410841"/>
                  </a:ext>
                </a:extLst>
              </a:tr>
              <a:tr h="617407">
                <a:tc>
                  <a:txBody>
                    <a:bodyPr/>
                    <a:lstStyle/>
                    <a:p>
                      <a:pPr marL="0" marR="0" lvl="0" indent="0" algn="l" defTabSz="914400" eaLnBrk="1" fontAlgn="b" latinLnBrk="0" hangingPunct="1">
                        <a:lnSpc>
                          <a:spcPct val="100000"/>
                        </a:lnSpc>
                        <a:spcBef>
                          <a:spcPts val="0"/>
                        </a:spcBef>
                        <a:spcAft>
                          <a:spcPts val="0"/>
                        </a:spcAft>
                        <a:buClrTx/>
                        <a:buSzTx/>
                        <a:buFont typeface="+mj-lt"/>
                        <a:buNone/>
                        <a:tabLst/>
                        <a:defRPr/>
                      </a:pPr>
                      <a:r>
                        <a:rPr kumimoji="0" lang="en-US" sz="1200" b="1" i="0" u="none" strike="noStrike" kern="0" cap="none" spc="0" normalizeH="0" baseline="0" noProof="0" dirty="0">
                          <a:ln>
                            <a:noFill/>
                          </a:ln>
                          <a:solidFill>
                            <a:schemeClr val="tx1"/>
                          </a:solidFill>
                          <a:effectLst/>
                          <a:uLnTx/>
                          <a:uFillTx/>
                          <a:latin typeface="+mn-lt"/>
                          <a:ea typeface="+mn-ea"/>
                          <a:cs typeface="+mn-cs"/>
                        </a:rPr>
                        <a:t>Enterprise</a:t>
                      </a:r>
                    </a:p>
                    <a:p>
                      <a:pPr marL="0" marR="0" lvl="0" indent="0" algn="l" defTabSz="914400" eaLnBrk="1" fontAlgn="b" latinLnBrk="0" hangingPunct="1">
                        <a:lnSpc>
                          <a:spcPct val="100000"/>
                        </a:lnSpc>
                        <a:spcBef>
                          <a:spcPts val="0"/>
                        </a:spcBef>
                        <a:spcAft>
                          <a:spcPts val="0"/>
                        </a:spcAft>
                        <a:buClrTx/>
                        <a:buSzTx/>
                        <a:buFont typeface="+mj-lt"/>
                        <a:buNone/>
                        <a:tabLst/>
                        <a:defRPr/>
                      </a:pPr>
                      <a:r>
                        <a:rPr kumimoji="0" lang="en-US" sz="1200" b="0" i="1" u="none" strike="noStrike" kern="0" cap="none" spc="0" normalizeH="0" baseline="0" noProof="0" dirty="0">
                          <a:ln>
                            <a:noFill/>
                          </a:ln>
                          <a:solidFill>
                            <a:schemeClr val="tx1"/>
                          </a:solidFill>
                          <a:effectLst/>
                          <a:uLnTx/>
                          <a:uFillTx/>
                          <a:latin typeface="+mn-lt"/>
                          <a:ea typeface="+mn-ea"/>
                          <a:cs typeface="+mn-cs"/>
                        </a:rPr>
                        <a:t>$300M-$1B</a:t>
                      </a:r>
                    </a:p>
                  </a:txBody>
                  <a:tcPr marT="91440" marB="9144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eaLnBrk="1" fontAlgn="b" latinLnBrk="0" hangingPunct="1">
                        <a:lnSpc>
                          <a:spcPct val="100000"/>
                        </a:lnSpc>
                        <a:spcBef>
                          <a:spcPts val="0"/>
                        </a:spcBef>
                        <a:spcAft>
                          <a:spcPts val="0"/>
                        </a:spcAft>
                        <a:buClrTx/>
                        <a:buSzTx/>
                        <a:buFont typeface="+mj-lt"/>
                        <a:buNone/>
                        <a:tabLst/>
                        <a:defRPr/>
                      </a:pPr>
                      <a:r>
                        <a:rPr kumimoji="0" lang="en-US" sz="1200" b="1" i="0" u="none" strike="noStrike" kern="0" cap="none" spc="0" normalizeH="0" baseline="0" noProof="0" dirty="0">
                          <a:ln>
                            <a:noFill/>
                          </a:ln>
                          <a:solidFill>
                            <a:schemeClr val="tx1"/>
                          </a:solidFill>
                          <a:effectLst/>
                          <a:uLnTx/>
                          <a:uFillTx/>
                          <a:latin typeface="+mn-lt"/>
                          <a:ea typeface="+mn-ea"/>
                          <a:cs typeface="+mn-cs"/>
                        </a:rPr>
                        <a:t>$234K</a:t>
                      </a:r>
                    </a:p>
                  </a:txBody>
                  <a:tcPr marT="91440" marB="9144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eaLnBrk="1" fontAlgn="b" latinLnBrk="0" hangingPunct="1">
                        <a:lnSpc>
                          <a:spcPct val="100000"/>
                        </a:lnSpc>
                        <a:spcBef>
                          <a:spcPts val="0"/>
                        </a:spcBef>
                        <a:spcAft>
                          <a:spcPts val="0"/>
                        </a:spcAft>
                        <a:buClrTx/>
                        <a:buSzTx/>
                        <a:buFont typeface="+mj-lt"/>
                        <a:buNone/>
                        <a:tabLst/>
                        <a:defRPr/>
                      </a:pPr>
                      <a:r>
                        <a:rPr kumimoji="0" lang="en-US" sz="1200" b="1" u="none" strike="noStrike" kern="0" cap="none" spc="0" normalizeH="0" baseline="0" noProof="0" dirty="0">
                          <a:ln>
                            <a:noFill/>
                          </a:ln>
                          <a:solidFill>
                            <a:schemeClr val="tx1"/>
                          </a:solidFill>
                          <a:effectLst/>
                          <a:uLnTx/>
                          <a:uFillTx/>
                        </a:rPr>
                        <a:t>$209K</a:t>
                      </a:r>
                    </a:p>
                  </a:txBody>
                  <a:tcPr marT="91440" marB="9144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 typeface="+mj-lt"/>
                        <a:buNone/>
                        <a:tabLst/>
                        <a:defRPr/>
                      </a:pPr>
                      <a:r>
                        <a:rPr kumimoji="0" lang="en-US" sz="1200" b="1" u="none" strike="noStrike" kern="0" cap="none" spc="0" normalizeH="0" baseline="0" noProof="0" dirty="0">
                          <a:ln>
                            <a:noFill/>
                          </a:ln>
                          <a:solidFill>
                            <a:schemeClr val="tx1"/>
                          </a:solidFill>
                          <a:effectLst/>
                          <a:uLnTx/>
                          <a:uFillTx/>
                        </a:rPr>
                        <a:t>$153K</a:t>
                      </a:r>
                    </a:p>
                  </a:txBody>
                  <a:tcPr marT="91440" marB="9144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 typeface="+mj-lt"/>
                        <a:buNone/>
                        <a:tabLst/>
                        <a:defRPr/>
                      </a:pPr>
                      <a:r>
                        <a:rPr kumimoji="0" lang="en-US" sz="1200" b="1" i="0" u="none" strike="noStrike" kern="0" cap="none" spc="0" normalizeH="0" baseline="0" noProof="0" dirty="0">
                          <a:ln>
                            <a:noFill/>
                          </a:ln>
                          <a:solidFill>
                            <a:schemeClr val="tx1"/>
                          </a:solidFill>
                          <a:effectLst/>
                          <a:uLnTx/>
                          <a:uFillTx/>
                          <a:latin typeface="+mn-lt"/>
                          <a:ea typeface="+mn-ea"/>
                          <a:cs typeface="+mn-cs"/>
                        </a:rPr>
                        <a:t>$108K</a:t>
                      </a:r>
                    </a:p>
                  </a:txBody>
                  <a:tcPr marT="91440" marB="9144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80657594"/>
                  </a:ext>
                </a:extLst>
              </a:tr>
              <a:tr h="617407">
                <a:tc>
                  <a:txBody>
                    <a:bodyPr/>
                    <a:lstStyle/>
                    <a:p>
                      <a:pPr marL="0" marR="0" lvl="0" indent="0" algn="l" defTabSz="914400" eaLnBrk="1" fontAlgn="b" latinLnBrk="0" hangingPunct="1">
                        <a:lnSpc>
                          <a:spcPct val="100000"/>
                        </a:lnSpc>
                        <a:spcBef>
                          <a:spcPts val="0"/>
                        </a:spcBef>
                        <a:spcAft>
                          <a:spcPts val="0"/>
                        </a:spcAft>
                        <a:buClrTx/>
                        <a:buSzTx/>
                        <a:buFont typeface="+mj-lt"/>
                        <a:buNone/>
                        <a:tabLst/>
                        <a:defRPr/>
                      </a:pPr>
                      <a:r>
                        <a:rPr kumimoji="0" lang="en-US" sz="1200" b="1" i="0" u="none" strike="noStrike" kern="0" cap="none" spc="0" normalizeH="0" baseline="0" noProof="0" dirty="0">
                          <a:ln>
                            <a:noFill/>
                          </a:ln>
                          <a:solidFill>
                            <a:schemeClr val="tx1"/>
                          </a:solidFill>
                          <a:effectLst/>
                          <a:uLnTx/>
                          <a:uFillTx/>
                          <a:latin typeface="+mn-lt"/>
                          <a:ea typeface="+mn-ea"/>
                          <a:cs typeface="+mn-cs"/>
                        </a:rPr>
                        <a:t>Mid – Market</a:t>
                      </a:r>
                    </a:p>
                    <a:p>
                      <a:pPr marL="0" marR="0" lvl="0" indent="0" algn="l" defTabSz="914400" eaLnBrk="1" fontAlgn="b" latinLnBrk="0" hangingPunct="1">
                        <a:lnSpc>
                          <a:spcPct val="100000"/>
                        </a:lnSpc>
                        <a:spcBef>
                          <a:spcPts val="0"/>
                        </a:spcBef>
                        <a:spcAft>
                          <a:spcPts val="0"/>
                        </a:spcAft>
                        <a:buClrTx/>
                        <a:buSzTx/>
                        <a:buFont typeface="+mj-lt"/>
                        <a:buNone/>
                        <a:tabLst/>
                        <a:defRPr/>
                      </a:pPr>
                      <a:r>
                        <a:rPr kumimoji="0" lang="en-US" sz="1200" b="0" i="1" u="none" strike="noStrike" kern="0" cap="none" spc="0" normalizeH="0" baseline="0" noProof="0" dirty="0">
                          <a:ln>
                            <a:noFill/>
                          </a:ln>
                          <a:solidFill>
                            <a:schemeClr val="tx1"/>
                          </a:solidFill>
                          <a:effectLst/>
                          <a:uLnTx/>
                          <a:uFillTx/>
                          <a:latin typeface="+mn-lt"/>
                          <a:ea typeface="+mn-ea"/>
                          <a:cs typeface="+mn-cs"/>
                        </a:rPr>
                        <a:t>$10M-$300M</a:t>
                      </a:r>
                    </a:p>
                  </a:txBody>
                  <a:tcPr marT="91440" marB="91440" anchor="ctr">
                    <a:lnL>
                      <a:noFill/>
                    </a:lnL>
                    <a:lnR>
                      <a:noFill/>
                    </a:lnR>
                    <a:lnT>
                      <a:noFill/>
                    </a:lnT>
                    <a:lnB>
                      <a:noFill/>
                    </a:lnB>
                    <a:lnTlToBr w="12700" cmpd="sng">
                      <a:noFill/>
                      <a:prstDash val="solid"/>
                    </a:lnTlToBr>
                    <a:lnBlToTr w="12700" cmpd="sng">
                      <a:noFill/>
                      <a:prstDash val="solid"/>
                    </a:lnBlToTr>
                    <a:solidFill>
                      <a:schemeClr val="tx1">
                        <a:lumMod val="10000"/>
                        <a:lumOff val="90000"/>
                      </a:schemeClr>
                    </a:solidFill>
                  </a:tcPr>
                </a:tc>
                <a:tc>
                  <a:txBody>
                    <a:bodyPr/>
                    <a:lstStyle/>
                    <a:p>
                      <a:pPr marL="0" marR="0" lvl="0" indent="0" algn="ctr" defTabSz="914400" eaLnBrk="1" fontAlgn="b" latinLnBrk="0" hangingPunct="1">
                        <a:lnSpc>
                          <a:spcPct val="100000"/>
                        </a:lnSpc>
                        <a:spcBef>
                          <a:spcPts val="0"/>
                        </a:spcBef>
                        <a:spcAft>
                          <a:spcPts val="0"/>
                        </a:spcAft>
                        <a:buClrTx/>
                        <a:buSzTx/>
                        <a:buFont typeface="+mj-lt"/>
                        <a:buNone/>
                        <a:tabLst/>
                        <a:defRPr/>
                      </a:pPr>
                      <a:r>
                        <a:rPr kumimoji="0" lang="en-US" sz="1200" b="1" i="0" u="none" strike="noStrike" kern="0" cap="none" spc="0" normalizeH="0" baseline="0" noProof="0" dirty="0">
                          <a:ln>
                            <a:noFill/>
                          </a:ln>
                          <a:solidFill>
                            <a:schemeClr val="tx1"/>
                          </a:solidFill>
                          <a:effectLst/>
                          <a:uLnTx/>
                          <a:uFillTx/>
                          <a:latin typeface="+mn-lt"/>
                          <a:ea typeface="+mn-ea"/>
                          <a:cs typeface="+mn-cs"/>
                        </a:rPr>
                        <a:t>$90K</a:t>
                      </a:r>
                    </a:p>
                  </a:txBody>
                  <a:tcPr marT="91440" marB="91440" anchor="ctr">
                    <a:lnL>
                      <a:noFill/>
                    </a:lnL>
                    <a:lnR>
                      <a:noFill/>
                    </a:lnR>
                    <a:lnT>
                      <a:noFill/>
                    </a:lnT>
                    <a:lnB>
                      <a:noFill/>
                    </a:lnB>
                    <a:lnTlToBr w="12700" cmpd="sng">
                      <a:noFill/>
                      <a:prstDash val="solid"/>
                    </a:lnTlToBr>
                    <a:lnBlToTr w="12700" cmpd="sng">
                      <a:noFill/>
                      <a:prstDash val="solid"/>
                    </a:lnBlToTr>
                    <a:solidFill>
                      <a:schemeClr val="tx1">
                        <a:lumMod val="10000"/>
                        <a:lumOff val="90000"/>
                      </a:schemeClr>
                    </a:solidFill>
                  </a:tcPr>
                </a:tc>
                <a:tc>
                  <a:txBody>
                    <a:bodyPr/>
                    <a:lstStyle/>
                    <a:p>
                      <a:pPr marL="0" marR="0" lvl="0" indent="0" algn="ctr" defTabSz="914400" eaLnBrk="1" fontAlgn="b" latinLnBrk="0" hangingPunct="1">
                        <a:lnSpc>
                          <a:spcPct val="100000"/>
                        </a:lnSpc>
                        <a:spcBef>
                          <a:spcPts val="0"/>
                        </a:spcBef>
                        <a:spcAft>
                          <a:spcPts val="0"/>
                        </a:spcAft>
                        <a:buClrTx/>
                        <a:buSzTx/>
                        <a:buFont typeface="+mj-lt"/>
                        <a:buNone/>
                        <a:tabLst/>
                        <a:defRPr/>
                      </a:pPr>
                      <a:r>
                        <a:rPr kumimoji="0" lang="en-US" sz="1200" b="1" u="none" strike="noStrike" kern="0" cap="none" spc="0" normalizeH="0" baseline="0" noProof="0" dirty="0">
                          <a:ln>
                            <a:noFill/>
                          </a:ln>
                          <a:solidFill>
                            <a:schemeClr val="tx1"/>
                          </a:solidFill>
                          <a:effectLst/>
                          <a:uLnTx/>
                          <a:uFillTx/>
                        </a:rPr>
                        <a:t>$116K</a:t>
                      </a:r>
                    </a:p>
                  </a:txBody>
                  <a:tcPr marT="91440" marB="91440" anchor="ctr">
                    <a:lnL>
                      <a:noFill/>
                    </a:lnL>
                    <a:lnR>
                      <a:noFill/>
                    </a:lnR>
                    <a:lnT>
                      <a:noFill/>
                    </a:lnT>
                    <a:lnB>
                      <a:noFill/>
                    </a:lnB>
                    <a:lnTlToBr w="12700" cmpd="sng">
                      <a:noFill/>
                      <a:prstDash val="solid"/>
                    </a:lnTlToBr>
                    <a:lnBlToTr w="12700" cmpd="sng">
                      <a:noFill/>
                      <a:prstDash val="solid"/>
                    </a:lnBlToTr>
                    <a:solidFill>
                      <a:schemeClr val="tx1">
                        <a:lumMod val="10000"/>
                        <a:lumOff val="9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 typeface="+mj-lt"/>
                        <a:buNone/>
                        <a:tabLst/>
                        <a:defRPr/>
                      </a:pPr>
                      <a:r>
                        <a:rPr kumimoji="0" lang="en-US" sz="1200" b="1" u="none" strike="noStrike" kern="0" cap="none" spc="0" normalizeH="0" baseline="0" noProof="0" dirty="0">
                          <a:ln>
                            <a:noFill/>
                          </a:ln>
                          <a:solidFill>
                            <a:schemeClr val="tx1"/>
                          </a:solidFill>
                          <a:effectLst/>
                          <a:uLnTx/>
                          <a:uFillTx/>
                        </a:rPr>
                        <a:t>$70K</a:t>
                      </a:r>
                    </a:p>
                  </a:txBody>
                  <a:tcPr marT="91440" marB="91440" anchor="ctr">
                    <a:lnL>
                      <a:noFill/>
                    </a:lnL>
                    <a:lnR>
                      <a:noFill/>
                    </a:lnR>
                    <a:lnT>
                      <a:noFill/>
                    </a:lnT>
                    <a:lnB>
                      <a:noFill/>
                    </a:lnB>
                    <a:lnTlToBr w="12700" cmpd="sng">
                      <a:noFill/>
                      <a:prstDash val="solid"/>
                    </a:lnTlToBr>
                    <a:lnBlToTr w="12700" cmpd="sng">
                      <a:noFill/>
                      <a:prstDash val="solid"/>
                    </a:lnBlToTr>
                    <a:solidFill>
                      <a:schemeClr val="tx1">
                        <a:lumMod val="10000"/>
                        <a:lumOff val="9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 typeface="+mj-lt"/>
                        <a:buNone/>
                        <a:tabLst/>
                        <a:defRPr/>
                      </a:pPr>
                      <a:r>
                        <a:rPr kumimoji="0" lang="en-US" sz="1200" b="1" i="0" u="none" strike="noStrike" kern="0" cap="none" spc="0" normalizeH="0" baseline="0" noProof="0" dirty="0">
                          <a:ln>
                            <a:noFill/>
                          </a:ln>
                          <a:solidFill>
                            <a:schemeClr val="tx1"/>
                          </a:solidFill>
                          <a:effectLst/>
                          <a:uLnTx/>
                          <a:uFillTx/>
                          <a:latin typeface="+mn-lt"/>
                          <a:ea typeface="+mn-ea"/>
                          <a:cs typeface="+mn-cs"/>
                        </a:rPr>
                        <a:t>$62K</a:t>
                      </a:r>
                    </a:p>
                  </a:txBody>
                  <a:tcPr marT="91440" marB="91440" anchor="ctr">
                    <a:lnL>
                      <a:noFill/>
                    </a:lnL>
                    <a:lnR>
                      <a:noFill/>
                    </a:lnR>
                    <a:lnT>
                      <a:noFill/>
                    </a:lnT>
                    <a:lnB>
                      <a:noFill/>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246515838"/>
                  </a:ext>
                </a:extLst>
              </a:tr>
              <a:tr h="617407">
                <a:tc>
                  <a:txBody>
                    <a:bodyPr/>
                    <a:lstStyle/>
                    <a:p>
                      <a:pPr marL="0" marR="0" lvl="0" indent="0" algn="l" defTabSz="914400" eaLnBrk="1" fontAlgn="b" latinLnBrk="0" hangingPunct="1">
                        <a:lnSpc>
                          <a:spcPct val="100000"/>
                        </a:lnSpc>
                        <a:spcBef>
                          <a:spcPts val="0"/>
                        </a:spcBef>
                        <a:spcAft>
                          <a:spcPts val="0"/>
                        </a:spcAft>
                        <a:buClrTx/>
                        <a:buSzTx/>
                        <a:buFont typeface="+mj-lt"/>
                        <a:buNone/>
                        <a:tabLst/>
                        <a:defRPr/>
                      </a:pPr>
                      <a:r>
                        <a:rPr kumimoji="0" lang="en-US" sz="1200" b="1" i="0" u="none" strike="noStrike" kern="0" cap="none" spc="0" normalizeH="0" baseline="0" noProof="0" dirty="0">
                          <a:ln>
                            <a:noFill/>
                          </a:ln>
                          <a:solidFill>
                            <a:schemeClr val="tx1"/>
                          </a:solidFill>
                          <a:effectLst/>
                          <a:uLnTx/>
                          <a:uFillTx/>
                          <a:latin typeface="+mn-lt"/>
                          <a:ea typeface="+mn-ea"/>
                          <a:cs typeface="+mn-cs"/>
                        </a:rPr>
                        <a:t>SMB</a:t>
                      </a:r>
                    </a:p>
                    <a:p>
                      <a:pPr marL="0" marR="0" lvl="0" indent="0" algn="l" defTabSz="914400" eaLnBrk="1" fontAlgn="b" latinLnBrk="0" hangingPunct="1">
                        <a:lnSpc>
                          <a:spcPct val="100000"/>
                        </a:lnSpc>
                        <a:spcBef>
                          <a:spcPts val="0"/>
                        </a:spcBef>
                        <a:spcAft>
                          <a:spcPts val="0"/>
                        </a:spcAft>
                        <a:buClrTx/>
                        <a:buSzTx/>
                        <a:buFont typeface="+mj-lt"/>
                        <a:buNone/>
                        <a:tabLst/>
                        <a:defRPr/>
                      </a:pPr>
                      <a:r>
                        <a:rPr kumimoji="0" lang="en-US" sz="1200" b="0" i="1" u="none" strike="noStrike" kern="0" cap="none" spc="0" normalizeH="0" baseline="0" noProof="0" dirty="0">
                          <a:ln>
                            <a:noFill/>
                          </a:ln>
                          <a:solidFill>
                            <a:schemeClr val="tx1"/>
                          </a:solidFill>
                          <a:effectLst/>
                          <a:uLnTx/>
                          <a:uFillTx/>
                          <a:latin typeface="+mn-lt"/>
                          <a:ea typeface="+mn-ea"/>
                          <a:cs typeface="+mn-cs"/>
                        </a:rPr>
                        <a:t>&lt;$10M</a:t>
                      </a:r>
                    </a:p>
                  </a:txBody>
                  <a:tcPr marT="91440" marB="9144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eaLnBrk="1" fontAlgn="b" latinLnBrk="0" hangingPunct="1">
                        <a:lnSpc>
                          <a:spcPct val="100000"/>
                        </a:lnSpc>
                        <a:spcBef>
                          <a:spcPts val="0"/>
                        </a:spcBef>
                        <a:spcAft>
                          <a:spcPts val="0"/>
                        </a:spcAft>
                        <a:buClrTx/>
                        <a:buSzTx/>
                        <a:buFont typeface="+mj-lt"/>
                        <a:buNone/>
                        <a:tabLst/>
                        <a:defRPr/>
                      </a:pPr>
                      <a:r>
                        <a:rPr kumimoji="0" lang="en-US" sz="1200" b="1" i="0" u="none" strike="noStrike" kern="0" cap="none" spc="0" normalizeH="0" baseline="0" noProof="0" dirty="0">
                          <a:ln>
                            <a:noFill/>
                          </a:ln>
                          <a:solidFill>
                            <a:schemeClr val="tx1"/>
                          </a:solidFill>
                          <a:effectLst/>
                          <a:uLnTx/>
                          <a:uFillTx/>
                          <a:latin typeface="+mn-lt"/>
                          <a:ea typeface="+mn-ea"/>
                          <a:cs typeface="+mn-cs"/>
                        </a:rPr>
                        <a:t>$72K</a:t>
                      </a:r>
                    </a:p>
                  </a:txBody>
                  <a:tcPr marT="91440" marB="9144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eaLnBrk="1" fontAlgn="b" latinLnBrk="0" hangingPunct="1">
                        <a:lnSpc>
                          <a:spcPct val="100000"/>
                        </a:lnSpc>
                        <a:spcBef>
                          <a:spcPts val="0"/>
                        </a:spcBef>
                        <a:spcAft>
                          <a:spcPts val="0"/>
                        </a:spcAft>
                        <a:buClrTx/>
                        <a:buSzTx/>
                        <a:buFont typeface="+mj-lt"/>
                        <a:buNone/>
                        <a:tabLst/>
                        <a:defRPr/>
                      </a:pPr>
                      <a:r>
                        <a:rPr kumimoji="0" lang="en-US" sz="1200" b="1" u="none" strike="noStrike" kern="0" cap="none" spc="0" normalizeH="0" baseline="0" noProof="0" dirty="0">
                          <a:ln>
                            <a:noFill/>
                          </a:ln>
                          <a:solidFill>
                            <a:schemeClr val="tx1"/>
                          </a:solidFill>
                          <a:effectLst/>
                          <a:uLnTx/>
                          <a:uFillTx/>
                        </a:rPr>
                        <a:t>$32K</a:t>
                      </a:r>
                    </a:p>
                  </a:txBody>
                  <a:tcPr marT="91440" marB="9144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 typeface="+mj-lt"/>
                        <a:buNone/>
                        <a:tabLst/>
                        <a:defRPr/>
                      </a:pPr>
                      <a:r>
                        <a:rPr kumimoji="0" lang="en-US" sz="1200" b="1" u="none" strike="noStrike" kern="0" cap="none" spc="0" normalizeH="0" baseline="0" noProof="0" dirty="0">
                          <a:ln>
                            <a:noFill/>
                          </a:ln>
                          <a:solidFill>
                            <a:schemeClr val="tx1"/>
                          </a:solidFill>
                          <a:effectLst/>
                          <a:uLnTx/>
                          <a:uFillTx/>
                        </a:rPr>
                        <a:t>$67K</a:t>
                      </a:r>
                    </a:p>
                  </a:txBody>
                  <a:tcPr marT="91440" marB="9144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 typeface="+mj-lt"/>
                        <a:buNone/>
                        <a:tabLst/>
                        <a:defRPr/>
                      </a:pPr>
                      <a:r>
                        <a:rPr kumimoji="0" lang="en-US" sz="1200" b="1" i="0" u="none" strike="noStrike" kern="0" cap="none" spc="0" normalizeH="0" baseline="0" noProof="0" dirty="0">
                          <a:ln>
                            <a:noFill/>
                          </a:ln>
                          <a:solidFill>
                            <a:schemeClr val="tx1"/>
                          </a:solidFill>
                          <a:effectLst/>
                          <a:uLnTx/>
                          <a:uFillTx/>
                          <a:latin typeface="+mn-lt"/>
                          <a:ea typeface="+mn-ea"/>
                          <a:cs typeface="+mn-cs"/>
                        </a:rPr>
                        <a:t>$56K</a:t>
                      </a:r>
                    </a:p>
                  </a:txBody>
                  <a:tcPr marT="91440" marB="9144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13716994"/>
                  </a:ext>
                </a:extLst>
              </a:tr>
              <a:tr h="1418703">
                <a:tc>
                  <a:txBody>
                    <a:bodyPr/>
                    <a:lstStyle/>
                    <a:p>
                      <a:pPr marL="0" marR="0" lvl="0" indent="0" algn="ctr" defTabSz="914400" eaLnBrk="1" fontAlgn="b" latinLnBrk="0" hangingPunct="1">
                        <a:lnSpc>
                          <a:spcPct val="100000"/>
                        </a:lnSpc>
                        <a:spcBef>
                          <a:spcPts val="0"/>
                        </a:spcBef>
                        <a:spcAft>
                          <a:spcPts val="0"/>
                        </a:spcAft>
                        <a:buClrTx/>
                        <a:buSzTx/>
                        <a:buFont typeface="+mj-lt"/>
                        <a:buNone/>
                        <a:tabLst/>
                        <a:defRPr/>
                      </a:pPr>
                      <a:r>
                        <a:rPr kumimoji="0" lang="en-US" sz="2000" b="1" u="none" strike="noStrike" kern="0" cap="none" spc="0" normalizeH="0" baseline="0" noProof="0" dirty="0">
                          <a:ln>
                            <a:noFill/>
                          </a:ln>
                          <a:solidFill>
                            <a:schemeClr val="tx1"/>
                          </a:solidFill>
                          <a:effectLst/>
                          <a:uLnTx/>
                          <a:uFillTx/>
                        </a:rPr>
                        <a:t>Market Vertical</a:t>
                      </a:r>
                    </a:p>
                    <a:p>
                      <a:pPr marL="0" marR="0" lvl="0" indent="0" algn="ctr" defTabSz="914400" eaLnBrk="1" fontAlgn="b" latinLnBrk="0" hangingPunct="1">
                        <a:lnSpc>
                          <a:spcPct val="100000"/>
                        </a:lnSpc>
                        <a:spcBef>
                          <a:spcPts val="0"/>
                        </a:spcBef>
                        <a:spcAft>
                          <a:spcPts val="0"/>
                        </a:spcAft>
                        <a:buClrTx/>
                        <a:buSzTx/>
                        <a:buFont typeface="+mj-lt"/>
                        <a:buNone/>
                        <a:tabLst/>
                        <a:defRPr/>
                      </a:pPr>
                      <a:r>
                        <a:rPr kumimoji="0" lang="en-US" sz="1100" b="0" u="none" strike="noStrike" kern="0" cap="none" spc="0" normalizeH="0" baseline="0" noProof="0" dirty="0">
                          <a:ln>
                            <a:noFill/>
                          </a:ln>
                          <a:solidFill>
                            <a:schemeClr val="tx1"/>
                          </a:solidFill>
                          <a:effectLst/>
                          <a:uLnTx/>
                          <a:uFillTx/>
                        </a:rPr>
                        <a:t>Listed by Annual Contract Value ($)</a:t>
                      </a:r>
                      <a:endParaRPr kumimoji="0" lang="en-US" sz="1100" b="0" i="0" u="none" strike="noStrike" kern="0" cap="none" spc="0" normalizeH="0" baseline="0" noProof="0" dirty="0">
                        <a:ln>
                          <a:noFill/>
                        </a:ln>
                        <a:solidFill>
                          <a:schemeClr val="tx1"/>
                        </a:solidFill>
                        <a:effectLst/>
                        <a:uLnTx/>
                        <a:uFillTx/>
                        <a:latin typeface="+mn-lt"/>
                        <a:ea typeface="+mn-ea"/>
                        <a:cs typeface="+mn-cs"/>
                      </a:endParaRPr>
                    </a:p>
                  </a:txBody>
                  <a:tcPr marT="91440" marB="91440" anchor="ctr">
                    <a:lnL>
                      <a:noFill/>
                    </a:lnL>
                    <a:lnR>
                      <a:noFill/>
                    </a:lnR>
                    <a:lnT>
                      <a:noFill/>
                    </a:lnT>
                    <a:lnB w="25400" cmpd="sng">
                      <a:noFill/>
                    </a:lnB>
                    <a:lnTlToBr w="12700" cmpd="sng">
                      <a:noFill/>
                      <a:prstDash val="solid"/>
                    </a:lnTlToBr>
                    <a:lnBlToTr w="12700" cmpd="sng">
                      <a:noFill/>
                      <a:prstDash val="solid"/>
                    </a:lnBlToTr>
                    <a:noFill/>
                  </a:tcPr>
                </a:tc>
                <a:tc>
                  <a:txBody>
                    <a:bodyPr/>
                    <a:lstStyle/>
                    <a:p>
                      <a:pPr marL="182880" marR="0" lvl="0" indent="-182880" algn="l" defTabSz="914400" eaLnBrk="1" fontAlgn="b" latinLnBrk="0" hangingPunct="1">
                        <a:lnSpc>
                          <a:spcPct val="100000"/>
                        </a:lnSpc>
                        <a:spcBef>
                          <a:spcPts val="0"/>
                        </a:spcBef>
                        <a:spcAft>
                          <a:spcPts val="0"/>
                        </a:spcAft>
                        <a:buClrTx/>
                        <a:buSzTx/>
                        <a:buFont typeface="+mj-lt"/>
                        <a:buAutoNum type="arabicPeriod"/>
                        <a:tabLst/>
                        <a:defRPr/>
                      </a:pPr>
                      <a:r>
                        <a:rPr kumimoji="0" lang="en-US" sz="1050" b="0" u="none" strike="noStrike" kern="0" cap="none" spc="0" normalizeH="0" baseline="0" noProof="0" dirty="0">
                          <a:ln>
                            <a:noFill/>
                          </a:ln>
                          <a:solidFill>
                            <a:schemeClr val="tx1"/>
                          </a:solidFill>
                          <a:effectLst/>
                          <a:uLnTx/>
                          <a:uFillTx/>
                        </a:rPr>
                        <a:t>Finance</a:t>
                      </a:r>
                    </a:p>
                    <a:p>
                      <a:pPr marL="182880" marR="0" lvl="0" indent="-182880" algn="l" defTabSz="914400" eaLnBrk="1" fontAlgn="b" latinLnBrk="0" hangingPunct="1">
                        <a:lnSpc>
                          <a:spcPct val="100000"/>
                        </a:lnSpc>
                        <a:spcBef>
                          <a:spcPts val="0"/>
                        </a:spcBef>
                        <a:spcAft>
                          <a:spcPts val="0"/>
                        </a:spcAft>
                        <a:buClrTx/>
                        <a:buSzTx/>
                        <a:buFont typeface="+mj-lt"/>
                        <a:buAutoNum type="arabicPeriod"/>
                        <a:tabLst/>
                        <a:defRPr/>
                      </a:pPr>
                      <a:r>
                        <a:rPr kumimoji="0" lang="en-US" sz="1050" b="0" u="none" strike="noStrike" kern="0" cap="none" spc="0" normalizeH="0" baseline="0" noProof="0" dirty="0">
                          <a:ln>
                            <a:noFill/>
                          </a:ln>
                          <a:solidFill>
                            <a:schemeClr val="tx1"/>
                          </a:solidFill>
                          <a:effectLst/>
                          <a:uLnTx/>
                          <a:uFillTx/>
                        </a:rPr>
                        <a:t>Manufacturing</a:t>
                      </a:r>
                    </a:p>
                    <a:p>
                      <a:pPr marL="182880" marR="0" lvl="0" indent="-182880" algn="l" defTabSz="914400" eaLnBrk="1" fontAlgn="b" latinLnBrk="0" hangingPunct="1">
                        <a:lnSpc>
                          <a:spcPct val="100000"/>
                        </a:lnSpc>
                        <a:spcBef>
                          <a:spcPts val="0"/>
                        </a:spcBef>
                        <a:spcAft>
                          <a:spcPts val="0"/>
                        </a:spcAft>
                        <a:buClrTx/>
                        <a:buSzTx/>
                        <a:buFont typeface="+mj-lt"/>
                        <a:buAutoNum type="arabicPeriod"/>
                        <a:tabLst/>
                        <a:defRPr/>
                      </a:pPr>
                      <a:r>
                        <a:rPr kumimoji="0" lang="en-US" sz="1050" b="0" u="none" strike="noStrike" kern="0" cap="none" spc="0" normalizeH="0" baseline="0" noProof="0" dirty="0">
                          <a:ln>
                            <a:noFill/>
                          </a:ln>
                          <a:solidFill>
                            <a:schemeClr val="tx1"/>
                          </a:solidFill>
                          <a:effectLst/>
                          <a:uLnTx/>
                          <a:uFillTx/>
                        </a:rPr>
                        <a:t>Information</a:t>
                      </a:r>
                    </a:p>
                    <a:p>
                      <a:pPr marL="182880" marR="0" lvl="0" indent="-182880" algn="l" defTabSz="914400" eaLnBrk="1" fontAlgn="b" latinLnBrk="0" hangingPunct="1">
                        <a:lnSpc>
                          <a:spcPct val="100000"/>
                        </a:lnSpc>
                        <a:spcBef>
                          <a:spcPts val="0"/>
                        </a:spcBef>
                        <a:spcAft>
                          <a:spcPts val="0"/>
                        </a:spcAft>
                        <a:buClrTx/>
                        <a:buSzTx/>
                        <a:buFont typeface="+mj-lt"/>
                        <a:buAutoNum type="arabicPeriod"/>
                        <a:tabLst/>
                        <a:defRPr/>
                      </a:pPr>
                      <a:r>
                        <a:rPr kumimoji="0" lang="en-US" sz="1050" b="0" u="none" strike="noStrike" kern="0" cap="none" spc="0" normalizeH="0" baseline="0" noProof="0" dirty="0">
                          <a:ln>
                            <a:noFill/>
                          </a:ln>
                          <a:solidFill>
                            <a:schemeClr val="tx1"/>
                          </a:solidFill>
                          <a:effectLst/>
                          <a:uLnTx/>
                          <a:uFillTx/>
                        </a:rPr>
                        <a:t>Services</a:t>
                      </a:r>
                    </a:p>
                    <a:p>
                      <a:pPr marL="182880" marR="0" lvl="0" indent="-182880" algn="l" defTabSz="914400" eaLnBrk="1" fontAlgn="b" latinLnBrk="0" hangingPunct="1">
                        <a:lnSpc>
                          <a:spcPct val="100000"/>
                        </a:lnSpc>
                        <a:spcBef>
                          <a:spcPts val="0"/>
                        </a:spcBef>
                        <a:spcAft>
                          <a:spcPts val="0"/>
                        </a:spcAft>
                        <a:buClrTx/>
                        <a:buSzTx/>
                        <a:buFont typeface="+mj-lt"/>
                        <a:buAutoNum type="arabicPeriod"/>
                        <a:tabLst/>
                        <a:defRPr/>
                      </a:pPr>
                      <a:r>
                        <a:rPr kumimoji="0" lang="en-US" sz="1050" b="0" u="none" strike="noStrike" kern="0" cap="none" spc="0" normalizeH="0" baseline="0" noProof="0" dirty="0">
                          <a:ln>
                            <a:noFill/>
                          </a:ln>
                          <a:solidFill>
                            <a:schemeClr val="tx1"/>
                          </a:solidFill>
                          <a:effectLst/>
                          <a:uLnTx/>
                          <a:uFillTx/>
                        </a:rPr>
                        <a:t>Healthcare</a:t>
                      </a:r>
                    </a:p>
                    <a:p>
                      <a:pPr marL="182880" marR="0" lvl="0" indent="-182880" algn="l" defTabSz="914400" eaLnBrk="1" fontAlgn="b" latinLnBrk="0" hangingPunct="1">
                        <a:lnSpc>
                          <a:spcPct val="100000"/>
                        </a:lnSpc>
                        <a:spcBef>
                          <a:spcPts val="0"/>
                        </a:spcBef>
                        <a:spcAft>
                          <a:spcPts val="0"/>
                        </a:spcAft>
                        <a:buClrTx/>
                        <a:buSzTx/>
                        <a:buFont typeface="+mj-lt"/>
                        <a:buAutoNum type="arabicPeriod"/>
                        <a:tabLst/>
                        <a:defRPr/>
                      </a:pPr>
                      <a:endParaRPr kumimoji="0" lang="en-US" sz="1050" b="0" i="0" u="none" strike="noStrike" kern="0" cap="none" spc="0" normalizeH="0" baseline="0" noProof="0" dirty="0">
                        <a:ln>
                          <a:noFill/>
                        </a:ln>
                        <a:solidFill>
                          <a:schemeClr val="tx1"/>
                        </a:solidFill>
                        <a:effectLst/>
                        <a:uLnTx/>
                        <a:uFillTx/>
                        <a:latin typeface="+mn-lt"/>
                        <a:ea typeface="+mn-ea"/>
                        <a:cs typeface="+mn-cs"/>
                      </a:endParaRPr>
                    </a:p>
                  </a:txBody>
                  <a:tcPr marT="91440" marB="91440">
                    <a:lnL>
                      <a:noFill/>
                    </a:lnL>
                    <a:lnR>
                      <a:noFill/>
                    </a:lnR>
                    <a:lnT>
                      <a:noFill/>
                    </a:lnT>
                    <a:lnB w="25400" cmpd="sng">
                      <a:noFill/>
                    </a:lnB>
                    <a:lnTlToBr w="12700" cmpd="sng">
                      <a:noFill/>
                      <a:prstDash val="solid"/>
                    </a:lnTlToBr>
                    <a:lnBlToTr w="12700" cmpd="sng">
                      <a:noFill/>
                      <a:prstDash val="solid"/>
                    </a:lnBlToTr>
                    <a:noFill/>
                  </a:tcPr>
                </a:tc>
                <a:tc>
                  <a:txBody>
                    <a:bodyPr/>
                    <a:lstStyle/>
                    <a:p>
                      <a:pPr marL="182880" marR="0" lvl="0" indent="-182880" algn="l" defTabSz="914400" eaLnBrk="1" fontAlgn="b" latinLnBrk="0" hangingPunct="1">
                        <a:lnSpc>
                          <a:spcPct val="100000"/>
                        </a:lnSpc>
                        <a:spcBef>
                          <a:spcPts val="0"/>
                        </a:spcBef>
                        <a:spcAft>
                          <a:spcPts val="0"/>
                        </a:spcAft>
                        <a:buClrTx/>
                        <a:buSzTx/>
                        <a:buFont typeface="+mj-lt"/>
                        <a:buAutoNum type="arabicPeriod"/>
                        <a:tabLst/>
                        <a:defRPr/>
                      </a:pPr>
                      <a:r>
                        <a:rPr kumimoji="0" lang="en-US" sz="1050" b="0" u="none" strike="noStrike" kern="0" cap="none" spc="0" normalizeH="0" baseline="0" noProof="0" dirty="0">
                          <a:ln>
                            <a:noFill/>
                          </a:ln>
                          <a:solidFill>
                            <a:schemeClr val="tx1"/>
                          </a:solidFill>
                          <a:effectLst/>
                          <a:uLnTx/>
                          <a:uFillTx/>
                        </a:rPr>
                        <a:t>Public Sector</a:t>
                      </a:r>
                    </a:p>
                    <a:p>
                      <a:pPr marL="182880" marR="0" lvl="0" indent="-182880" algn="l" defTabSz="914400" eaLnBrk="1" fontAlgn="b" latinLnBrk="0" hangingPunct="1">
                        <a:lnSpc>
                          <a:spcPct val="100000"/>
                        </a:lnSpc>
                        <a:spcBef>
                          <a:spcPts val="0"/>
                        </a:spcBef>
                        <a:spcAft>
                          <a:spcPts val="0"/>
                        </a:spcAft>
                        <a:buClrTx/>
                        <a:buSzTx/>
                        <a:buFont typeface="+mj-lt"/>
                        <a:buAutoNum type="arabicPeriod"/>
                        <a:tabLst/>
                        <a:defRPr/>
                      </a:pPr>
                      <a:r>
                        <a:rPr kumimoji="0" lang="en-US" sz="1050" b="0" u="none" strike="noStrike" kern="0" cap="none" spc="0" normalizeH="0" baseline="0" noProof="0" dirty="0">
                          <a:ln>
                            <a:noFill/>
                          </a:ln>
                          <a:solidFill>
                            <a:schemeClr val="tx1"/>
                          </a:solidFill>
                          <a:effectLst/>
                          <a:uLnTx/>
                          <a:uFillTx/>
                        </a:rPr>
                        <a:t>Education</a:t>
                      </a:r>
                    </a:p>
                  </a:txBody>
                  <a:tcPr marT="91440" marB="91440">
                    <a:lnL>
                      <a:noFill/>
                    </a:lnL>
                    <a:lnR>
                      <a:noFill/>
                    </a:lnR>
                    <a:lnT>
                      <a:noFill/>
                    </a:lnT>
                    <a:lnB w="25400" cmpd="sng">
                      <a:noFill/>
                    </a:lnB>
                    <a:lnTlToBr w="12700" cmpd="sng">
                      <a:noFill/>
                      <a:prstDash val="solid"/>
                    </a:lnTlToBr>
                    <a:lnBlToTr w="12700" cmpd="sng">
                      <a:noFill/>
                      <a:prstDash val="solid"/>
                    </a:lnBlToTr>
                    <a:noFill/>
                  </a:tcPr>
                </a:tc>
                <a:tc>
                  <a:txBody>
                    <a:bodyPr/>
                    <a:lstStyle/>
                    <a:p>
                      <a:pPr marL="183017" marR="0" lvl="0" indent="-182880" algn="l" defTabSz="914400" rtl="0" eaLnBrk="1" fontAlgn="b" latinLnBrk="0" hangingPunct="1">
                        <a:lnSpc>
                          <a:spcPct val="100000"/>
                        </a:lnSpc>
                        <a:spcBef>
                          <a:spcPts val="0"/>
                        </a:spcBef>
                        <a:spcAft>
                          <a:spcPts val="0"/>
                        </a:spcAft>
                        <a:buClrTx/>
                        <a:buSzTx/>
                        <a:buFont typeface="+mj-lt"/>
                        <a:buAutoNum type="arabicPeriod"/>
                        <a:tabLst/>
                        <a:defRPr/>
                      </a:pPr>
                      <a:r>
                        <a:rPr kumimoji="0" lang="en-US" sz="1100" b="0" u="none" strike="noStrike" kern="0" cap="none" spc="0" normalizeH="0" baseline="0" noProof="0" dirty="0">
                          <a:ln>
                            <a:noFill/>
                          </a:ln>
                          <a:solidFill>
                            <a:schemeClr val="tx1"/>
                          </a:solidFill>
                          <a:effectLst/>
                          <a:uLnTx/>
                          <a:uFillTx/>
                        </a:rPr>
                        <a:t>Wholesale</a:t>
                      </a:r>
                    </a:p>
                    <a:p>
                      <a:pPr marL="183017" marR="0" lvl="0" indent="-182880" algn="l" defTabSz="914400" rtl="0" eaLnBrk="1" fontAlgn="b" latinLnBrk="0" hangingPunct="1">
                        <a:lnSpc>
                          <a:spcPct val="100000"/>
                        </a:lnSpc>
                        <a:spcBef>
                          <a:spcPts val="0"/>
                        </a:spcBef>
                        <a:spcAft>
                          <a:spcPts val="0"/>
                        </a:spcAft>
                        <a:buClrTx/>
                        <a:buSzTx/>
                        <a:buFont typeface="+mj-lt"/>
                        <a:buAutoNum type="arabicPeriod"/>
                        <a:tabLst/>
                        <a:defRPr/>
                      </a:pPr>
                      <a:r>
                        <a:rPr kumimoji="0" lang="en-US" sz="1100" b="0" i="0" u="none" strike="noStrike" kern="0" cap="none" spc="0" normalizeH="0" baseline="0" noProof="0" dirty="0">
                          <a:ln>
                            <a:noFill/>
                          </a:ln>
                          <a:solidFill>
                            <a:schemeClr val="tx1"/>
                          </a:solidFill>
                          <a:effectLst/>
                          <a:uLnTx/>
                          <a:uFillTx/>
                          <a:latin typeface="+mn-lt"/>
                          <a:ea typeface="+mn-ea"/>
                          <a:cs typeface="+mn-cs"/>
                        </a:rPr>
                        <a:t>Utilities</a:t>
                      </a:r>
                    </a:p>
                    <a:p>
                      <a:pPr marL="183017" marR="0" lvl="0" indent="-182880" algn="l" defTabSz="914400" rtl="0" eaLnBrk="1" fontAlgn="b" latinLnBrk="0" hangingPunct="1">
                        <a:lnSpc>
                          <a:spcPct val="100000"/>
                        </a:lnSpc>
                        <a:spcBef>
                          <a:spcPts val="0"/>
                        </a:spcBef>
                        <a:spcAft>
                          <a:spcPts val="0"/>
                        </a:spcAft>
                        <a:buClrTx/>
                        <a:buSzTx/>
                        <a:buFont typeface="+mj-lt"/>
                        <a:buAutoNum type="arabicPeriod"/>
                        <a:tabLst/>
                        <a:defRPr/>
                      </a:pPr>
                      <a:r>
                        <a:rPr kumimoji="0" lang="en-US" sz="1100" b="0" i="0" u="none" strike="noStrike" kern="0" cap="none" spc="0" normalizeH="0" baseline="0" noProof="0" dirty="0">
                          <a:ln>
                            <a:noFill/>
                          </a:ln>
                          <a:solidFill>
                            <a:schemeClr val="tx1"/>
                          </a:solidFill>
                          <a:effectLst/>
                          <a:uLnTx/>
                          <a:uFillTx/>
                          <a:latin typeface="+mn-lt"/>
                          <a:ea typeface="+mn-ea"/>
                          <a:cs typeface="+mn-cs"/>
                        </a:rPr>
                        <a:t>Transportation</a:t>
                      </a:r>
                    </a:p>
                    <a:p>
                      <a:pPr marL="183017" marR="0" lvl="0" indent="-182880" algn="l" defTabSz="914400" rtl="0" eaLnBrk="1" fontAlgn="b" latinLnBrk="0" hangingPunct="1">
                        <a:lnSpc>
                          <a:spcPct val="100000"/>
                        </a:lnSpc>
                        <a:spcBef>
                          <a:spcPts val="0"/>
                        </a:spcBef>
                        <a:spcAft>
                          <a:spcPts val="0"/>
                        </a:spcAft>
                        <a:buClrTx/>
                        <a:buSzTx/>
                        <a:buFont typeface="+mj-lt"/>
                        <a:buAutoNum type="arabicPeriod"/>
                        <a:tabLst/>
                        <a:defRPr/>
                      </a:pPr>
                      <a:r>
                        <a:rPr kumimoji="0" lang="en-US" sz="1100" b="0" u="none" strike="noStrike" kern="0" cap="none" spc="0" normalizeH="0" baseline="0" noProof="0" dirty="0">
                          <a:ln>
                            <a:noFill/>
                          </a:ln>
                          <a:solidFill>
                            <a:schemeClr val="tx1"/>
                          </a:solidFill>
                          <a:effectLst/>
                          <a:uLnTx/>
                          <a:uFillTx/>
                        </a:rPr>
                        <a:t>Retail</a:t>
                      </a:r>
                      <a:endParaRPr kumimoji="0" lang="en-US" sz="1100" b="0" i="0" u="none" strike="noStrike" kern="0" cap="none" spc="0" normalizeH="0" baseline="0" noProof="0" dirty="0">
                        <a:ln>
                          <a:noFill/>
                        </a:ln>
                        <a:solidFill>
                          <a:schemeClr val="tx1"/>
                        </a:solidFill>
                        <a:effectLst/>
                        <a:uLnTx/>
                        <a:uFillTx/>
                        <a:latin typeface="+mn-lt"/>
                        <a:ea typeface="+mn-ea"/>
                        <a:cs typeface="+mn-cs"/>
                      </a:endParaRPr>
                    </a:p>
                    <a:p>
                      <a:pPr marL="183017" marR="0" lvl="0" indent="-182880" algn="l" defTabSz="914400" rtl="0" eaLnBrk="1" fontAlgn="b" latinLnBrk="0" hangingPunct="1">
                        <a:lnSpc>
                          <a:spcPct val="100000"/>
                        </a:lnSpc>
                        <a:spcBef>
                          <a:spcPts val="0"/>
                        </a:spcBef>
                        <a:spcAft>
                          <a:spcPts val="0"/>
                        </a:spcAft>
                        <a:buClrTx/>
                        <a:buSzTx/>
                        <a:buFont typeface="+mj-lt"/>
                        <a:buAutoNum type="arabicPeriod"/>
                        <a:tabLst/>
                        <a:defRPr/>
                      </a:pPr>
                      <a:r>
                        <a:rPr kumimoji="0" lang="en-US" sz="1100" b="0" i="0" u="none" strike="noStrike" kern="0" cap="none" spc="0" normalizeH="0" baseline="0" noProof="0" dirty="0">
                          <a:ln>
                            <a:noFill/>
                          </a:ln>
                          <a:solidFill>
                            <a:schemeClr val="tx1"/>
                          </a:solidFill>
                          <a:effectLst/>
                          <a:uLnTx/>
                          <a:uFillTx/>
                          <a:latin typeface="+mn-lt"/>
                          <a:ea typeface="+mn-ea"/>
                          <a:cs typeface="+mn-cs"/>
                        </a:rPr>
                        <a:t>Administrative</a:t>
                      </a:r>
                    </a:p>
                  </a:txBody>
                  <a:tcPr marT="91440" marB="91440">
                    <a:lnL>
                      <a:noFill/>
                    </a:lnL>
                    <a:lnR>
                      <a:noFill/>
                    </a:lnR>
                    <a:lnT>
                      <a:noFill/>
                    </a:lnT>
                    <a:lnB w="25400" cmpd="sng">
                      <a:noFill/>
                    </a:lnB>
                    <a:lnTlToBr w="12700" cmpd="sng">
                      <a:noFill/>
                      <a:prstDash val="solid"/>
                    </a:lnTlToBr>
                    <a:lnBlToTr w="12700" cmpd="sng">
                      <a:noFill/>
                      <a:prstDash val="solid"/>
                    </a:lnBlToTr>
                    <a:noFill/>
                  </a:tcPr>
                </a:tc>
                <a:tc>
                  <a:txBody>
                    <a:bodyPr/>
                    <a:lstStyle/>
                    <a:p>
                      <a:pPr marL="182880" marR="0" lvl="0" indent="-182880" algn="l" defTabSz="914400" rtl="0" eaLnBrk="1" fontAlgn="b" latinLnBrk="0" hangingPunct="1">
                        <a:lnSpc>
                          <a:spcPct val="100000"/>
                        </a:lnSpc>
                        <a:spcBef>
                          <a:spcPts val="0"/>
                        </a:spcBef>
                        <a:spcAft>
                          <a:spcPts val="0"/>
                        </a:spcAft>
                        <a:buClrTx/>
                        <a:buSzTx/>
                        <a:buFont typeface="+mj-lt"/>
                        <a:buAutoNum type="arabicPeriod"/>
                        <a:tabLst/>
                        <a:defRPr/>
                      </a:pPr>
                      <a:r>
                        <a:rPr kumimoji="0" lang="en-US" sz="1050" b="0" u="none" strike="noStrike" kern="0" cap="none" spc="0" normalizeH="0" baseline="0" noProof="0" dirty="0">
                          <a:ln>
                            <a:noFill/>
                          </a:ln>
                          <a:solidFill>
                            <a:schemeClr val="tx1"/>
                          </a:solidFill>
                          <a:effectLst/>
                          <a:uLnTx/>
                          <a:uFillTx/>
                        </a:rPr>
                        <a:t>Retail</a:t>
                      </a:r>
                    </a:p>
                    <a:p>
                      <a:pPr marL="182880" marR="0" lvl="0" indent="-182880" algn="l" defTabSz="914400" rtl="0" eaLnBrk="1" fontAlgn="b" latinLnBrk="0" hangingPunct="1">
                        <a:lnSpc>
                          <a:spcPct val="100000"/>
                        </a:lnSpc>
                        <a:spcBef>
                          <a:spcPts val="0"/>
                        </a:spcBef>
                        <a:spcAft>
                          <a:spcPts val="0"/>
                        </a:spcAft>
                        <a:buClrTx/>
                        <a:buSzTx/>
                        <a:buFont typeface="+mj-lt"/>
                        <a:buAutoNum type="arabicPeriod"/>
                        <a:tabLst/>
                        <a:defRPr/>
                      </a:pPr>
                      <a:r>
                        <a:rPr kumimoji="0" lang="en-US" sz="1050" b="0" u="none" strike="noStrike" kern="0" cap="none" spc="0" normalizeH="0" baseline="0" noProof="0" dirty="0">
                          <a:ln>
                            <a:noFill/>
                          </a:ln>
                          <a:solidFill>
                            <a:schemeClr val="tx1"/>
                          </a:solidFill>
                          <a:effectLst/>
                          <a:uLnTx/>
                          <a:uFillTx/>
                        </a:rPr>
                        <a:t>Extraction</a:t>
                      </a:r>
                    </a:p>
                    <a:p>
                      <a:pPr marL="182880" marR="0" lvl="0" indent="-182880" algn="l" defTabSz="914400" rtl="0" eaLnBrk="1" fontAlgn="b" latinLnBrk="0" hangingPunct="1">
                        <a:lnSpc>
                          <a:spcPct val="100000"/>
                        </a:lnSpc>
                        <a:spcBef>
                          <a:spcPts val="0"/>
                        </a:spcBef>
                        <a:spcAft>
                          <a:spcPts val="0"/>
                        </a:spcAft>
                        <a:buClrTx/>
                        <a:buSzTx/>
                        <a:buFont typeface="+mj-lt"/>
                        <a:buAutoNum type="arabicPeriod"/>
                        <a:tabLst/>
                        <a:defRPr/>
                      </a:pPr>
                      <a:r>
                        <a:rPr kumimoji="0" lang="en-US" sz="1050" b="0" u="none" strike="noStrike" kern="0" cap="none" spc="0" normalizeH="0" baseline="0" noProof="0" dirty="0">
                          <a:ln>
                            <a:noFill/>
                          </a:ln>
                          <a:solidFill>
                            <a:schemeClr val="tx1"/>
                          </a:solidFill>
                          <a:effectLst/>
                          <a:uLnTx/>
                          <a:uFillTx/>
                        </a:rPr>
                        <a:t>Hospitality</a:t>
                      </a:r>
                    </a:p>
                    <a:p>
                      <a:pPr marL="182880" marR="0" lvl="0" indent="-182880" algn="l" defTabSz="914400" rtl="0" eaLnBrk="1" fontAlgn="b" latinLnBrk="0" hangingPunct="1">
                        <a:lnSpc>
                          <a:spcPct val="100000"/>
                        </a:lnSpc>
                        <a:spcBef>
                          <a:spcPts val="0"/>
                        </a:spcBef>
                        <a:spcAft>
                          <a:spcPts val="0"/>
                        </a:spcAft>
                        <a:buClrTx/>
                        <a:buSzTx/>
                        <a:buFont typeface="+mj-lt"/>
                        <a:buAutoNum type="arabicPeriod"/>
                        <a:tabLst/>
                        <a:defRPr/>
                      </a:pPr>
                      <a:r>
                        <a:rPr kumimoji="0" lang="en-US" sz="1050" b="0" u="none" strike="noStrike" kern="0" cap="none" spc="0" normalizeH="0" baseline="0" noProof="0" dirty="0">
                          <a:ln>
                            <a:noFill/>
                          </a:ln>
                          <a:solidFill>
                            <a:schemeClr val="tx1"/>
                          </a:solidFill>
                          <a:effectLst/>
                          <a:uLnTx/>
                          <a:uFillTx/>
                        </a:rPr>
                        <a:t>Construction</a:t>
                      </a:r>
                    </a:p>
                    <a:p>
                      <a:pPr marL="182880" marR="0" lvl="0" indent="-182880" algn="l" defTabSz="914400" rtl="0" eaLnBrk="1" fontAlgn="b" latinLnBrk="0" hangingPunct="1">
                        <a:lnSpc>
                          <a:spcPct val="100000"/>
                        </a:lnSpc>
                        <a:spcBef>
                          <a:spcPts val="0"/>
                        </a:spcBef>
                        <a:spcAft>
                          <a:spcPts val="0"/>
                        </a:spcAft>
                        <a:buClrTx/>
                        <a:buSzTx/>
                        <a:buFont typeface="+mj-lt"/>
                        <a:buAutoNum type="arabicPeriod"/>
                        <a:tabLst/>
                        <a:defRPr/>
                      </a:pPr>
                      <a:r>
                        <a:rPr kumimoji="0" lang="en-US" sz="1050" b="0" u="none" strike="noStrike" kern="0" cap="none" spc="0" normalizeH="0" baseline="0" noProof="0" dirty="0">
                          <a:ln>
                            <a:noFill/>
                          </a:ln>
                          <a:solidFill>
                            <a:schemeClr val="tx1"/>
                          </a:solidFill>
                          <a:effectLst/>
                          <a:uLnTx/>
                          <a:uFillTx/>
                        </a:rPr>
                        <a:t>Entertainment</a:t>
                      </a:r>
                    </a:p>
                    <a:p>
                      <a:pPr marL="182880" marR="0" lvl="0" indent="-182880" algn="l" defTabSz="914400" rtl="0" eaLnBrk="1" fontAlgn="b" latinLnBrk="0" hangingPunct="1">
                        <a:lnSpc>
                          <a:spcPct val="100000"/>
                        </a:lnSpc>
                        <a:spcBef>
                          <a:spcPts val="0"/>
                        </a:spcBef>
                        <a:spcAft>
                          <a:spcPts val="0"/>
                        </a:spcAft>
                        <a:buClrTx/>
                        <a:buSzTx/>
                        <a:buFont typeface="+mj-lt"/>
                        <a:buAutoNum type="arabicPeriod"/>
                        <a:tabLst/>
                        <a:defRPr/>
                      </a:pPr>
                      <a:r>
                        <a:rPr kumimoji="0" lang="en-US" sz="1050" b="0" u="none" strike="noStrike" kern="0" cap="none" spc="0" normalizeH="0" baseline="0" noProof="0" dirty="0">
                          <a:ln>
                            <a:noFill/>
                          </a:ln>
                          <a:solidFill>
                            <a:schemeClr val="tx1"/>
                          </a:solidFill>
                          <a:effectLst/>
                          <a:uLnTx/>
                          <a:uFillTx/>
                        </a:rPr>
                        <a:t>Harvesting</a:t>
                      </a:r>
                    </a:p>
                    <a:p>
                      <a:pPr marL="182880" marR="0" lvl="0" indent="-182880" algn="l" defTabSz="914400" rtl="0" eaLnBrk="1" fontAlgn="b" latinLnBrk="0" hangingPunct="1">
                        <a:lnSpc>
                          <a:spcPct val="100000"/>
                        </a:lnSpc>
                        <a:spcBef>
                          <a:spcPts val="0"/>
                        </a:spcBef>
                        <a:spcAft>
                          <a:spcPts val="0"/>
                        </a:spcAft>
                        <a:buClrTx/>
                        <a:buSzTx/>
                        <a:buFont typeface="+mj-lt"/>
                        <a:buAutoNum type="arabicPeriod"/>
                        <a:tabLst/>
                        <a:defRPr/>
                      </a:pPr>
                      <a:r>
                        <a:rPr kumimoji="0" lang="en-US" sz="1050" b="0" u="none" strike="noStrike" kern="0" cap="none" spc="0" normalizeH="0" baseline="0" noProof="0" dirty="0">
                          <a:ln>
                            <a:noFill/>
                          </a:ln>
                          <a:solidFill>
                            <a:schemeClr val="tx1"/>
                          </a:solidFill>
                          <a:effectLst/>
                          <a:uLnTx/>
                          <a:uFillTx/>
                        </a:rPr>
                        <a:t>Other</a:t>
                      </a:r>
                    </a:p>
                    <a:p>
                      <a:pPr marL="182880" marR="0" lvl="0" indent="-182880" algn="l" defTabSz="914400" rtl="0" eaLnBrk="1" fontAlgn="b" latinLnBrk="0" hangingPunct="1">
                        <a:lnSpc>
                          <a:spcPct val="100000"/>
                        </a:lnSpc>
                        <a:spcBef>
                          <a:spcPts val="0"/>
                        </a:spcBef>
                        <a:spcAft>
                          <a:spcPts val="0"/>
                        </a:spcAft>
                        <a:buClrTx/>
                        <a:buSzTx/>
                        <a:buFont typeface="+mj-lt"/>
                        <a:buAutoNum type="arabicPeriod"/>
                        <a:tabLst/>
                        <a:defRPr/>
                      </a:pPr>
                      <a:r>
                        <a:rPr kumimoji="0" lang="en-US" sz="1050" b="0" i="0" u="none" strike="noStrike" kern="0" cap="none" spc="0" normalizeH="0" baseline="0" noProof="0" dirty="0">
                          <a:ln>
                            <a:noFill/>
                          </a:ln>
                          <a:solidFill>
                            <a:schemeClr val="tx1"/>
                          </a:solidFill>
                          <a:effectLst/>
                          <a:uLnTx/>
                          <a:uFillTx/>
                          <a:latin typeface="+mn-lt"/>
                          <a:ea typeface="+mn-ea"/>
                          <a:cs typeface="+mn-cs"/>
                        </a:rPr>
                        <a:t>Logistics</a:t>
                      </a:r>
                    </a:p>
                  </a:txBody>
                  <a:tcPr marT="91440" marB="91440">
                    <a:lnL>
                      <a:noFill/>
                    </a:lnL>
                    <a:lnR>
                      <a:noFill/>
                    </a:lnR>
                    <a:lnT>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2129972"/>
                  </a:ext>
                </a:extLst>
              </a:tr>
            </a:tbl>
          </a:graphicData>
        </a:graphic>
      </p:graphicFrame>
    </p:spTree>
    <p:extLst>
      <p:ext uri="{BB962C8B-B14F-4D97-AF65-F5344CB8AC3E}">
        <p14:creationId xmlns:p14="http://schemas.microsoft.com/office/powerpoint/2010/main" val="1381149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969E373-D71B-41FB-8A51-74A64947633E}"/>
              </a:ext>
            </a:extLst>
          </p:cNvPr>
          <p:cNvGraphicFramePr>
            <a:graphicFrameLocks noChangeAspect="1"/>
          </p:cNvGraphicFramePr>
          <p:nvPr>
            <p:custDataLst>
              <p:tags r:id="rId1"/>
            </p:custDataLst>
            <p:extLst>
              <p:ext uri="{D42A27DB-BD31-4B8C-83A1-F6EECF244321}">
                <p14:modId xmlns:p14="http://schemas.microsoft.com/office/powerpoint/2010/main" val="39317289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592" imgH="595" progId="TCLayout.ActiveDocument.1">
                  <p:embed/>
                </p:oleObj>
              </mc:Choice>
              <mc:Fallback>
                <p:oleObj name="think-cell Slide" r:id="rId19" imgW="592" imgH="595" progId="TCLayout.ActiveDocument.1">
                  <p:embed/>
                  <p:pic>
                    <p:nvPicPr>
                      <p:cNvPr id="5" name="Object 4" hidden="1">
                        <a:extLst>
                          <a:ext uri="{FF2B5EF4-FFF2-40B4-BE49-F238E27FC236}">
                            <a16:creationId xmlns:a16="http://schemas.microsoft.com/office/drawing/2014/main" id="{E969E373-D71B-41FB-8A51-74A64947633E}"/>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84E95CA-D56A-41A0-879C-8E79D0C99FDD}"/>
              </a:ext>
            </a:extLst>
          </p:cNvPr>
          <p:cNvSpPr/>
          <p:nvPr>
            <p:custDataLst>
              <p:tags r:id="rId2"/>
            </p:custDataLst>
          </p:nvPr>
        </p:nvSpPr>
        <p:spPr bwMode="auto">
          <a:xfrm>
            <a:off x="0" y="0"/>
            <a:ext cx="158750" cy="158750"/>
          </a:xfrm>
          <a:prstGeom prst="rect">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US" sz="1200" b="1" dirty="0">
              <a:solidFill>
                <a:schemeClr val="tx2"/>
              </a:solidFill>
              <a:latin typeface="Calibri" panose="020F0502020204030204" pitchFamily="34" charset="0"/>
              <a:sym typeface="Calibri" panose="020F0502020204030204" pitchFamily="34" charset="0"/>
            </a:endParaRPr>
          </a:p>
        </p:txBody>
      </p:sp>
      <p:sp>
        <p:nvSpPr>
          <p:cNvPr id="3" name="Title 2">
            <a:extLst>
              <a:ext uri="{FF2B5EF4-FFF2-40B4-BE49-F238E27FC236}">
                <a16:creationId xmlns:a16="http://schemas.microsoft.com/office/drawing/2014/main" id="{01B141F5-5211-496E-BEEB-AFC3CE616114}"/>
              </a:ext>
            </a:extLst>
          </p:cNvPr>
          <p:cNvSpPr>
            <a:spLocks noGrp="1"/>
          </p:cNvSpPr>
          <p:nvPr>
            <p:ph type="title"/>
          </p:nvPr>
        </p:nvSpPr>
        <p:spPr/>
        <p:txBody>
          <a:bodyPr vert="horz"/>
          <a:lstStyle/>
          <a:p>
            <a:r>
              <a:rPr lang="en-US" dirty="0">
                <a:solidFill>
                  <a:schemeClr val="tx2"/>
                </a:solidFill>
              </a:rPr>
              <a:t>Americas leads all geos with ~$5.2B in total potential and $574 average potential per account</a:t>
            </a:r>
            <a:endParaRPr lang="en-US" dirty="0"/>
          </a:p>
        </p:txBody>
      </p:sp>
      <p:graphicFrame>
        <p:nvGraphicFramePr>
          <p:cNvPr id="8" name="Chart 7">
            <a:extLst>
              <a:ext uri="{FF2B5EF4-FFF2-40B4-BE49-F238E27FC236}">
                <a16:creationId xmlns:a16="http://schemas.microsoft.com/office/drawing/2014/main" id="{4BBE49AD-8AEF-B59A-A223-AFF8EC48DCE6}"/>
              </a:ext>
            </a:extLst>
          </p:cNvPr>
          <p:cNvGraphicFramePr/>
          <p:nvPr>
            <p:custDataLst>
              <p:tags r:id="rId3"/>
            </p:custDataLst>
            <p:extLst>
              <p:ext uri="{D42A27DB-BD31-4B8C-83A1-F6EECF244321}">
                <p14:modId xmlns:p14="http://schemas.microsoft.com/office/powerpoint/2010/main" val="1577087324"/>
              </p:ext>
            </p:extLst>
          </p:nvPr>
        </p:nvGraphicFramePr>
        <p:xfrm>
          <a:off x="1535113" y="1417638"/>
          <a:ext cx="5570537" cy="4565650"/>
        </p:xfrm>
        <a:graphic>
          <a:graphicData uri="http://schemas.openxmlformats.org/drawingml/2006/chart">
            <c:chart xmlns:c="http://schemas.openxmlformats.org/drawingml/2006/chart" xmlns:r="http://schemas.openxmlformats.org/officeDocument/2006/relationships" r:id="rId21"/>
          </a:graphicData>
        </a:graphic>
      </p:graphicFrame>
      <p:sp>
        <p:nvSpPr>
          <p:cNvPr id="15" name="Rectangle 14">
            <a:extLst>
              <a:ext uri="{FF2B5EF4-FFF2-40B4-BE49-F238E27FC236}">
                <a16:creationId xmlns:a16="http://schemas.microsoft.com/office/drawing/2014/main" id="{1B237FF0-8A6F-4756-9898-7E367C7C52B0}"/>
              </a:ext>
            </a:extLst>
          </p:cNvPr>
          <p:cNvSpPr>
            <a:spLocks noGrp="1" noChangeArrowheads="1"/>
          </p:cNvSpPr>
          <p:nvPr>
            <p:custDataLst>
              <p:tags r:id="rId4"/>
            </p:custDataLst>
          </p:nvPr>
        </p:nvSpPr>
        <p:spPr bwMode="auto">
          <a:xfrm>
            <a:off x="2171699" y="5951538"/>
            <a:ext cx="69373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1" fontAlgn="base" hangingPunct="1">
              <a:spcBef>
                <a:spcPts val="1200"/>
              </a:spcBef>
              <a:spcAft>
                <a:spcPct val="0"/>
              </a:spcAft>
              <a:buFontTx/>
              <a:buBlip>
                <a:blip r:embed="rId22"/>
              </a:buBlip>
              <a:defRPr sz="2400">
                <a:solidFill>
                  <a:srgbClr val="1E4E81"/>
                </a:solidFill>
                <a:latin typeface="Myriad Pro" pitchFamily="34" charset="0"/>
                <a:ea typeface="+mn-ea"/>
                <a:cs typeface="Myriad Pro" pitchFamily="34" charset="0"/>
              </a:defRPr>
            </a:lvl1pPr>
            <a:lvl2pPr marL="742950" indent="-285750" algn="l" rtl="0" eaLnBrk="1" fontAlgn="base" hangingPunct="1">
              <a:spcBef>
                <a:spcPts val="1200"/>
              </a:spcBef>
              <a:spcAft>
                <a:spcPct val="0"/>
              </a:spcAft>
              <a:buFontTx/>
              <a:buBlip>
                <a:blip r:embed="rId22"/>
              </a:buBlip>
              <a:defRPr sz="2000">
                <a:solidFill>
                  <a:srgbClr val="1E4E81"/>
                </a:solidFill>
                <a:latin typeface="Myriad Pro" pitchFamily="34" charset="0"/>
                <a:ea typeface="+mn-ea"/>
                <a:cs typeface="Myriad Pro" pitchFamily="34" charset="0"/>
              </a:defRPr>
            </a:lvl2pPr>
            <a:lvl3pPr marL="1143000" indent="-228600" algn="l" rtl="0" eaLnBrk="1" fontAlgn="base" hangingPunct="1">
              <a:spcBef>
                <a:spcPts val="1200"/>
              </a:spcBef>
              <a:spcAft>
                <a:spcPct val="0"/>
              </a:spcAft>
              <a:buFontTx/>
              <a:buBlip>
                <a:blip r:embed="rId22"/>
              </a:buBlip>
              <a:defRPr sz="1600">
                <a:solidFill>
                  <a:srgbClr val="1E4E81"/>
                </a:solidFill>
                <a:latin typeface="Myriad Pro" pitchFamily="34" charset="0"/>
                <a:ea typeface="+mn-ea"/>
                <a:cs typeface="Myriad Pro" pitchFamily="34" charset="0"/>
              </a:defRPr>
            </a:lvl3pPr>
            <a:lvl4pPr marL="1600200" indent="-228600" algn="l" rtl="0" eaLnBrk="1" fontAlgn="base" hangingPunct="1">
              <a:spcBef>
                <a:spcPts val="1200"/>
              </a:spcBef>
              <a:spcAft>
                <a:spcPct val="0"/>
              </a:spcAft>
              <a:buFontTx/>
              <a:buBlip>
                <a:blip r:embed="rId22"/>
              </a:buBlip>
              <a:defRPr sz="1400">
                <a:solidFill>
                  <a:srgbClr val="1E4E81"/>
                </a:solidFill>
                <a:latin typeface="Myriad Pro" pitchFamily="34" charset="0"/>
                <a:ea typeface="+mn-ea"/>
                <a:cs typeface="Myriad Pro" pitchFamily="34" charset="0"/>
              </a:defRPr>
            </a:lvl4pPr>
            <a:lvl5pPr marL="2057400" indent="-228600" algn="l" rtl="0" eaLnBrk="1" fontAlgn="base" hangingPunct="1">
              <a:spcBef>
                <a:spcPts val="1200"/>
              </a:spcBef>
              <a:spcAft>
                <a:spcPct val="0"/>
              </a:spcAft>
              <a:buFontTx/>
              <a:buBlip>
                <a:blip r:embed="rId22"/>
              </a:buBlip>
              <a:defRPr sz="1200">
                <a:solidFill>
                  <a:srgbClr val="1E4E81"/>
                </a:solidFill>
                <a:latin typeface="Myriad Pro" pitchFamily="34" charset="0"/>
                <a:ea typeface="+mn-ea"/>
                <a:cs typeface="Myriad Pro"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spcBef>
                <a:spcPct val="0"/>
              </a:spcBef>
              <a:buNone/>
            </a:pPr>
            <a:fld id="{B04A1500-D978-4869-9894-317499CA99C5}" type="datetime'''''''''''''''A''''''m''''e''''ri''''''''''c''a''''''s'''''''">
              <a:rPr lang="en-US" altLang="en-US" sz="1200" b="1" smtClean="0">
                <a:solidFill>
                  <a:schemeClr val="tx1"/>
                </a:solidFill>
                <a:latin typeface="+mn-lt"/>
                <a:cs typeface="+mn-cs"/>
                <a:sym typeface="+mn-lt"/>
              </a:rPr>
              <a:pPr/>
              <a:t>Americas</a:t>
            </a:fld>
            <a:endParaRPr lang="en-US" sz="1200" b="1" dirty="0">
              <a:solidFill>
                <a:schemeClr val="tx1"/>
              </a:solidFill>
              <a:latin typeface="+mn-lt"/>
              <a:cs typeface="+mn-cs"/>
              <a:sym typeface="+mn-lt"/>
            </a:endParaRPr>
          </a:p>
        </p:txBody>
      </p:sp>
      <p:sp>
        <p:nvSpPr>
          <p:cNvPr id="12" name="Rectangle 11">
            <a:extLst>
              <a:ext uri="{FF2B5EF4-FFF2-40B4-BE49-F238E27FC236}">
                <a16:creationId xmlns:a16="http://schemas.microsoft.com/office/drawing/2014/main" id="{9573F6E1-6863-49FA-8EB7-442040EABD0D}"/>
              </a:ext>
            </a:extLst>
          </p:cNvPr>
          <p:cNvSpPr>
            <a:spLocks noGrp="1" noChangeArrowheads="1"/>
          </p:cNvSpPr>
          <p:nvPr>
            <p:custDataLst>
              <p:tags r:id="rId5"/>
            </p:custDataLst>
          </p:nvPr>
        </p:nvSpPr>
        <p:spPr bwMode="gray">
          <a:xfrm>
            <a:off x="2154238" y="3179763"/>
            <a:ext cx="728663" cy="18256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vert="horz" wrap="none" lIns="22225" tIns="0" rIns="22225" bIns="0" numCol="1" spcCol="0" anchor="ctr" anchorCtr="0" compatLnSpc="1">
            <a:prstTxWarp prst="textNoShape">
              <a:avLst/>
            </a:prstTxWarp>
            <a:noAutofit/>
          </a:bodyPr>
          <a:lstStyle>
            <a:lvl1pPr marL="342900" indent="-342900" algn="l" rtl="0" eaLnBrk="1" fontAlgn="base" hangingPunct="1">
              <a:spcBef>
                <a:spcPts val="1200"/>
              </a:spcBef>
              <a:spcAft>
                <a:spcPct val="0"/>
              </a:spcAft>
              <a:buFontTx/>
              <a:buBlip>
                <a:blip r:embed="rId22"/>
              </a:buBlip>
              <a:defRPr sz="2400">
                <a:solidFill>
                  <a:srgbClr val="1E4E81"/>
                </a:solidFill>
                <a:latin typeface="Myriad Pro" pitchFamily="34" charset="0"/>
                <a:ea typeface="+mn-ea"/>
                <a:cs typeface="Myriad Pro" pitchFamily="34" charset="0"/>
              </a:defRPr>
            </a:lvl1pPr>
            <a:lvl2pPr marL="742950" indent="-285750" algn="l" rtl="0" eaLnBrk="1" fontAlgn="base" hangingPunct="1">
              <a:spcBef>
                <a:spcPts val="1200"/>
              </a:spcBef>
              <a:spcAft>
                <a:spcPct val="0"/>
              </a:spcAft>
              <a:buFontTx/>
              <a:buBlip>
                <a:blip r:embed="rId22"/>
              </a:buBlip>
              <a:defRPr sz="2000">
                <a:solidFill>
                  <a:srgbClr val="1E4E81"/>
                </a:solidFill>
                <a:latin typeface="Myriad Pro" pitchFamily="34" charset="0"/>
                <a:ea typeface="+mn-ea"/>
                <a:cs typeface="Myriad Pro" pitchFamily="34" charset="0"/>
              </a:defRPr>
            </a:lvl2pPr>
            <a:lvl3pPr marL="1143000" indent="-228600" algn="l" rtl="0" eaLnBrk="1" fontAlgn="base" hangingPunct="1">
              <a:spcBef>
                <a:spcPts val="1200"/>
              </a:spcBef>
              <a:spcAft>
                <a:spcPct val="0"/>
              </a:spcAft>
              <a:buFontTx/>
              <a:buBlip>
                <a:blip r:embed="rId22"/>
              </a:buBlip>
              <a:defRPr sz="1600">
                <a:solidFill>
                  <a:srgbClr val="1E4E81"/>
                </a:solidFill>
                <a:latin typeface="Myriad Pro" pitchFamily="34" charset="0"/>
                <a:ea typeface="+mn-ea"/>
                <a:cs typeface="Myriad Pro" pitchFamily="34" charset="0"/>
              </a:defRPr>
            </a:lvl3pPr>
            <a:lvl4pPr marL="1600200" indent="-228600" algn="l" rtl="0" eaLnBrk="1" fontAlgn="base" hangingPunct="1">
              <a:spcBef>
                <a:spcPts val="1200"/>
              </a:spcBef>
              <a:spcAft>
                <a:spcPct val="0"/>
              </a:spcAft>
              <a:buFontTx/>
              <a:buBlip>
                <a:blip r:embed="rId22"/>
              </a:buBlip>
              <a:defRPr sz="1400">
                <a:solidFill>
                  <a:srgbClr val="1E4E81"/>
                </a:solidFill>
                <a:latin typeface="Myriad Pro" pitchFamily="34" charset="0"/>
                <a:ea typeface="+mn-ea"/>
                <a:cs typeface="Myriad Pro" pitchFamily="34" charset="0"/>
              </a:defRPr>
            </a:lvl4pPr>
            <a:lvl5pPr marL="2057400" indent="-228600" algn="l" rtl="0" eaLnBrk="1" fontAlgn="base" hangingPunct="1">
              <a:spcBef>
                <a:spcPts val="1200"/>
              </a:spcBef>
              <a:spcAft>
                <a:spcPct val="0"/>
              </a:spcAft>
              <a:buFontTx/>
              <a:buBlip>
                <a:blip r:embed="rId22"/>
              </a:buBlip>
              <a:defRPr sz="1200">
                <a:solidFill>
                  <a:srgbClr val="1E4E81"/>
                </a:solidFill>
                <a:latin typeface="Myriad Pro" pitchFamily="34" charset="0"/>
                <a:ea typeface="+mn-ea"/>
                <a:cs typeface="Myriad Pro"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spcBef>
                <a:spcPct val="0"/>
              </a:spcBef>
              <a:buNone/>
            </a:pPr>
            <a:r>
              <a:rPr lang="en-US" altLang="en-US" sz="1200" b="1" dirty="0">
                <a:solidFill>
                  <a:schemeClr val="bg1"/>
                </a:solidFill>
                <a:latin typeface="+mn-lt"/>
                <a:cs typeface="+mn-cs"/>
                <a:sym typeface="+mn-lt"/>
              </a:rPr>
              <a:t>$4,200M</a:t>
            </a:r>
            <a:endParaRPr lang="en-US" sz="1200" b="1" dirty="0">
              <a:solidFill>
                <a:schemeClr val="bg1"/>
              </a:solidFill>
              <a:latin typeface="+mn-lt"/>
              <a:cs typeface="+mn-cs"/>
              <a:sym typeface="+mn-lt"/>
            </a:endParaRPr>
          </a:p>
        </p:txBody>
      </p:sp>
      <p:sp>
        <p:nvSpPr>
          <p:cNvPr id="10" name="Rectangle 9">
            <a:extLst>
              <a:ext uri="{FF2B5EF4-FFF2-40B4-BE49-F238E27FC236}">
                <a16:creationId xmlns:a16="http://schemas.microsoft.com/office/drawing/2014/main" id="{F3DB5257-F56C-438A-A716-A5D7B43F66F5}"/>
              </a:ext>
            </a:extLst>
          </p:cNvPr>
          <p:cNvSpPr>
            <a:spLocks noGrp="1" noChangeArrowheads="1"/>
          </p:cNvSpPr>
          <p:nvPr>
            <p:custDataLst>
              <p:tags r:id="rId6"/>
            </p:custDataLst>
          </p:nvPr>
        </p:nvSpPr>
        <p:spPr bwMode="gray">
          <a:xfrm>
            <a:off x="2154238" y="5380038"/>
            <a:ext cx="728663" cy="182563"/>
          </a:xfrm>
          <a:prstGeom prst="rect">
            <a:avLst/>
          </a:prstGeom>
          <a:noFill/>
          <a:ln w="9525">
            <a:noFill/>
            <a:miter lim="800000"/>
            <a:headEnd/>
            <a:tailEnd/>
          </a:ln>
          <a:extLst>
            <a:ext uri="{909E8E84-426E-40DD-AFC4-6F175D3DCCD1}">
              <a14:hiddenFill xmlns:a14="http://schemas.microsoft.com/office/drawing/2010/main">
                <a:solidFill>
                  <a:schemeClr val="accent3"/>
                </a:solidFill>
              </a14:hiddenFill>
            </a:ext>
          </a:extLst>
        </p:spPr>
        <p:txBody>
          <a:bodyPr vert="horz" wrap="none" lIns="22225" tIns="0" rIns="22225" bIns="0" numCol="1" spcCol="0" anchor="ctr" anchorCtr="0" compatLnSpc="1">
            <a:prstTxWarp prst="textNoShape">
              <a:avLst/>
            </a:prstTxWarp>
            <a:noAutofit/>
          </a:bodyPr>
          <a:lstStyle>
            <a:lvl1pPr marL="342900" indent="-342900" algn="l" rtl="0" eaLnBrk="1" fontAlgn="base" hangingPunct="1">
              <a:spcBef>
                <a:spcPts val="1200"/>
              </a:spcBef>
              <a:spcAft>
                <a:spcPct val="0"/>
              </a:spcAft>
              <a:buFontTx/>
              <a:buBlip>
                <a:blip r:embed="rId22"/>
              </a:buBlip>
              <a:defRPr sz="2400">
                <a:solidFill>
                  <a:srgbClr val="1E4E81"/>
                </a:solidFill>
                <a:latin typeface="Myriad Pro" pitchFamily="34" charset="0"/>
                <a:ea typeface="+mn-ea"/>
                <a:cs typeface="Myriad Pro" pitchFamily="34" charset="0"/>
              </a:defRPr>
            </a:lvl1pPr>
            <a:lvl2pPr marL="742950" indent="-285750" algn="l" rtl="0" eaLnBrk="1" fontAlgn="base" hangingPunct="1">
              <a:spcBef>
                <a:spcPts val="1200"/>
              </a:spcBef>
              <a:spcAft>
                <a:spcPct val="0"/>
              </a:spcAft>
              <a:buFontTx/>
              <a:buBlip>
                <a:blip r:embed="rId22"/>
              </a:buBlip>
              <a:defRPr sz="2000">
                <a:solidFill>
                  <a:srgbClr val="1E4E81"/>
                </a:solidFill>
                <a:latin typeface="Myriad Pro" pitchFamily="34" charset="0"/>
                <a:ea typeface="+mn-ea"/>
                <a:cs typeface="Myriad Pro" pitchFamily="34" charset="0"/>
              </a:defRPr>
            </a:lvl2pPr>
            <a:lvl3pPr marL="1143000" indent="-228600" algn="l" rtl="0" eaLnBrk="1" fontAlgn="base" hangingPunct="1">
              <a:spcBef>
                <a:spcPts val="1200"/>
              </a:spcBef>
              <a:spcAft>
                <a:spcPct val="0"/>
              </a:spcAft>
              <a:buFontTx/>
              <a:buBlip>
                <a:blip r:embed="rId22"/>
              </a:buBlip>
              <a:defRPr sz="1600">
                <a:solidFill>
                  <a:srgbClr val="1E4E81"/>
                </a:solidFill>
                <a:latin typeface="Myriad Pro" pitchFamily="34" charset="0"/>
                <a:ea typeface="+mn-ea"/>
                <a:cs typeface="Myriad Pro" pitchFamily="34" charset="0"/>
              </a:defRPr>
            </a:lvl3pPr>
            <a:lvl4pPr marL="1600200" indent="-228600" algn="l" rtl="0" eaLnBrk="1" fontAlgn="base" hangingPunct="1">
              <a:spcBef>
                <a:spcPts val="1200"/>
              </a:spcBef>
              <a:spcAft>
                <a:spcPct val="0"/>
              </a:spcAft>
              <a:buFontTx/>
              <a:buBlip>
                <a:blip r:embed="rId22"/>
              </a:buBlip>
              <a:defRPr sz="1400">
                <a:solidFill>
                  <a:srgbClr val="1E4E81"/>
                </a:solidFill>
                <a:latin typeface="Myriad Pro" pitchFamily="34" charset="0"/>
                <a:ea typeface="+mn-ea"/>
                <a:cs typeface="Myriad Pro" pitchFamily="34" charset="0"/>
              </a:defRPr>
            </a:lvl4pPr>
            <a:lvl5pPr marL="2057400" indent="-228600" algn="l" rtl="0" eaLnBrk="1" fontAlgn="base" hangingPunct="1">
              <a:spcBef>
                <a:spcPts val="1200"/>
              </a:spcBef>
              <a:spcAft>
                <a:spcPct val="0"/>
              </a:spcAft>
              <a:buFontTx/>
              <a:buBlip>
                <a:blip r:embed="rId22"/>
              </a:buBlip>
              <a:defRPr sz="1200">
                <a:solidFill>
                  <a:srgbClr val="1E4E81"/>
                </a:solidFill>
                <a:latin typeface="Myriad Pro" pitchFamily="34" charset="0"/>
                <a:ea typeface="+mn-ea"/>
                <a:cs typeface="Myriad Pro"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spcBef>
                <a:spcPct val="0"/>
              </a:spcBef>
              <a:buNone/>
            </a:pPr>
            <a:r>
              <a:rPr lang="en-US" altLang="en-US" sz="1200" b="1" dirty="0">
                <a:solidFill>
                  <a:schemeClr val="tx1"/>
                </a:solidFill>
                <a:latin typeface="+mn-lt"/>
                <a:cs typeface="+mn-cs"/>
                <a:sym typeface="+mn-lt"/>
              </a:rPr>
              <a:t>$1,000M</a:t>
            </a:r>
            <a:endParaRPr lang="en-US" sz="1200" b="1" dirty="0">
              <a:solidFill>
                <a:schemeClr val="tx1"/>
              </a:solidFill>
              <a:latin typeface="+mn-lt"/>
              <a:cs typeface="+mn-cs"/>
              <a:sym typeface="+mn-lt"/>
            </a:endParaRPr>
          </a:p>
        </p:txBody>
      </p:sp>
      <p:sp>
        <p:nvSpPr>
          <p:cNvPr id="20" name="Rectangle 19">
            <a:extLst>
              <a:ext uri="{FF2B5EF4-FFF2-40B4-BE49-F238E27FC236}">
                <a16:creationId xmlns:a16="http://schemas.microsoft.com/office/drawing/2014/main" id="{C2DCFA4E-2572-4AD9-A5BD-2A793110AEE7}"/>
              </a:ext>
            </a:extLst>
          </p:cNvPr>
          <p:cNvSpPr>
            <a:spLocks noGrp="1" noChangeArrowheads="1"/>
          </p:cNvSpPr>
          <p:nvPr>
            <p:custDataLst>
              <p:tags r:id="rId7"/>
            </p:custDataLst>
          </p:nvPr>
        </p:nvSpPr>
        <p:spPr bwMode="gray">
          <a:xfrm>
            <a:off x="2154238" y="1292225"/>
            <a:ext cx="728663" cy="18256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vert="horz" wrap="none" lIns="22225" tIns="0" rIns="22225" bIns="0" numCol="1" spcCol="0" anchor="b" anchorCtr="0" compatLnSpc="1">
            <a:prstTxWarp prst="textNoShape">
              <a:avLst/>
            </a:prstTxWarp>
            <a:noAutofit/>
          </a:bodyPr>
          <a:lstStyle>
            <a:lvl1pPr marL="342900" indent="-342900" algn="l" rtl="0" eaLnBrk="1" fontAlgn="base" hangingPunct="1">
              <a:spcBef>
                <a:spcPts val="1200"/>
              </a:spcBef>
              <a:spcAft>
                <a:spcPct val="0"/>
              </a:spcAft>
              <a:buFontTx/>
              <a:buBlip>
                <a:blip r:embed="rId22"/>
              </a:buBlip>
              <a:defRPr sz="2400">
                <a:solidFill>
                  <a:srgbClr val="1E4E81"/>
                </a:solidFill>
                <a:latin typeface="Myriad Pro" pitchFamily="34" charset="0"/>
                <a:ea typeface="+mn-ea"/>
                <a:cs typeface="Myriad Pro" pitchFamily="34" charset="0"/>
              </a:defRPr>
            </a:lvl1pPr>
            <a:lvl2pPr marL="742950" indent="-285750" algn="l" rtl="0" eaLnBrk="1" fontAlgn="base" hangingPunct="1">
              <a:spcBef>
                <a:spcPts val="1200"/>
              </a:spcBef>
              <a:spcAft>
                <a:spcPct val="0"/>
              </a:spcAft>
              <a:buFontTx/>
              <a:buBlip>
                <a:blip r:embed="rId22"/>
              </a:buBlip>
              <a:defRPr sz="2000">
                <a:solidFill>
                  <a:srgbClr val="1E4E81"/>
                </a:solidFill>
                <a:latin typeface="Myriad Pro" pitchFamily="34" charset="0"/>
                <a:ea typeface="+mn-ea"/>
                <a:cs typeface="Myriad Pro" pitchFamily="34" charset="0"/>
              </a:defRPr>
            </a:lvl2pPr>
            <a:lvl3pPr marL="1143000" indent="-228600" algn="l" rtl="0" eaLnBrk="1" fontAlgn="base" hangingPunct="1">
              <a:spcBef>
                <a:spcPts val="1200"/>
              </a:spcBef>
              <a:spcAft>
                <a:spcPct val="0"/>
              </a:spcAft>
              <a:buFontTx/>
              <a:buBlip>
                <a:blip r:embed="rId22"/>
              </a:buBlip>
              <a:defRPr sz="1600">
                <a:solidFill>
                  <a:srgbClr val="1E4E81"/>
                </a:solidFill>
                <a:latin typeface="Myriad Pro" pitchFamily="34" charset="0"/>
                <a:ea typeface="+mn-ea"/>
                <a:cs typeface="Myriad Pro" pitchFamily="34" charset="0"/>
              </a:defRPr>
            </a:lvl3pPr>
            <a:lvl4pPr marL="1600200" indent="-228600" algn="l" rtl="0" eaLnBrk="1" fontAlgn="base" hangingPunct="1">
              <a:spcBef>
                <a:spcPts val="1200"/>
              </a:spcBef>
              <a:spcAft>
                <a:spcPct val="0"/>
              </a:spcAft>
              <a:buFontTx/>
              <a:buBlip>
                <a:blip r:embed="rId22"/>
              </a:buBlip>
              <a:defRPr sz="1400">
                <a:solidFill>
                  <a:srgbClr val="1E4E81"/>
                </a:solidFill>
                <a:latin typeface="Myriad Pro" pitchFamily="34" charset="0"/>
                <a:ea typeface="+mn-ea"/>
                <a:cs typeface="Myriad Pro" pitchFamily="34" charset="0"/>
              </a:defRPr>
            </a:lvl4pPr>
            <a:lvl5pPr marL="2057400" indent="-228600" algn="l" rtl="0" eaLnBrk="1" fontAlgn="base" hangingPunct="1">
              <a:spcBef>
                <a:spcPts val="1200"/>
              </a:spcBef>
              <a:spcAft>
                <a:spcPct val="0"/>
              </a:spcAft>
              <a:buFontTx/>
              <a:buBlip>
                <a:blip r:embed="rId22"/>
              </a:buBlip>
              <a:defRPr sz="1200">
                <a:solidFill>
                  <a:srgbClr val="1E4E81"/>
                </a:solidFill>
                <a:latin typeface="Myriad Pro" pitchFamily="34" charset="0"/>
                <a:ea typeface="+mn-ea"/>
                <a:cs typeface="Myriad Pro"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spcBef>
                <a:spcPct val="0"/>
              </a:spcBef>
              <a:buNone/>
            </a:pPr>
            <a:r>
              <a:rPr lang="en-US" sz="1200" b="1" dirty="0">
                <a:solidFill>
                  <a:schemeClr val="tx1"/>
                </a:solidFill>
                <a:latin typeface="+mn-lt"/>
                <a:cs typeface="+mn-cs"/>
                <a:sym typeface="+mn-lt"/>
              </a:rPr>
              <a:t>$5,200M</a:t>
            </a:r>
          </a:p>
        </p:txBody>
      </p:sp>
      <p:sp>
        <p:nvSpPr>
          <p:cNvPr id="9" name="Text Placeholder 2">
            <a:extLst>
              <a:ext uri="{FF2B5EF4-FFF2-40B4-BE49-F238E27FC236}">
                <a16:creationId xmlns:a16="http://schemas.microsoft.com/office/drawing/2014/main" id="{32AADBCF-862E-4128-99F8-6220F9706BE4}"/>
              </a:ext>
            </a:extLst>
          </p:cNvPr>
          <p:cNvSpPr>
            <a:spLocks noGrp="1"/>
          </p:cNvSpPr>
          <p:nvPr>
            <p:custDataLst>
              <p:tags r:id="rId8"/>
            </p:custDataLst>
          </p:nvPr>
        </p:nvSpPr>
        <p:spPr bwMode="gray">
          <a:xfrm>
            <a:off x="5876924" y="5664200"/>
            <a:ext cx="48895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228531" indent="-228531" algn="l" defTabSz="914126" rtl="0" eaLnBrk="1" latinLnBrk="0" hangingPunct="1">
              <a:lnSpc>
                <a:spcPct val="90000"/>
              </a:lnSpc>
              <a:spcBef>
                <a:spcPts val="1799"/>
              </a:spcBef>
              <a:buClr>
                <a:srgbClr val="B3B3B4"/>
              </a:buClr>
              <a:buFont typeface="Arial" panose="020B0604020202020204" pitchFamily="34" charset="0"/>
              <a:buChar char="•"/>
              <a:defRPr sz="2399" kern="1200">
                <a:solidFill>
                  <a:schemeClr val="tx1"/>
                </a:solidFill>
                <a:latin typeface="Corbel"/>
                <a:ea typeface="+mn-ea"/>
                <a:cs typeface="+mn-cs"/>
              </a:defRPr>
            </a:lvl1pPr>
            <a:lvl2pPr marL="502769" indent="-182825" algn="l" defTabSz="914126" rtl="0" eaLnBrk="1" latinLnBrk="0" hangingPunct="1">
              <a:lnSpc>
                <a:spcPct val="90000"/>
              </a:lnSpc>
              <a:spcBef>
                <a:spcPts val="800"/>
              </a:spcBef>
              <a:buClr>
                <a:srgbClr val="B3B3B4"/>
              </a:buClr>
              <a:buFont typeface="Arial" panose="020B0604020202020204" pitchFamily="34" charset="0"/>
              <a:buChar char="–"/>
              <a:defRPr sz="1999" kern="1200">
                <a:solidFill>
                  <a:schemeClr val="tx1"/>
                </a:solidFill>
                <a:latin typeface="Corbel"/>
                <a:ea typeface="+mn-ea"/>
                <a:cs typeface="+mn-cs"/>
              </a:defRPr>
            </a:lvl2pPr>
            <a:lvl3pPr marL="731301" indent="-182825" algn="l" defTabSz="914126" rtl="0" eaLnBrk="1" latinLnBrk="0" hangingPunct="1">
              <a:lnSpc>
                <a:spcPct val="90000"/>
              </a:lnSpc>
              <a:spcBef>
                <a:spcPts val="600"/>
              </a:spcBef>
              <a:buClr>
                <a:srgbClr val="B3B3B4"/>
              </a:buClr>
              <a:buFont typeface="Arial" panose="020B0604020202020204" pitchFamily="34" charset="0"/>
              <a:buChar char="•"/>
              <a:defRPr sz="1799" kern="1200">
                <a:solidFill>
                  <a:schemeClr val="tx1"/>
                </a:solidFill>
                <a:latin typeface="Corbel"/>
                <a:ea typeface="+mn-ea"/>
                <a:cs typeface="+mn-cs"/>
              </a:defRPr>
            </a:lvl3pPr>
            <a:lvl4pPr marL="959832"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Corbel"/>
                <a:ea typeface="+mn-ea"/>
                <a:cs typeface="+mn-cs"/>
              </a:defRPr>
            </a:lvl4pPr>
            <a:lvl5pPr marL="1188363"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Corbel"/>
                <a:ea typeface="+mn-ea"/>
                <a:cs typeface="+mn-cs"/>
              </a:defRPr>
            </a:lvl5pPr>
            <a:lvl6pPr marL="1416895"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6pPr>
            <a:lvl7pPr marL="1645426"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7pPr>
            <a:lvl8pPr marL="1873958"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8pPr>
            <a:lvl9pPr marL="2102489"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9pPr>
          </a:lstStyle>
          <a:p>
            <a:pPr marL="0" indent="0" algn="ctr">
              <a:spcBef>
                <a:spcPct val="0"/>
              </a:spcBef>
              <a:spcAft>
                <a:spcPct val="0"/>
              </a:spcAft>
              <a:buNone/>
            </a:pPr>
            <a:r>
              <a:rPr lang="en-US" altLang="en-US" sz="1200" b="1" dirty="0">
                <a:latin typeface="Calibri" panose="020F0502020204030204" pitchFamily="34" charset="0"/>
                <a:cs typeface="Calibri" panose="020F0502020204030204" pitchFamily="34" charset="0"/>
              </a:rPr>
              <a:t>$400M</a:t>
            </a:r>
            <a:endParaRPr lang="en-US" sz="1200" b="1" dirty="0">
              <a:latin typeface="Calibri" panose="020F0502020204030204" pitchFamily="34" charset="0"/>
              <a:cs typeface="Calibri" panose="020F0502020204030204" pitchFamily="34" charset="0"/>
              <a:sym typeface="+mn-lt"/>
            </a:endParaRPr>
          </a:p>
        </p:txBody>
      </p:sp>
      <p:sp>
        <p:nvSpPr>
          <p:cNvPr id="22" name="Text Placeholder 2">
            <a:extLst>
              <a:ext uri="{FF2B5EF4-FFF2-40B4-BE49-F238E27FC236}">
                <a16:creationId xmlns:a16="http://schemas.microsoft.com/office/drawing/2014/main" id="{9B3397FB-EB72-428D-A667-C353A33E1096}"/>
              </a:ext>
            </a:extLst>
          </p:cNvPr>
          <p:cNvSpPr>
            <a:spLocks noGrp="1"/>
          </p:cNvSpPr>
          <p:nvPr>
            <p:custDataLst>
              <p:tags r:id="rId9"/>
            </p:custDataLst>
          </p:nvPr>
        </p:nvSpPr>
        <p:spPr bwMode="gray">
          <a:xfrm>
            <a:off x="5818188" y="3490913"/>
            <a:ext cx="60642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228531" indent="-228531" algn="l" defTabSz="914126" rtl="0" eaLnBrk="1" latinLnBrk="0" hangingPunct="1">
              <a:lnSpc>
                <a:spcPct val="90000"/>
              </a:lnSpc>
              <a:spcBef>
                <a:spcPts val="1799"/>
              </a:spcBef>
              <a:buClr>
                <a:srgbClr val="B3B3B4"/>
              </a:buClr>
              <a:buFont typeface="Arial" panose="020B0604020202020204" pitchFamily="34" charset="0"/>
              <a:buChar char="•"/>
              <a:defRPr sz="2399" kern="1200">
                <a:solidFill>
                  <a:schemeClr val="tx1"/>
                </a:solidFill>
                <a:latin typeface="Corbel"/>
                <a:ea typeface="+mn-ea"/>
                <a:cs typeface="+mn-cs"/>
              </a:defRPr>
            </a:lvl1pPr>
            <a:lvl2pPr marL="502769" indent="-182825" algn="l" defTabSz="914126" rtl="0" eaLnBrk="1" latinLnBrk="0" hangingPunct="1">
              <a:lnSpc>
                <a:spcPct val="90000"/>
              </a:lnSpc>
              <a:spcBef>
                <a:spcPts val="800"/>
              </a:spcBef>
              <a:buClr>
                <a:srgbClr val="B3B3B4"/>
              </a:buClr>
              <a:buFont typeface="Arial" panose="020B0604020202020204" pitchFamily="34" charset="0"/>
              <a:buChar char="–"/>
              <a:defRPr sz="1999" kern="1200">
                <a:solidFill>
                  <a:schemeClr val="tx1"/>
                </a:solidFill>
                <a:latin typeface="Corbel"/>
                <a:ea typeface="+mn-ea"/>
                <a:cs typeface="+mn-cs"/>
              </a:defRPr>
            </a:lvl2pPr>
            <a:lvl3pPr marL="731301" indent="-182825" algn="l" defTabSz="914126" rtl="0" eaLnBrk="1" latinLnBrk="0" hangingPunct="1">
              <a:lnSpc>
                <a:spcPct val="90000"/>
              </a:lnSpc>
              <a:spcBef>
                <a:spcPts val="600"/>
              </a:spcBef>
              <a:buClr>
                <a:srgbClr val="B3B3B4"/>
              </a:buClr>
              <a:buFont typeface="Arial" panose="020B0604020202020204" pitchFamily="34" charset="0"/>
              <a:buChar char="•"/>
              <a:defRPr sz="1799" kern="1200">
                <a:solidFill>
                  <a:schemeClr val="tx1"/>
                </a:solidFill>
                <a:latin typeface="Corbel"/>
                <a:ea typeface="+mn-ea"/>
                <a:cs typeface="+mn-cs"/>
              </a:defRPr>
            </a:lvl3pPr>
            <a:lvl4pPr marL="959832"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Corbel"/>
                <a:ea typeface="+mn-ea"/>
                <a:cs typeface="+mn-cs"/>
              </a:defRPr>
            </a:lvl4pPr>
            <a:lvl5pPr marL="1188363"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Corbel"/>
                <a:ea typeface="+mn-ea"/>
                <a:cs typeface="+mn-cs"/>
              </a:defRPr>
            </a:lvl5pPr>
            <a:lvl6pPr marL="1416895"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6pPr>
            <a:lvl7pPr marL="1645426"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7pPr>
            <a:lvl8pPr marL="1873958"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8pPr>
            <a:lvl9pPr marL="2102489"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9pPr>
          </a:lstStyle>
          <a:p>
            <a:pPr marL="0" indent="0" algn="ctr">
              <a:spcBef>
                <a:spcPct val="0"/>
              </a:spcBef>
              <a:spcAft>
                <a:spcPct val="0"/>
              </a:spcAft>
              <a:buNone/>
            </a:pPr>
            <a:r>
              <a:rPr lang="en-US" altLang="en-US" sz="1200" b="1" dirty="0">
                <a:latin typeface="Calibri" panose="020F0502020204030204" pitchFamily="34" charset="0"/>
                <a:cs typeface="Calibri" panose="020F0502020204030204" pitchFamily="34" charset="0"/>
              </a:rPr>
              <a:t>$2,600M</a:t>
            </a:r>
            <a:endParaRPr lang="en-US" sz="1200" b="1" dirty="0">
              <a:latin typeface="Calibri" panose="020F0502020204030204" pitchFamily="34" charset="0"/>
              <a:cs typeface="Calibri" panose="020F0502020204030204" pitchFamily="34" charset="0"/>
              <a:sym typeface="+mn-lt"/>
            </a:endParaRPr>
          </a:p>
        </p:txBody>
      </p:sp>
      <p:sp>
        <p:nvSpPr>
          <p:cNvPr id="14" name="Rectangle 13">
            <a:extLst>
              <a:ext uri="{FF2B5EF4-FFF2-40B4-BE49-F238E27FC236}">
                <a16:creationId xmlns:a16="http://schemas.microsoft.com/office/drawing/2014/main" id="{4EAB2037-47A3-4441-9343-3365CA307C4D}"/>
              </a:ext>
            </a:extLst>
          </p:cNvPr>
          <p:cNvSpPr>
            <a:spLocks noGrp="1" noChangeArrowheads="1"/>
          </p:cNvSpPr>
          <p:nvPr>
            <p:custDataLst>
              <p:tags r:id="rId10"/>
            </p:custDataLst>
          </p:nvPr>
        </p:nvSpPr>
        <p:spPr bwMode="gray">
          <a:xfrm>
            <a:off x="3956050" y="3517900"/>
            <a:ext cx="728663" cy="18256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vert="horz" wrap="none" lIns="22225" tIns="0" rIns="22225" bIns="0" numCol="1" spcCol="0" anchor="ctr" anchorCtr="0" compatLnSpc="1">
            <a:prstTxWarp prst="textNoShape">
              <a:avLst/>
            </a:prstTxWarp>
            <a:noAutofit/>
          </a:bodyPr>
          <a:lstStyle>
            <a:lvl1pPr marL="342900" indent="-342900" algn="l" rtl="0" eaLnBrk="1" fontAlgn="base" hangingPunct="1">
              <a:spcBef>
                <a:spcPts val="1200"/>
              </a:spcBef>
              <a:spcAft>
                <a:spcPct val="0"/>
              </a:spcAft>
              <a:buFontTx/>
              <a:buBlip>
                <a:blip r:embed="rId22"/>
              </a:buBlip>
              <a:defRPr sz="2400">
                <a:solidFill>
                  <a:srgbClr val="1E4E81"/>
                </a:solidFill>
                <a:latin typeface="Myriad Pro" pitchFamily="34" charset="0"/>
                <a:ea typeface="+mn-ea"/>
                <a:cs typeface="Myriad Pro" pitchFamily="34" charset="0"/>
              </a:defRPr>
            </a:lvl1pPr>
            <a:lvl2pPr marL="742950" indent="-285750" algn="l" rtl="0" eaLnBrk="1" fontAlgn="base" hangingPunct="1">
              <a:spcBef>
                <a:spcPts val="1200"/>
              </a:spcBef>
              <a:spcAft>
                <a:spcPct val="0"/>
              </a:spcAft>
              <a:buFontTx/>
              <a:buBlip>
                <a:blip r:embed="rId22"/>
              </a:buBlip>
              <a:defRPr sz="2000">
                <a:solidFill>
                  <a:srgbClr val="1E4E81"/>
                </a:solidFill>
                <a:latin typeface="Myriad Pro" pitchFamily="34" charset="0"/>
                <a:ea typeface="+mn-ea"/>
                <a:cs typeface="Myriad Pro" pitchFamily="34" charset="0"/>
              </a:defRPr>
            </a:lvl2pPr>
            <a:lvl3pPr marL="1143000" indent="-228600" algn="l" rtl="0" eaLnBrk="1" fontAlgn="base" hangingPunct="1">
              <a:spcBef>
                <a:spcPts val="1200"/>
              </a:spcBef>
              <a:spcAft>
                <a:spcPct val="0"/>
              </a:spcAft>
              <a:buFontTx/>
              <a:buBlip>
                <a:blip r:embed="rId22"/>
              </a:buBlip>
              <a:defRPr sz="1600">
                <a:solidFill>
                  <a:srgbClr val="1E4E81"/>
                </a:solidFill>
                <a:latin typeface="Myriad Pro" pitchFamily="34" charset="0"/>
                <a:ea typeface="+mn-ea"/>
                <a:cs typeface="Myriad Pro" pitchFamily="34" charset="0"/>
              </a:defRPr>
            </a:lvl3pPr>
            <a:lvl4pPr marL="1600200" indent="-228600" algn="l" rtl="0" eaLnBrk="1" fontAlgn="base" hangingPunct="1">
              <a:spcBef>
                <a:spcPts val="1200"/>
              </a:spcBef>
              <a:spcAft>
                <a:spcPct val="0"/>
              </a:spcAft>
              <a:buFontTx/>
              <a:buBlip>
                <a:blip r:embed="rId22"/>
              </a:buBlip>
              <a:defRPr sz="1400">
                <a:solidFill>
                  <a:srgbClr val="1E4E81"/>
                </a:solidFill>
                <a:latin typeface="Myriad Pro" pitchFamily="34" charset="0"/>
                <a:ea typeface="+mn-ea"/>
                <a:cs typeface="Myriad Pro" pitchFamily="34" charset="0"/>
              </a:defRPr>
            </a:lvl4pPr>
            <a:lvl5pPr marL="2057400" indent="-228600" algn="l" rtl="0" eaLnBrk="1" fontAlgn="base" hangingPunct="1">
              <a:spcBef>
                <a:spcPts val="1200"/>
              </a:spcBef>
              <a:spcAft>
                <a:spcPct val="0"/>
              </a:spcAft>
              <a:buFontTx/>
              <a:buBlip>
                <a:blip r:embed="rId22"/>
              </a:buBlip>
              <a:defRPr sz="1200">
                <a:solidFill>
                  <a:srgbClr val="1E4E81"/>
                </a:solidFill>
                <a:latin typeface="Myriad Pro" pitchFamily="34" charset="0"/>
                <a:ea typeface="+mn-ea"/>
                <a:cs typeface="Myriad Pro"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spcBef>
                <a:spcPct val="0"/>
              </a:spcBef>
              <a:buNone/>
            </a:pPr>
            <a:r>
              <a:rPr lang="en-US" altLang="en-US" sz="1200" b="1" dirty="0">
                <a:solidFill>
                  <a:schemeClr val="bg1"/>
                </a:solidFill>
                <a:latin typeface="+mn-lt"/>
                <a:cs typeface="+mn-cs"/>
                <a:sym typeface="+mn-lt"/>
              </a:rPr>
              <a:t>$4,200M</a:t>
            </a:r>
            <a:endParaRPr lang="en-US" sz="1200" b="1" dirty="0">
              <a:solidFill>
                <a:schemeClr val="bg1"/>
              </a:solidFill>
              <a:latin typeface="+mn-lt"/>
              <a:cs typeface="+mn-cs"/>
              <a:sym typeface="+mn-lt"/>
            </a:endParaRPr>
          </a:p>
        </p:txBody>
      </p:sp>
      <p:sp>
        <p:nvSpPr>
          <p:cNvPr id="19" name="Rectangle 18">
            <a:extLst>
              <a:ext uri="{FF2B5EF4-FFF2-40B4-BE49-F238E27FC236}">
                <a16:creationId xmlns:a16="http://schemas.microsoft.com/office/drawing/2014/main" id="{9EF220ED-866B-4D2D-81A2-49A5B7FF8867}"/>
              </a:ext>
            </a:extLst>
          </p:cNvPr>
          <p:cNvSpPr>
            <a:spLocks noGrp="1" noChangeArrowheads="1"/>
          </p:cNvSpPr>
          <p:nvPr>
            <p:custDataLst>
              <p:tags r:id="rId11"/>
            </p:custDataLst>
          </p:nvPr>
        </p:nvSpPr>
        <p:spPr bwMode="auto">
          <a:xfrm>
            <a:off x="955675" y="5380038"/>
            <a:ext cx="919163"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ts val="1200"/>
              </a:spcBef>
              <a:spcAft>
                <a:spcPct val="0"/>
              </a:spcAft>
              <a:buFontTx/>
              <a:buBlip>
                <a:blip r:embed="rId22"/>
              </a:buBlip>
              <a:defRPr sz="2400">
                <a:solidFill>
                  <a:srgbClr val="1E4E81"/>
                </a:solidFill>
                <a:latin typeface="Myriad Pro" pitchFamily="34" charset="0"/>
                <a:ea typeface="+mn-ea"/>
                <a:cs typeface="Myriad Pro" pitchFamily="34" charset="0"/>
              </a:defRPr>
            </a:lvl1pPr>
            <a:lvl2pPr marL="742950" indent="-285750" algn="l" rtl="0" eaLnBrk="1" fontAlgn="base" hangingPunct="1">
              <a:spcBef>
                <a:spcPts val="1200"/>
              </a:spcBef>
              <a:spcAft>
                <a:spcPct val="0"/>
              </a:spcAft>
              <a:buFontTx/>
              <a:buBlip>
                <a:blip r:embed="rId22"/>
              </a:buBlip>
              <a:defRPr sz="2000">
                <a:solidFill>
                  <a:srgbClr val="1E4E81"/>
                </a:solidFill>
                <a:latin typeface="Myriad Pro" pitchFamily="34" charset="0"/>
                <a:ea typeface="+mn-ea"/>
                <a:cs typeface="Myriad Pro" pitchFamily="34" charset="0"/>
              </a:defRPr>
            </a:lvl2pPr>
            <a:lvl3pPr marL="1143000" indent="-228600" algn="l" rtl="0" eaLnBrk="1" fontAlgn="base" hangingPunct="1">
              <a:spcBef>
                <a:spcPts val="1200"/>
              </a:spcBef>
              <a:spcAft>
                <a:spcPct val="0"/>
              </a:spcAft>
              <a:buFontTx/>
              <a:buBlip>
                <a:blip r:embed="rId22"/>
              </a:buBlip>
              <a:defRPr sz="1600">
                <a:solidFill>
                  <a:srgbClr val="1E4E81"/>
                </a:solidFill>
                <a:latin typeface="Myriad Pro" pitchFamily="34" charset="0"/>
                <a:ea typeface="+mn-ea"/>
                <a:cs typeface="Myriad Pro" pitchFamily="34" charset="0"/>
              </a:defRPr>
            </a:lvl3pPr>
            <a:lvl4pPr marL="1600200" indent="-228600" algn="l" rtl="0" eaLnBrk="1" fontAlgn="base" hangingPunct="1">
              <a:spcBef>
                <a:spcPts val="1200"/>
              </a:spcBef>
              <a:spcAft>
                <a:spcPct val="0"/>
              </a:spcAft>
              <a:buFontTx/>
              <a:buBlip>
                <a:blip r:embed="rId22"/>
              </a:buBlip>
              <a:defRPr sz="1400">
                <a:solidFill>
                  <a:srgbClr val="1E4E81"/>
                </a:solidFill>
                <a:latin typeface="Myriad Pro" pitchFamily="34" charset="0"/>
                <a:ea typeface="+mn-ea"/>
                <a:cs typeface="Myriad Pro" pitchFamily="34" charset="0"/>
              </a:defRPr>
            </a:lvl4pPr>
            <a:lvl5pPr marL="2057400" indent="-228600" algn="l" rtl="0" eaLnBrk="1" fontAlgn="base" hangingPunct="1">
              <a:spcBef>
                <a:spcPts val="1200"/>
              </a:spcBef>
              <a:spcAft>
                <a:spcPct val="0"/>
              </a:spcAft>
              <a:buFontTx/>
              <a:buBlip>
                <a:blip r:embed="rId22"/>
              </a:buBlip>
              <a:defRPr sz="1200">
                <a:solidFill>
                  <a:srgbClr val="1E4E81"/>
                </a:solidFill>
                <a:latin typeface="Myriad Pro" pitchFamily="34" charset="0"/>
                <a:ea typeface="+mn-ea"/>
                <a:cs typeface="Myriad Pro"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r">
              <a:spcBef>
                <a:spcPct val="0"/>
              </a:spcBef>
              <a:buNone/>
            </a:pPr>
            <a:r>
              <a:rPr lang="en-US" altLang="en-US" sz="1200" b="1" dirty="0">
                <a:solidFill>
                  <a:schemeClr val="tx1"/>
                </a:solidFill>
                <a:latin typeface="+mn-lt"/>
                <a:cs typeface="+mn-cs"/>
                <a:sym typeface="+mn-lt"/>
              </a:rPr>
              <a:t>FY Bookings</a:t>
            </a:r>
            <a:endParaRPr lang="en-US" sz="1200" b="1" dirty="0">
              <a:solidFill>
                <a:schemeClr val="tx1"/>
              </a:solidFill>
              <a:latin typeface="+mn-lt"/>
              <a:cs typeface="+mn-cs"/>
              <a:sym typeface="+mn-lt"/>
            </a:endParaRPr>
          </a:p>
        </p:txBody>
      </p:sp>
      <p:sp>
        <p:nvSpPr>
          <p:cNvPr id="17" name="Rectangle 16">
            <a:extLst>
              <a:ext uri="{FF2B5EF4-FFF2-40B4-BE49-F238E27FC236}">
                <a16:creationId xmlns:a16="http://schemas.microsoft.com/office/drawing/2014/main" id="{2E741663-C7D6-477E-8C1C-A3FAEFC219C4}"/>
              </a:ext>
            </a:extLst>
          </p:cNvPr>
          <p:cNvSpPr>
            <a:spLocks noGrp="1" noChangeArrowheads="1"/>
          </p:cNvSpPr>
          <p:nvPr>
            <p:custDataLst>
              <p:tags r:id="rId12"/>
            </p:custDataLst>
          </p:nvPr>
        </p:nvSpPr>
        <p:spPr bwMode="auto">
          <a:xfrm>
            <a:off x="5970588" y="5951538"/>
            <a:ext cx="301625"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1" fontAlgn="base" hangingPunct="1">
              <a:spcBef>
                <a:spcPts val="1200"/>
              </a:spcBef>
              <a:spcAft>
                <a:spcPct val="0"/>
              </a:spcAft>
              <a:buFontTx/>
              <a:buBlip>
                <a:blip r:embed="rId22"/>
              </a:buBlip>
              <a:defRPr sz="2400">
                <a:solidFill>
                  <a:srgbClr val="1E4E81"/>
                </a:solidFill>
                <a:latin typeface="Myriad Pro" pitchFamily="34" charset="0"/>
                <a:ea typeface="+mn-ea"/>
                <a:cs typeface="Myriad Pro" pitchFamily="34" charset="0"/>
              </a:defRPr>
            </a:lvl1pPr>
            <a:lvl2pPr marL="742950" indent="-285750" algn="l" rtl="0" eaLnBrk="1" fontAlgn="base" hangingPunct="1">
              <a:spcBef>
                <a:spcPts val="1200"/>
              </a:spcBef>
              <a:spcAft>
                <a:spcPct val="0"/>
              </a:spcAft>
              <a:buFontTx/>
              <a:buBlip>
                <a:blip r:embed="rId22"/>
              </a:buBlip>
              <a:defRPr sz="2000">
                <a:solidFill>
                  <a:srgbClr val="1E4E81"/>
                </a:solidFill>
                <a:latin typeface="Myriad Pro" pitchFamily="34" charset="0"/>
                <a:ea typeface="+mn-ea"/>
                <a:cs typeface="Myriad Pro" pitchFamily="34" charset="0"/>
              </a:defRPr>
            </a:lvl2pPr>
            <a:lvl3pPr marL="1143000" indent="-228600" algn="l" rtl="0" eaLnBrk="1" fontAlgn="base" hangingPunct="1">
              <a:spcBef>
                <a:spcPts val="1200"/>
              </a:spcBef>
              <a:spcAft>
                <a:spcPct val="0"/>
              </a:spcAft>
              <a:buFontTx/>
              <a:buBlip>
                <a:blip r:embed="rId22"/>
              </a:buBlip>
              <a:defRPr sz="1600">
                <a:solidFill>
                  <a:srgbClr val="1E4E81"/>
                </a:solidFill>
                <a:latin typeface="Myriad Pro" pitchFamily="34" charset="0"/>
                <a:ea typeface="+mn-ea"/>
                <a:cs typeface="Myriad Pro" pitchFamily="34" charset="0"/>
              </a:defRPr>
            </a:lvl3pPr>
            <a:lvl4pPr marL="1600200" indent="-228600" algn="l" rtl="0" eaLnBrk="1" fontAlgn="base" hangingPunct="1">
              <a:spcBef>
                <a:spcPts val="1200"/>
              </a:spcBef>
              <a:spcAft>
                <a:spcPct val="0"/>
              </a:spcAft>
              <a:buFontTx/>
              <a:buBlip>
                <a:blip r:embed="rId22"/>
              </a:buBlip>
              <a:defRPr sz="1400">
                <a:solidFill>
                  <a:srgbClr val="1E4E81"/>
                </a:solidFill>
                <a:latin typeface="Myriad Pro" pitchFamily="34" charset="0"/>
                <a:ea typeface="+mn-ea"/>
                <a:cs typeface="Myriad Pro" pitchFamily="34" charset="0"/>
              </a:defRPr>
            </a:lvl4pPr>
            <a:lvl5pPr marL="2057400" indent="-228600" algn="l" rtl="0" eaLnBrk="1" fontAlgn="base" hangingPunct="1">
              <a:spcBef>
                <a:spcPts val="1200"/>
              </a:spcBef>
              <a:spcAft>
                <a:spcPct val="0"/>
              </a:spcAft>
              <a:buFontTx/>
              <a:buBlip>
                <a:blip r:embed="rId22"/>
              </a:buBlip>
              <a:defRPr sz="1200">
                <a:solidFill>
                  <a:srgbClr val="1E4E81"/>
                </a:solidFill>
                <a:latin typeface="Myriad Pro" pitchFamily="34" charset="0"/>
                <a:ea typeface="+mn-ea"/>
                <a:cs typeface="Myriad Pro"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spcBef>
                <a:spcPct val="0"/>
              </a:spcBef>
              <a:buNone/>
            </a:pPr>
            <a:fld id="{F68FC93A-C5E8-4A9B-AD32-9D5DE2378142}" type="datetime'''''''A''''''''PJ'''''''">
              <a:rPr lang="en-US" altLang="en-US" sz="1200" b="1" smtClean="0">
                <a:solidFill>
                  <a:schemeClr val="tx1"/>
                </a:solidFill>
                <a:latin typeface="+mn-lt"/>
                <a:cs typeface="+mn-cs"/>
                <a:sym typeface="+mn-lt"/>
              </a:rPr>
              <a:pPr/>
              <a:t>APJ</a:t>
            </a:fld>
            <a:endParaRPr lang="en-US" sz="1200" b="1" dirty="0">
              <a:solidFill>
                <a:schemeClr val="tx1"/>
              </a:solidFill>
              <a:latin typeface="+mn-lt"/>
              <a:cs typeface="+mn-cs"/>
              <a:sym typeface="+mn-lt"/>
            </a:endParaRPr>
          </a:p>
        </p:txBody>
      </p:sp>
      <p:sp>
        <p:nvSpPr>
          <p:cNvPr id="11" name="Rectangle 10">
            <a:extLst>
              <a:ext uri="{FF2B5EF4-FFF2-40B4-BE49-F238E27FC236}">
                <a16:creationId xmlns:a16="http://schemas.microsoft.com/office/drawing/2014/main" id="{949AF61B-D04A-4AFA-8857-DD2436511AC2}"/>
              </a:ext>
            </a:extLst>
          </p:cNvPr>
          <p:cNvSpPr>
            <a:spLocks noGrp="1" noChangeArrowheads="1"/>
          </p:cNvSpPr>
          <p:nvPr>
            <p:custDataLst>
              <p:tags r:id="rId13"/>
            </p:custDataLst>
          </p:nvPr>
        </p:nvSpPr>
        <p:spPr bwMode="auto">
          <a:xfrm>
            <a:off x="4092575" y="5951538"/>
            <a:ext cx="454025"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1" fontAlgn="base" hangingPunct="1">
              <a:spcBef>
                <a:spcPts val="1200"/>
              </a:spcBef>
              <a:spcAft>
                <a:spcPct val="0"/>
              </a:spcAft>
              <a:buFontTx/>
              <a:buBlip>
                <a:blip r:embed="rId22"/>
              </a:buBlip>
              <a:defRPr sz="2400">
                <a:solidFill>
                  <a:srgbClr val="1E4E81"/>
                </a:solidFill>
                <a:latin typeface="Myriad Pro" pitchFamily="34" charset="0"/>
                <a:ea typeface="+mn-ea"/>
                <a:cs typeface="Myriad Pro" pitchFamily="34" charset="0"/>
              </a:defRPr>
            </a:lvl1pPr>
            <a:lvl2pPr marL="742950" indent="-285750" algn="l" rtl="0" eaLnBrk="1" fontAlgn="base" hangingPunct="1">
              <a:spcBef>
                <a:spcPts val="1200"/>
              </a:spcBef>
              <a:spcAft>
                <a:spcPct val="0"/>
              </a:spcAft>
              <a:buFontTx/>
              <a:buBlip>
                <a:blip r:embed="rId22"/>
              </a:buBlip>
              <a:defRPr sz="2000">
                <a:solidFill>
                  <a:srgbClr val="1E4E81"/>
                </a:solidFill>
                <a:latin typeface="Myriad Pro" pitchFamily="34" charset="0"/>
                <a:ea typeface="+mn-ea"/>
                <a:cs typeface="Myriad Pro" pitchFamily="34" charset="0"/>
              </a:defRPr>
            </a:lvl2pPr>
            <a:lvl3pPr marL="1143000" indent="-228600" algn="l" rtl="0" eaLnBrk="1" fontAlgn="base" hangingPunct="1">
              <a:spcBef>
                <a:spcPts val="1200"/>
              </a:spcBef>
              <a:spcAft>
                <a:spcPct val="0"/>
              </a:spcAft>
              <a:buFontTx/>
              <a:buBlip>
                <a:blip r:embed="rId22"/>
              </a:buBlip>
              <a:defRPr sz="1600">
                <a:solidFill>
                  <a:srgbClr val="1E4E81"/>
                </a:solidFill>
                <a:latin typeface="Myriad Pro" pitchFamily="34" charset="0"/>
                <a:ea typeface="+mn-ea"/>
                <a:cs typeface="Myriad Pro" pitchFamily="34" charset="0"/>
              </a:defRPr>
            </a:lvl3pPr>
            <a:lvl4pPr marL="1600200" indent="-228600" algn="l" rtl="0" eaLnBrk="1" fontAlgn="base" hangingPunct="1">
              <a:spcBef>
                <a:spcPts val="1200"/>
              </a:spcBef>
              <a:spcAft>
                <a:spcPct val="0"/>
              </a:spcAft>
              <a:buFontTx/>
              <a:buBlip>
                <a:blip r:embed="rId22"/>
              </a:buBlip>
              <a:defRPr sz="1400">
                <a:solidFill>
                  <a:srgbClr val="1E4E81"/>
                </a:solidFill>
                <a:latin typeface="Myriad Pro" pitchFamily="34" charset="0"/>
                <a:ea typeface="+mn-ea"/>
                <a:cs typeface="Myriad Pro" pitchFamily="34" charset="0"/>
              </a:defRPr>
            </a:lvl4pPr>
            <a:lvl5pPr marL="2057400" indent="-228600" algn="l" rtl="0" eaLnBrk="1" fontAlgn="base" hangingPunct="1">
              <a:spcBef>
                <a:spcPts val="1200"/>
              </a:spcBef>
              <a:spcAft>
                <a:spcPct val="0"/>
              </a:spcAft>
              <a:buFontTx/>
              <a:buBlip>
                <a:blip r:embed="rId22"/>
              </a:buBlip>
              <a:defRPr sz="1200">
                <a:solidFill>
                  <a:srgbClr val="1E4E81"/>
                </a:solidFill>
                <a:latin typeface="Myriad Pro" pitchFamily="34" charset="0"/>
                <a:ea typeface="+mn-ea"/>
                <a:cs typeface="Myriad Pro"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spcBef>
                <a:spcPct val="0"/>
              </a:spcBef>
              <a:buNone/>
            </a:pPr>
            <a:fld id="{687E5E6B-B26A-47D9-8FF8-53358A99A571}" type="datetime'''''E''''M''''''''''''''''''''E''A'''''''''''''''''''''''''">
              <a:rPr lang="en-US" altLang="en-US" sz="1200" b="1" smtClean="0">
                <a:solidFill>
                  <a:schemeClr val="tx1"/>
                </a:solidFill>
                <a:latin typeface="+mn-lt"/>
                <a:cs typeface="+mn-cs"/>
                <a:sym typeface="+mn-lt"/>
              </a:rPr>
              <a:pPr/>
              <a:t>EMEA</a:t>
            </a:fld>
            <a:endParaRPr lang="en-US" sz="1200" b="1" dirty="0">
              <a:solidFill>
                <a:schemeClr val="tx1"/>
              </a:solidFill>
              <a:latin typeface="+mn-lt"/>
              <a:cs typeface="+mn-cs"/>
              <a:sym typeface="+mn-lt"/>
            </a:endParaRPr>
          </a:p>
        </p:txBody>
      </p:sp>
      <p:sp>
        <p:nvSpPr>
          <p:cNvPr id="13" name="Rectangle 12">
            <a:extLst>
              <a:ext uri="{FF2B5EF4-FFF2-40B4-BE49-F238E27FC236}">
                <a16:creationId xmlns:a16="http://schemas.microsoft.com/office/drawing/2014/main" id="{B928993F-D405-4E36-AB55-D40A04E5B45B}"/>
              </a:ext>
            </a:extLst>
          </p:cNvPr>
          <p:cNvSpPr>
            <a:spLocks noGrp="1" noChangeArrowheads="1"/>
          </p:cNvSpPr>
          <p:nvPr>
            <p:custDataLst>
              <p:tags r:id="rId14"/>
            </p:custDataLst>
          </p:nvPr>
        </p:nvSpPr>
        <p:spPr bwMode="gray">
          <a:xfrm>
            <a:off x="4027488" y="5564188"/>
            <a:ext cx="584200" cy="182563"/>
          </a:xfrm>
          <a:prstGeom prst="rect">
            <a:avLst/>
          </a:prstGeom>
          <a:noFill/>
          <a:ln w="9525">
            <a:noFill/>
            <a:miter lim="800000"/>
            <a:headEnd/>
            <a:tailEnd/>
          </a:ln>
          <a:extLst>
            <a:ext uri="{909E8E84-426E-40DD-AFC4-6F175D3DCCD1}">
              <a14:hiddenFill xmlns:a14="http://schemas.microsoft.com/office/drawing/2010/main">
                <a:solidFill>
                  <a:schemeClr val="accent3"/>
                </a:solidFill>
              </a14:hiddenFill>
            </a:ext>
          </a:extLst>
        </p:spPr>
        <p:txBody>
          <a:bodyPr vert="horz" wrap="none" lIns="22225" tIns="0" rIns="22225" bIns="0" numCol="1" spcCol="0" anchor="ctr" anchorCtr="0" compatLnSpc="1">
            <a:prstTxWarp prst="textNoShape">
              <a:avLst/>
            </a:prstTxWarp>
            <a:noAutofit/>
          </a:bodyPr>
          <a:lstStyle>
            <a:lvl1pPr marL="342900" indent="-342900" algn="l" rtl="0" eaLnBrk="1" fontAlgn="base" hangingPunct="1">
              <a:spcBef>
                <a:spcPts val="1200"/>
              </a:spcBef>
              <a:spcAft>
                <a:spcPct val="0"/>
              </a:spcAft>
              <a:buFontTx/>
              <a:buBlip>
                <a:blip r:embed="rId22"/>
              </a:buBlip>
              <a:defRPr sz="2400">
                <a:solidFill>
                  <a:srgbClr val="1E4E81"/>
                </a:solidFill>
                <a:latin typeface="Myriad Pro" pitchFamily="34" charset="0"/>
                <a:ea typeface="+mn-ea"/>
                <a:cs typeface="Myriad Pro" pitchFamily="34" charset="0"/>
              </a:defRPr>
            </a:lvl1pPr>
            <a:lvl2pPr marL="742950" indent="-285750" algn="l" rtl="0" eaLnBrk="1" fontAlgn="base" hangingPunct="1">
              <a:spcBef>
                <a:spcPts val="1200"/>
              </a:spcBef>
              <a:spcAft>
                <a:spcPct val="0"/>
              </a:spcAft>
              <a:buFontTx/>
              <a:buBlip>
                <a:blip r:embed="rId22"/>
              </a:buBlip>
              <a:defRPr sz="2000">
                <a:solidFill>
                  <a:srgbClr val="1E4E81"/>
                </a:solidFill>
                <a:latin typeface="Myriad Pro" pitchFamily="34" charset="0"/>
                <a:ea typeface="+mn-ea"/>
                <a:cs typeface="Myriad Pro" pitchFamily="34" charset="0"/>
              </a:defRPr>
            </a:lvl2pPr>
            <a:lvl3pPr marL="1143000" indent="-228600" algn="l" rtl="0" eaLnBrk="1" fontAlgn="base" hangingPunct="1">
              <a:spcBef>
                <a:spcPts val="1200"/>
              </a:spcBef>
              <a:spcAft>
                <a:spcPct val="0"/>
              </a:spcAft>
              <a:buFontTx/>
              <a:buBlip>
                <a:blip r:embed="rId22"/>
              </a:buBlip>
              <a:defRPr sz="1600">
                <a:solidFill>
                  <a:srgbClr val="1E4E81"/>
                </a:solidFill>
                <a:latin typeface="Myriad Pro" pitchFamily="34" charset="0"/>
                <a:ea typeface="+mn-ea"/>
                <a:cs typeface="Myriad Pro" pitchFamily="34" charset="0"/>
              </a:defRPr>
            </a:lvl3pPr>
            <a:lvl4pPr marL="1600200" indent="-228600" algn="l" rtl="0" eaLnBrk="1" fontAlgn="base" hangingPunct="1">
              <a:spcBef>
                <a:spcPts val="1200"/>
              </a:spcBef>
              <a:spcAft>
                <a:spcPct val="0"/>
              </a:spcAft>
              <a:buFontTx/>
              <a:buBlip>
                <a:blip r:embed="rId22"/>
              </a:buBlip>
              <a:defRPr sz="1400">
                <a:solidFill>
                  <a:srgbClr val="1E4E81"/>
                </a:solidFill>
                <a:latin typeface="Myriad Pro" pitchFamily="34" charset="0"/>
                <a:ea typeface="+mn-ea"/>
                <a:cs typeface="Myriad Pro" pitchFamily="34" charset="0"/>
              </a:defRPr>
            </a:lvl4pPr>
            <a:lvl5pPr marL="2057400" indent="-228600" algn="l" rtl="0" eaLnBrk="1" fontAlgn="base" hangingPunct="1">
              <a:spcBef>
                <a:spcPts val="1200"/>
              </a:spcBef>
              <a:spcAft>
                <a:spcPct val="0"/>
              </a:spcAft>
              <a:buFontTx/>
              <a:buBlip>
                <a:blip r:embed="rId22"/>
              </a:buBlip>
              <a:defRPr sz="1200">
                <a:solidFill>
                  <a:srgbClr val="1E4E81"/>
                </a:solidFill>
                <a:latin typeface="Myriad Pro" pitchFamily="34" charset="0"/>
                <a:ea typeface="+mn-ea"/>
                <a:cs typeface="Myriad Pro"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spcBef>
                <a:spcPct val="0"/>
              </a:spcBef>
              <a:buNone/>
            </a:pPr>
            <a:r>
              <a:rPr lang="en-US" altLang="en-US" sz="1200" b="1" dirty="0">
                <a:solidFill>
                  <a:schemeClr val="tx1"/>
                </a:solidFill>
                <a:latin typeface="+mn-lt"/>
                <a:cs typeface="+mn-cs"/>
                <a:sym typeface="+mn-lt"/>
              </a:rPr>
              <a:t>$600M</a:t>
            </a:r>
            <a:endParaRPr lang="en-US" sz="1200" b="1" dirty="0">
              <a:solidFill>
                <a:schemeClr val="tx1"/>
              </a:solidFill>
              <a:latin typeface="+mn-lt"/>
              <a:cs typeface="+mn-cs"/>
              <a:sym typeface="+mn-lt"/>
            </a:endParaRPr>
          </a:p>
        </p:txBody>
      </p:sp>
      <p:sp>
        <p:nvSpPr>
          <p:cNvPr id="16" name="Text Placeholder 2">
            <a:extLst>
              <a:ext uri="{FF2B5EF4-FFF2-40B4-BE49-F238E27FC236}">
                <a16:creationId xmlns:a16="http://schemas.microsoft.com/office/drawing/2014/main" id="{D6324815-4FC0-4F36-92B4-2C47D7CC252A}"/>
              </a:ext>
            </a:extLst>
          </p:cNvPr>
          <p:cNvSpPr>
            <a:spLocks noGrp="1"/>
          </p:cNvSpPr>
          <p:nvPr>
            <p:custDataLst>
              <p:tags r:id="rId15"/>
            </p:custDataLst>
          </p:nvPr>
        </p:nvSpPr>
        <p:spPr bwMode="gray">
          <a:xfrm>
            <a:off x="5818188" y="4554538"/>
            <a:ext cx="60642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228531" indent="-228531" algn="l" defTabSz="914126" rtl="0" eaLnBrk="1" latinLnBrk="0" hangingPunct="1">
              <a:lnSpc>
                <a:spcPct val="90000"/>
              </a:lnSpc>
              <a:spcBef>
                <a:spcPts val="1799"/>
              </a:spcBef>
              <a:buClr>
                <a:srgbClr val="B3B3B4"/>
              </a:buClr>
              <a:buFont typeface="Arial" panose="020B0604020202020204" pitchFamily="34" charset="0"/>
              <a:buChar char="•"/>
              <a:defRPr sz="2399" kern="1200">
                <a:solidFill>
                  <a:schemeClr val="tx1"/>
                </a:solidFill>
                <a:latin typeface="Corbel"/>
                <a:ea typeface="+mn-ea"/>
                <a:cs typeface="+mn-cs"/>
              </a:defRPr>
            </a:lvl1pPr>
            <a:lvl2pPr marL="502769" indent="-182825" algn="l" defTabSz="914126" rtl="0" eaLnBrk="1" latinLnBrk="0" hangingPunct="1">
              <a:lnSpc>
                <a:spcPct val="90000"/>
              </a:lnSpc>
              <a:spcBef>
                <a:spcPts val="800"/>
              </a:spcBef>
              <a:buClr>
                <a:srgbClr val="B3B3B4"/>
              </a:buClr>
              <a:buFont typeface="Arial" panose="020B0604020202020204" pitchFamily="34" charset="0"/>
              <a:buChar char="–"/>
              <a:defRPr sz="1999" kern="1200">
                <a:solidFill>
                  <a:schemeClr val="tx1"/>
                </a:solidFill>
                <a:latin typeface="Corbel"/>
                <a:ea typeface="+mn-ea"/>
                <a:cs typeface="+mn-cs"/>
              </a:defRPr>
            </a:lvl2pPr>
            <a:lvl3pPr marL="731301" indent="-182825" algn="l" defTabSz="914126" rtl="0" eaLnBrk="1" latinLnBrk="0" hangingPunct="1">
              <a:lnSpc>
                <a:spcPct val="90000"/>
              </a:lnSpc>
              <a:spcBef>
                <a:spcPts val="600"/>
              </a:spcBef>
              <a:buClr>
                <a:srgbClr val="B3B3B4"/>
              </a:buClr>
              <a:buFont typeface="Arial" panose="020B0604020202020204" pitchFamily="34" charset="0"/>
              <a:buChar char="•"/>
              <a:defRPr sz="1799" kern="1200">
                <a:solidFill>
                  <a:schemeClr val="tx1"/>
                </a:solidFill>
                <a:latin typeface="Corbel"/>
                <a:ea typeface="+mn-ea"/>
                <a:cs typeface="+mn-cs"/>
              </a:defRPr>
            </a:lvl3pPr>
            <a:lvl4pPr marL="959832"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Corbel"/>
                <a:ea typeface="+mn-ea"/>
                <a:cs typeface="+mn-cs"/>
              </a:defRPr>
            </a:lvl4pPr>
            <a:lvl5pPr marL="1188363"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Corbel"/>
                <a:ea typeface="+mn-ea"/>
                <a:cs typeface="+mn-cs"/>
              </a:defRPr>
            </a:lvl5pPr>
            <a:lvl6pPr marL="1416895"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6pPr>
            <a:lvl7pPr marL="1645426"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7pPr>
            <a:lvl8pPr marL="1873958"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8pPr>
            <a:lvl9pPr marL="2102489" indent="-182825" algn="l" defTabSz="914126"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9pPr>
          </a:lstStyle>
          <a:p>
            <a:pPr marL="0" indent="0" algn="ctr">
              <a:spcBef>
                <a:spcPct val="0"/>
              </a:spcBef>
              <a:spcAft>
                <a:spcPct val="0"/>
              </a:spcAft>
              <a:buNone/>
            </a:pPr>
            <a:r>
              <a:rPr lang="en-US" altLang="en-US" sz="1200" b="1" dirty="0">
                <a:latin typeface="Calibri" panose="020F0502020204030204" pitchFamily="34" charset="0"/>
                <a:cs typeface="Calibri" panose="020F0502020204030204" pitchFamily="34" charset="0"/>
              </a:rPr>
              <a:t>$2,200M</a:t>
            </a:r>
            <a:endParaRPr lang="en-US" sz="1200" b="1" dirty="0">
              <a:latin typeface="Calibri" panose="020F0502020204030204" pitchFamily="34" charset="0"/>
              <a:cs typeface="Calibri" panose="020F0502020204030204" pitchFamily="34" charset="0"/>
              <a:sym typeface="+mn-lt"/>
            </a:endParaRPr>
          </a:p>
        </p:txBody>
      </p:sp>
      <p:sp>
        <p:nvSpPr>
          <p:cNvPr id="18" name="Rectangle 17">
            <a:extLst>
              <a:ext uri="{FF2B5EF4-FFF2-40B4-BE49-F238E27FC236}">
                <a16:creationId xmlns:a16="http://schemas.microsoft.com/office/drawing/2014/main" id="{EB6445B2-8896-4635-BA74-9BD9039587F0}"/>
              </a:ext>
            </a:extLst>
          </p:cNvPr>
          <p:cNvSpPr>
            <a:spLocks noGrp="1" noChangeArrowheads="1"/>
          </p:cNvSpPr>
          <p:nvPr>
            <p:custDataLst>
              <p:tags r:id="rId16"/>
            </p:custDataLst>
          </p:nvPr>
        </p:nvSpPr>
        <p:spPr bwMode="auto">
          <a:xfrm>
            <a:off x="157163" y="3179763"/>
            <a:ext cx="1717675"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ts val="1200"/>
              </a:spcBef>
              <a:spcAft>
                <a:spcPct val="0"/>
              </a:spcAft>
              <a:buFontTx/>
              <a:buBlip>
                <a:blip r:embed="rId22"/>
              </a:buBlip>
              <a:defRPr sz="2400">
                <a:solidFill>
                  <a:srgbClr val="1E4E81"/>
                </a:solidFill>
                <a:latin typeface="Myriad Pro" pitchFamily="34" charset="0"/>
                <a:ea typeface="+mn-ea"/>
                <a:cs typeface="Myriad Pro" pitchFamily="34" charset="0"/>
              </a:defRPr>
            </a:lvl1pPr>
            <a:lvl2pPr marL="742950" indent="-285750" algn="l" rtl="0" eaLnBrk="1" fontAlgn="base" hangingPunct="1">
              <a:spcBef>
                <a:spcPts val="1200"/>
              </a:spcBef>
              <a:spcAft>
                <a:spcPct val="0"/>
              </a:spcAft>
              <a:buFontTx/>
              <a:buBlip>
                <a:blip r:embed="rId22"/>
              </a:buBlip>
              <a:defRPr sz="2000">
                <a:solidFill>
                  <a:srgbClr val="1E4E81"/>
                </a:solidFill>
                <a:latin typeface="Myriad Pro" pitchFamily="34" charset="0"/>
                <a:ea typeface="+mn-ea"/>
                <a:cs typeface="Myriad Pro" pitchFamily="34" charset="0"/>
              </a:defRPr>
            </a:lvl2pPr>
            <a:lvl3pPr marL="1143000" indent="-228600" algn="l" rtl="0" eaLnBrk="1" fontAlgn="base" hangingPunct="1">
              <a:spcBef>
                <a:spcPts val="1200"/>
              </a:spcBef>
              <a:spcAft>
                <a:spcPct val="0"/>
              </a:spcAft>
              <a:buFontTx/>
              <a:buBlip>
                <a:blip r:embed="rId22"/>
              </a:buBlip>
              <a:defRPr sz="1600">
                <a:solidFill>
                  <a:srgbClr val="1E4E81"/>
                </a:solidFill>
                <a:latin typeface="Myriad Pro" pitchFamily="34" charset="0"/>
                <a:ea typeface="+mn-ea"/>
                <a:cs typeface="Myriad Pro" pitchFamily="34" charset="0"/>
              </a:defRPr>
            </a:lvl3pPr>
            <a:lvl4pPr marL="1600200" indent="-228600" algn="l" rtl="0" eaLnBrk="1" fontAlgn="base" hangingPunct="1">
              <a:spcBef>
                <a:spcPts val="1200"/>
              </a:spcBef>
              <a:spcAft>
                <a:spcPct val="0"/>
              </a:spcAft>
              <a:buFontTx/>
              <a:buBlip>
                <a:blip r:embed="rId22"/>
              </a:buBlip>
              <a:defRPr sz="1400">
                <a:solidFill>
                  <a:srgbClr val="1E4E81"/>
                </a:solidFill>
                <a:latin typeface="Myriad Pro" pitchFamily="34" charset="0"/>
                <a:ea typeface="+mn-ea"/>
                <a:cs typeface="Myriad Pro" pitchFamily="34" charset="0"/>
              </a:defRPr>
            </a:lvl4pPr>
            <a:lvl5pPr marL="2057400" indent="-228600" algn="l" rtl="0" eaLnBrk="1" fontAlgn="base" hangingPunct="1">
              <a:spcBef>
                <a:spcPts val="1200"/>
              </a:spcBef>
              <a:spcAft>
                <a:spcPct val="0"/>
              </a:spcAft>
              <a:buFontTx/>
              <a:buBlip>
                <a:blip r:embed="rId22"/>
              </a:buBlip>
              <a:defRPr sz="1200">
                <a:solidFill>
                  <a:srgbClr val="1E4E81"/>
                </a:solidFill>
                <a:latin typeface="Myriad Pro" pitchFamily="34" charset="0"/>
                <a:ea typeface="+mn-ea"/>
                <a:cs typeface="Myriad Pro"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r">
              <a:spcBef>
                <a:spcPct val="0"/>
              </a:spcBef>
              <a:buNone/>
            </a:pPr>
            <a:fld id="{B4BF6876-4C2C-4044-BA3E-740FCF06E7E7}" type="datetime'N''e''w B''''''''usi''nes''s Po''''te''n''''t''''''''i''al'">
              <a:rPr lang="en-US" altLang="en-US" sz="1200" b="1" smtClean="0">
                <a:solidFill>
                  <a:schemeClr val="tx1"/>
                </a:solidFill>
                <a:latin typeface="+mn-lt"/>
                <a:cs typeface="+mn-cs"/>
                <a:sym typeface="+mn-lt"/>
              </a:rPr>
              <a:pPr/>
              <a:t>New Business Potential</a:t>
            </a:fld>
            <a:endParaRPr lang="en-US" sz="1200" b="1" dirty="0">
              <a:solidFill>
                <a:schemeClr val="tx1"/>
              </a:solidFill>
              <a:latin typeface="+mn-lt"/>
              <a:cs typeface="+mn-cs"/>
              <a:sym typeface="+mn-lt"/>
            </a:endParaRPr>
          </a:p>
        </p:txBody>
      </p:sp>
      <p:sp>
        <p:nvSpPr>
          <p:cNvPr id="21" name="Rectangle 20">
            <a:extLst>
              <a:ext uri="{FF2B5EF4-FFF2-40B4-BE49-F238E27FC236}">
                <a16:creationId xmlns:a16="http://schemas.microsoft.com/office/drawing/2014/main" id="{5F4ED9A9-2CE6-4C8F-9E94-1DB117487D1F}"/>
              </a:ext>
            </a:extLst>
          </p:cNvPr>
          <p:cNvSpPr>
            <a:spLocks noGrp="1" noChangeArrowheads="1"/>
          </p:cNvSpPr>
          <p:nvPr>
            <p:custDataLst>
              <p:tags r:id="rId17"/>
            </p:custDataLst>
          </p:nvPr>
        </p:nvSpPr>
        <p:spPr bwMode="gray">
          <a:xfrm>
            <a:off x="3956050" y="1601788"/>
            <a:ext cx="728663"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compatLnSpc="1">
            <a:prstTxWarp prst="textNoShape">
              <a:avLst/>
            </a:prstTxWarp>
            <a:noAutofit/>
          </a:bodyPr>
          <a:lstStyle>
            <a:lvl1pPr marL="342900" indent="-342900" algn="l" rtl="0" eaLnBrk="1" fontAlgn="base" hangingPunct="1">
              <a:spcBef>
                <a:spcPts val="1200"/>
              </a:spcBef>
              <a:spcAft>
                <a:spcPct val="0"/>
              </a:spcAft>
              <a:buFontTx/>
              <a:buBlip>
                <a:blip r:embed="rId22"/>
              </a:buBlip>
              <a:defRPr sz="2400">
                <a:solidFill>
                  <a:srgbClr val="1E4E81"/>
                </a:solidFill>
                <a:latin typeface="Myriad Pro" pitchFamily="34" charset="0"/>
                <a:ea typeface="+mn-ea"/>
                <a:cs typeface="Myriad Pro" pitchFamily="34" charset="0"/>
              </a:defRPr>
            </a:lvl1pPr>
            <a:lvl2pPr marL="742950" indent="-285750" algn="l" rtl="0" eaLnBrk="1" fontAlgn="base" hangingPunct="1">
              <a:spcBef>
                <a:spcPts val="1200"/>
              </a:spcBef>
              <a:spcAft>
                <a:spcPct val="0"/>
              </a:spcAft>
              <a:buFontTx/>
              <a:buBlip>
                <a:blip r:embed="rId22"/>
              </a:buBlip>
              <a:defRPr sz="2000">
                <a:solidFill>
                  <a:srgbClr val="1E4E81"/>
                </a:solidFill>
                <a:latin typeface="Myriad Pro" pitchFamily="34" charset="0"/>
                <a:ea typeface="+mn-ea"/>
                <a:cs typeface="Myriad Pro" pitchFamily="34" charset="0"/>
              </a:defRPr>
            </a:lvl2pPr>
            <a:lvl3pPr marL="1143000" indent="-228600" algn="l" rtl="0" eaLnBrk="1" fontAlgn="base" hangingPunct="1">
              <a:spcBef>
                <a:spcPts val="1200"/>
              </a:spcBef>
              <a:spcAft>
                <a:spcPct val="0"/>
              </a:spcAft>
              <a:buFontTx/>
              <a:buBlip>
                <a:blip r:embed="rId22"/>
              </a:buBlip>
              <a:defRPr sz="1600">
                <a:solidFill>
                  <a:srgbClr val="1E4E81"/>
                </a:solidFill>
                <a:latin typeface="Myriad Pro" pitchFamily="34" charset="0"/>
                <a:ea typeface="+mn-ea"/>
                <a:cs typeface="Myriad Pro" pitchFamily="34" charset="0"/>
              </a:defRPr>
            </a:lvl3pPr>
            <a:lvl4pPr marL="1600200" indent="-228600" algn="l" rtl="0" eaLnBrk="1" fontAlgn="base" hangingPunct="1">
              <a:spcBef>
                <a:spcPts val="1200"/>
              </a:spcBef>
              <a:spcAft>
                <a:spcPct val="0"/>
              </a:spcAft>
              <a:buFontTx/>
              <a:buBlip>
                <a:blip r:embed="rId22"/>
              </a:buBlip>
              <a:defRPr sz="1400">
                <a:solidFill>
                  <a:srgbClr val="1E4E81"/>
                </a:solidFill>
                <a:latin typeface="Myriad Pro" pitchFamily="34" charset="0"/>
                <a:ea typeface="+mn-ea"/>
                <a:cs typeface="Myriad Pro" pitchFamily="34" charset="0"/>
              </a:defRPr>
            </a:lvl4pPr>
            <a:lvl5pPr marL="2057400" indent="-228600" algn="l" rtl="0" eaLnBrk="1" fontAlgn="base" hangingPunct="1">
              <a:spcBef>
                <a:spcPts val="1200"/>
              </a:spcBef>
              <a:spcAft>
                <a:spcPct val="0"/>
              </a:spcAft>
              <a:buFontTx/>
              <a:buBlip>
                <a:blip r:embed="rId22"/>
              </a:buBlip>
              <a:defRPr sz="1200">
                <a:solidFill>
                  <a:srgbClr val="1E4E81"/>
                </a:solidFill>
                <a:latin typeface="Myriad Pro" pitchFamily="34" charset="0"/>
                <a:ea typeface="+mn-ea"/>
                <a:cs typeface="Myriad Pro"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spcBef>
                <a:spcPct val="0"/>
              </a:spcBef>
              <a:buNone/>
            </a:pPr>
            <a:r>
              <a:rPr lang="en-US" altLang="en-US" sz="1200" b="1" dirty="0">
                <a:solidFill>
                  <a:schemeClr val="tx1"/>
                </a:solidFill>
                <a:latin typeface="+mn-lt"/>
                <a:cs typeface="+mn-cs"/>
                <a:sym typeface="+mn-lt"/>
              </a:rPr>
              <a:t>$4,800M</a:t>
            </a:r>
            <a:endParaRPr lang="en-US" sz="1200" b="1" dirty="0">
              <a:solidFill>
                <a:schemeClr val="tx1"/>
              </a:solidFill>
              <a:latin typeface="+mn-lt"/>
              <a:cs typeface="+mn-cs"/>
              <a:sym typeface="+mn-lt"/>
            </a:endParaRPr>
          </a:p>
        </p:txBody>
      </p:sp>
      <p:grpSp>
        <p:nvGrpSpPr>
          <p:cNvPr id="23" name="Group 22">
            <a:extLst>
              <a:ext uri="{FF2B5EF4-FFF2-40B4-BE49-F238E27FC236}">
                <a16:creationId xmlns:a16="http://schemas.microsoft.com/office/drawing/2014/main" id="{6F1B1623-1837-4BD6-804C-81461B598A0B}"/>
              </a:ext>
            </a:extLst>
          </p:cNvPr>
          <p:cNvGrpSpPr/>
          <p:nvPr/>
        </p:nvGrpSpPr>
        <p:grpSpPr>
          <a:xfrm>
            <a:off x="7898199" y="1207095"/>
            <a:ext cx="3765399" cy="4888273"/>
            <a:chOff x="7983812" y="1188720"/>
            <a:chExt cx="3765399" cy="4888273"/>
          </a:xfrm>
        </p:grpSpPr>
        <p:sp>
          <p:nvSpPr>
            <p:cNvPr id="24" name="Rounded Rectangle 3">
              <a:extLst>
                <a:ext uri="{FF2B5EF4-FFF2-40B4-BE49-F238E27FC236}">
                  <a16:creationId xmlns:a16="http://schemas.microsoft.com/office/drawing/2014/main" id="{791F1373-0478-4DA4-8F9E-ABF50322B6A2}"/>
                </a:ext>
              </a:extLst>
            </p:cNvPr>
            <p:cNvSpPr/>
            <p:nvPr/>
          </p:nvSpPr>
          <p:spPr bwMode="auto">
            <a:xfrm>
              <a:off x="7983812" y="1551334"/>
              <a:ext cx="3763479" cy="4525659"/>
            </a:xfrm>
            <a:prstGeom prst="roundRect">
              <a:avLst>
                <a:gd name="adj" fmla="val 1088"/>
              </a:avLst>
            </a:prstGeom>
            <a:solidFill>
              <a:schemeClr val="bg1"/>
            </a:solidFill>
            <a:ln w="25400">
              <a:solidFill>
                <a:srgbClr val="E0E3E6"/>
              </a:solidFill>
            </a:ln>
            <a:effectLst>
              <a:outerShdw blurRad="76200" dist="50800" dir="5400000" algn="tl" rotWithShape="0">
                <a:schemeClr val="accent6">
                  <a:alpha val="4000"/>
                </a:schemeClr>
              </a:outerShdw>
            </a:effectLst>
          </p:spPr>
          <p:txBody>
            <a:bodyPr rot="0" spcFirstLastPara="0" vert="horz" wrap="square" lIns="91440" tIns="91440" rIns="91440" bIns="9144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a:lstStyle>
            <a:p>
              <a:pPr fontAlgn="b">
                <a:spcBef>
                  <a:spcPts val="0"/>
                </a:spcBef>
                <a:spcAft>
                  <a:spcPts val="0"/>
                </a:spcAft>
              </a:pPr>
              <a:r>
                <a:rPr lang="en-US" sz="1600" b="1" dirty="0">
                  <a:latin typeface="Corbel" panose="020B0503020204020204" pitchFamily="34" charset="0"/>
                </a:rPr>
                <a:t>Potential is used to assign targets and coverage by territory. </a:t>
              </a:r>
            </a:p>
            <a:p>
              <a:pPr fontAlgn="b">
                <a:spcBef>
                  <a:spcPts val="0"/>
                </a:spcBef>
                <a:spcAft>
                  <a:spcPts val="0"/>
                </a:spcAft>
              </a:pPr>
              <a:endParaRPr lang="en-US" sz="1600" b="1" dirty="0">
                <a:latin typeface="Corbel" panose="020B0503020204020204" pitchFamily="34" charset="0"/>
              </a:endParaRPr>
            </a:p>
            <a:p>
              <a:pPr marL="285750" indent="-285750" fontAlgn="b">
                <a:spcBef>
                  <a:spcPts val="0"/>
                </a:spcBef>
                <a:spcAft>
                  <a:spcPts val="0"/>
                </a:spcAft>
                <a:buFont typeface="Arial" panose="020B0604020202020204" pitchFamily="34" charset="0"/>
                <a:buChar char="•"/>
              </a:pPr>
              <a:r>
                <a:rPr lang="en-US" sz="1600" dirty="0">
                  <a:latin typeface="Corbel" panose="020B0503020204020204" pitchFamily="34" charset="0"/>
                </a:rPr>
                <a:t>Average Potential by account for Strategic, Large Enterprise, and Enterprise accounts are: </a:t>
              </a:r>
            </a:p>
            <a:p>
              <a:pPr marL="742950" lvl="1" indent="-285750" fontAlgn="b">
                <a:spcBef>
                  <a:spcPts val="0"/>
                </a:spcBef>
                <a:spcAft>
                  <a:spcPts val="0"/>
                </a:spcAft>
                <a:buFont typeface="Arial" panose="020B0604020202020204" pitchFamily="34" charset="0"/>
                <a:buChar char="•"/>
              </a:pPr>
              <a:r>
                <a:rPr lang="en-US" sz="1600" dirty="0">
                  <a:latin typeface="Corbel" panose="020B0503020204020204" pitchFamily="34" charset="0"/>
                </a:rPr>
                <a:t>AMS – </a:t>
              </a:r>
              <a:r>
                <a:rPr lang="en-US" sz="1600" b="1" dirty="0">
                  <a:latin typeface="Corbel" panose="020B0503020204020204" pitchFamily="34" charset="0"/>
                </a:rPr>
                <a:t>$574K</a:t>
              </a:r>
            </a:p>
            <a:p>
              <a:pPr marL="742950" lvl="1" indent="-285750" fontAlgn="b">
                <a:spcBef>
                  <a:spcPts val="0"/>
                </a:spcBef>
                <a:spcAft>
                  <a:spcPts val="0"/>
                </a:spcAft>
                <a:buFont typeface="Arial" panose="020B0604020202020204" pitchFamily="34" charset="0"/>
                <a:buChar char="•"/>
              </a:pPr>
              <a:r>
                <a:rPr lang="en-US" sz="1600" dirty="0">
                  <a:latin typeface="Corbel" panose="020B0503020204020204" pitchFamily="34" charset="0"/>
                </a:rPr>
                <a:t>EMEA – </a:t>
              </a:r>
              <a:r>
                <a:rPr lang="en-US" sz="1600" b="1" dirty="0">
                  <a:latin typeface="Corbel" panose="020B0503020204020204" pitchFamily="34" charset="0"/>
                </a:rPr>
                <a:t>$446K</a:t>
              </a:r>
            </a:p>
            <a:p>
              <a:pPr marL="742950" lvl="1" indent="-285750" fontAlgn="b">
                <a:spcBef>
                  <a:spcPts val="0"/>
                </a:spcBef>
                <a:spcAft>
                  <a:spcPts val="0"/>
                </a:spcAft>
                <a:buFont typeface="Arial" panose="020B0604020202020204" pitchFamily="34" charset="0"/>
                <a:buChar char="•"/>
              </a:pPr>
              <a:r>
                <a:rPr lang="en-US" sz="1600" dirty="0">
                  <a:latin typeface="Corbel" panose="020B0503020204020204" pitchFamily="34" charset="0"/>
                </a:rPr>
                <a:t>APJ – </a:t>
              </a:r>
              <a:r>
                <a:rPr lang="en-US" sz="1600" b="1" dirty="0">
                  <a:latin typeface="Corbel" panose="020B0503020204020204" pitchFamily="34" charset="0"/>
                </a:rPr>
                <a:t>$409K</a:t>
              </a:r>
            </a:p>
            <a:p>
              <a:pPr marL="742950" lvl="1" indent="-285750" fontAlgn="b">
                <a:spcBef>
                  <a:spcPts val="0"/>
                </a:spcBef>
                <a:spcAft>
                  <a:spcPts val="0"/>
                </a:spcAft>
                <a:buFont typeface="Arial" panose="020B0604020202020204" pitchFamily="34" charset="0"/>
                <a:buChar char="•"/>
              </a:pPr>
              <a:endParaRPr lang="en-US" sz="1600" b="1" dirty="0">
                <a:latin typeface="Corbel" panose="020B0503020204020204" pitchFamily="34" charset="0"/>
              </a:endParaRPr>
            </a:p>
            <a:p>
              <a:pPr marL="285750" indent="-285750" fontAlgn="b">
                <a:spcBef>
                  <a:spcPts val="0"/>
                </a:spcBef>
                <a:spcAft>
                  <a:spcPts val="0"/>
                </a:spcAft>
                <a:buFont typeface="Arial" panose="020B0604020202020204" pitchFamily="34" charset="0"/>
                <a:buChar char="•"/>
              </a:pPr>
              <a:r>
                <a:rPr lang="en-US" sz="1600" dirty="0">
                  <a:latin typeface="Corbel" panose="020B0503020204020204" pitchFamily="34" charset="0"/>
                </a:rPr>
                <a:t>The number of Accounts for Strategic, Large Enterprise, and  Enterprise accounts are: </a:t>
              </a:r>
            </a:p>
            <a:p>
              <a:pPr marL="742950" lvl="1" indent="-285750" fontAlgn="b">
                <a:spcBef>
                  <a:spcPts val="0"/>
                </a:spcBef>
                <a:spcAft>
                  <a:spcPts val="0"/>
                </a:spcAft>
                <a:buFont typeface="Arial" panose="020B0604020202020204" pitchFamily="34" charset="0"/>
                <a:buChar char="•"/>
              </a:pPr>
              <a:r>
                <a:rPr lang="en-US" sz="1600" dirty="0">
                  <a:latin typeface="Corbel" panose="020B0503020204020204" pitchFamily="34" charset="0"/>
                </a:rPr>
                <a:t>AMS – </a:t>
              </a:r>
              <a:r>
                <a:rPr lang="en-US" sz="1600" b="1" dirty="0">
                  <a:latin typeface="Corbel" panose="020B0503020204020204" pitchFamily="34" charset="0"/>
                </a:rPr>
                <a:t>3,100</a:t>
              </a:r>
            </a:p>
            <a:p>
              <a:pPr marL="742950" lvl="1" indent="-285750" fontAlgn="b">
                <a:spcBef>
                  <a:spcPts val="0"/>
                </a:spcBef>
                <a:spcAft>
                  <a:spcPts val="0"/>
                </a:spcAft>
                <a:buFont typeface="Arial" panose="020B0604020202020204" pitchFamily="34" charset="0"/>
                <a:buChar char="•"/>
              </a:pPr>
              <a:r>
                <a:rPr lang="en-US" sz="1600" dirty="0">
                  <a:latin typeface="Corbel" panose="020B0503020204020204" pitchFamily="34" charset="0"/>
                </a:rPr>
                <a:t>EMEA – </a:t>
              </a:r>
              <a:r>
                <a:rPr lang="en-US" sz="1600" b="1" dirty="0">
                  <a:latin typeface="Corbel" panose="020B0503020204020204" pitchFamily="34" charset="0"/>
                </a:rPr>
                <a:t>2,700</a:t>
              </a:r>
            </a:p>
            <a:p>
              <a:pPr marL="742950" lvl="1" indent="-285750" fontAlgn="b">
                <a:spcBef>
                  <a:spcPts val="0"/>
                </a:spcBef>
                <a:spcAft>
                  <a:spcPts val="0"/>
                </a:spcAft>
                <a:buFont typeface="Arial" panose="020B0604020202020204" pitchFamily="34" charset="0"/>
                <a:buChar char="•"/>
              </a:pPr>
              <a:r>
                <a:rPr lang="en-US" sz="1600" dirty="0">
                  <a:latin typeface="Corbel" panose="020B0503020204020204" pitchFamily="34" charset="0"/>
                </a:rPr>
                <a:t>APJ – </a:t>
              </a:r>
              <a:r>
                <a:rPr lang="en-US" sz="1600" b="1" dirty="0">
                  <a:latin typeface="Corbel" panose="020B0503020204020204" pitchFamily="34" charset="0"/>
                </a:rPr>
                <a:t>2,700</a:t>
              </a:r>
            </a:p>
            <a:p>
              <a:pPr marL="285750" indent="-285750" fontAlgn="b">
                <a:spcBef>
                  <a:spcPts val="0"/>
                </a:spcBef>
                <a:spcAft>
                  <a:spcPts val="0"/>
                </a:spcAft>
                <a:buFont typeface="Arial" panose="020B0604020202020204" pitchFamily="34" charset="0"/>
                <a:buChar char="•"/>
              </a:pPr>
              <a:endParaRPr lang="en-US" sz="1600" b="1" dirty="0">
                <a:latin typeface="Corbel" panose="020B0503020204020204" pitchFamily="34" charset="0"/>
              </a:endParaRPr>
            </a:p>
            <a:p>
              <a:pPr fontAlgn="b">
                <a:spcBef>
                  <a:spcPts val="0"/>
                </a:spcBef>
                <a:spcAft>
                  <a:spcPts val="0"/>
                </a:spcAft>
              </a:pPr>
              <a:endParaRPr lang="en-US" sz="1600" b="1" dirty="0">
                <a:latin typeface="Corbel" panose="020B0503020204020204" pitchFamily="34" charset="0"/>
              </a:endParaRPr>
            </a:p>
            <a:p>
              <a:pPr lvl="0" fontAlgn="auto">
                <a:spcBef>
                  <a:spcPts val="0"/>
                </a:spcBef>
                <a:spcAft>
                  <a:spcPts val="0"/>
                </a:spcAft>
              </a:pPr>
              <a:endParaRPr lang="en-US" sz="1400" dirty="0">
                <a:solidFill>
                  <a:srgbClr val="2C2C2B"/>
                </a:solidFill>
                <a:latin typeface="Corbel"/>
                <a:ea typeface="+mn-ea"/>
                <a:cs typeface="+mn-cs"/>
              </a:endParaRPr>
            </a:p>
            <a:p>
              <a:pPr fontAlgn="auto">
                <a:spcBef>
                  <a:spcPts val="300"/>
                </a:spcBef>
                <a:spcAft>
                  <a:spcPts val="300"/>
                </a:spcAft>
              </a:pPr>
              <a:endParaRPr lang="en-US" sz="1400" dirty="0">
                <a:solidFill>
                  <a:srgbClr val="2C2C2B"/>
                </a:solidFill>
                <a:latin typeface="Corbel"/>
                <a:ea typeface="+mn-ea"/>
                <a:cs typeface="+mn-cs"/>
              </a:endParaRPr>
            </a:p>
          </p:txBody>
        </p:sp>
        <p:sp>
          <p:nvSpPr>
            <p:cNvPr id="25" name="Rectangle 24">
              <a:extLst>
                <a:ext uri="{FF2B5EF4-FFF2-40B4-BE49-F238E27FC236}">
                  <a16:creationId xmlns:a16="http://schemas.microsoft.com/office/drawing/2014/main" id="{FA9834C6-8878-40E2-BA0D-845442502A36}"/>
                </a:ext>
              </a:extLst>
            </p:cNvPr>
            <p:cNvSpPr/>
            <p:nvPr/>
          </p:nvSpPr>
          <p:spPr>
            <a:xfrm>
              <a:off x="7985732" y="1188720"/>
              <a:ext cx="3763479" cy="38378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16" tIns="45708" rIns="91416" bIns="45708"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US" sz="1799" b="1" dirty="0"/>
                <a:t>Insights &amp; Observations:</a:t>
              </a:r>
            </a:p>
          </p:txBody>
        </p:sp>
      </p:grpSp>
    </p:spTree>
    <p:extLst>
      <p:ext uri="{BB962C8B-B14F-4D97-AF65-F5344CB8AC3E}">
        <p14:creationId xmlns:p14="http://schemas.microsoft.com/office/powerpoint/2010/main" val="3069316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159188B-F14F-404C-89D5-288F909617DF}"/>
              </a:ext>
            </a:extLst>
          </p:cNvPr>
          <p:cNvGraphicFramePr>
            <a:graphicFrameLocks noChangeAspect="1"/>
          </p:cNvGraphicFramePr>
          <p:nvPr>
            <p:custDataLst>
              <p:tags r:id="rId1"/>
            </p:custDataLst>
            <p:extLst>
              <p:ext uri="{D42A27DB-BD31-4B8C-83A1-F6EECF244321}">
                <p14:modId xmlns:p14="http://schemas.microsoft.com/office/powerpoint/2010/main" val="25368008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592" imgH="595" progId="TCLayout.ActiveDocument.1">
                  <p:embed/>
                </p:oleObj>
              </mc:Choice>
              <mc:Fallback>
                <p:oleObj name="think-cell Slide" r:id="rId19" imgW="592" imgH="595" progId="TCLayout.ActiveDocument.1">
                  <p:embed/>
                  <p:pic>
                    <p:nvPicPr>
                      <p:cNvPr id="5" name="Object 4" hidden="1">
                        <a:extLst>
                          <a:ext uri="{FF2B5EF4-FFF2-40B4-BE49-F238E27FC236}">
                            <a16:creationId xmlns:a16="http://schemas.microsoft.com/office/drawing/2014/main" id="{8159188B-F14F-404C-89D5-288F909617DF}"/>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B8110D26-5A6D-450E-883D-D8C779F7DAD3}"/>
              </a:ext>
            </a:extLst>
          </p:cNvPr>
          <p:cNvSpPr/>
          <p:nvPr>
            <p:custDataLst>
              <p:tags r:id="rId2"/>
            </p:custDataLst>
          </p:nvPr>
        </p:nvSpPr>
        <p:spPr bwMode="auto">
          <a:xfrm>
            <a:off x="0" y="0"/>
            <a:ext cx="158750" cy="158750"/>
          </a:xfrm>
          <a:prstGeom prst="rect">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US" sz="1200" b="1" dirty="0">
              <a:solidFill>
                <a:schemeClr val="tx2"/>
              </a:solidFill>
              <a:latin typeface="Calibri" panose="020F0502020204030204" pitchFamily="34" charset="0"/>
              <a:sym typeface="Calibri" panose="020F0502020204030204" pitchFamily="34" charset="0"/>
            </a:endParaRPr>
          </a:p>
        </p:txBody>
      </p:sp>
      <p:sp>
        <p:nvSpPr>
          <p:cNvPr id="3" name="Title 2">
            <a:extLst>
              <a:ext uri="{FF2B5EF4-FFF2-40B4-BE49-F238E27FC236}">
                <a16:creationId xmlns:a16="http://schemas.microsoft.com/office/drawing/2014/main" id="{7406F902-F73D-477A-8F51-3989122917FB}"/>
              </a:ext>
            </a:extLst>
          </p:cNvPr>
          <p:cNvSpPr>
            <a:spLocks noGrp="1"/>
          </p:cNvSpPr>
          <p:nvPr>
            <p:ph type="title"/>
          </p:nvPr>
        </p:nvSpPr>
        <p:spPr/>
        <p:txBody>
          <a:bodyPr vert="horz"/>
          <a:lstStyle/>
          <a:p>
            <a:r>
              <a:rPr lang="en-US" dirty="0">
                <a:solidFill>
                  <a:schemeClr val="tx2"/>
                </a:solidFill>
              </a:rPr>
              <a:t>Strategic and Large Enterprise customers each have approximately $1.2B—for a total of $2.4B—in total potential</a:t>
            </a:r>
            <a:endParaRPr lang="en-US" dirty="0"/>
          </a:p>
        </p:txBody>
      </p:sp>
      <p:graphicFrame>
        <p:nvGraphicFramePr>
          <p:cNvPr id="8" name="Chart 7">
            <a:extLst>
              <a:ext uri="{FF2B5EF4-FFF2-40B4-BE49-F238E27FC236}">
                <a16:creationId xmlns:a16="http://schemas.microsoft.com/office/drawing/2014/main" id="{B8E03189-0CDD-FC9A-5A37-4046760AC085}"/>
              </a:ext>
            </a:extLst>
          </p:cNvPr>
          <p:cNvGraphicFramePr/>
          <p:nvPr>
            <p:custDataLst>
              <p:tags r:id="rId3"/>
            </p:custDataLst>
            <p:extLst>
              <p:ext uri="{D42A27DB-BD31-4B8C-83A1-F6EECF244321}">
                <p14:modId xmlns:p14="http://schemas.microsoft.com/office/powerpoint/2010/main" val="2412417256"/>
              </p:ext>
            </p:extLst>
          </p:nvPr>
        </p:nvGraphicFramePr>
        <p:xfrm>
          <a:off x="1595438" y="2066925"/>
          <a:ext cx="5670550" cy="3808413"/>
        </p:xfrm>
        <a:graphic>
          <a:graphicData uri="http://schemas.openxmlformats.org/drawingml/2006/chart">
            <c:chart xmlns:c="http://schemas.openxmlformats.org/drawingml/2006/chart" xmlns:r="http://schemas.openxmlformats.org/officeDocument/2006/relationships" r:id="rId21"/>
          </a:graphicData>
        </a:graphic>
      </p:graphicFrame>
      <p:sp>
        <p:nvSpPr>
          <p:cNvPr id="15" name="Rectangle 14">
            <a:extLst>
              <a:ext uri="{FF2B5EF4-FFF2-40B4-BE49-F238E27FC236}">
                <a16:creationId xmlns:a16="http://schemas.microsoft.com/office/drawing/2014/main" id="{A3DB09ED-7F59-480F-9D64-676182B85EE4}"/>
              </a:ext>
            </a:extLst>
          </p:cNvPr>
          <p:cNvSpPr>
            <a:spLocks noGrp="1" noChangeArrowheads="1"/>
          </p:cNvSpPr>
          <p:nvPr>
            <p:custDataLst>
              <p:tags r:id="rId4"/>
            </p:custDataLst>
          </p:nvPr>
        </p:nvSpPr>
        <p:spPr bwMode="gray">
          <a:xfrm>
            <a:off x="4137025" y="5299075"/>
            <a:ext cx="584200" cy="182563"/>
          </a:xfrm>
          <a:prstGeom prst="rect">
            <a:avLst/>
          </a:prstGeom>
          <a:noFill/>
          <a:ln w="9525">
            <a:noFill/>
            <a:miter lim="800000"/>
            <a:headEnd/>
            <a:tailEnd/>
          </a:ln>
          <a:extLst>
            <a:ext uri="{909E8E84-426E-40DD-AFC4-6F175D3DCCD1}">
              <a14:hiddenFill xmlns:a14="http://schemas.microsoft.com/office/drawing/2010/main">
                <a:solidFill>
                  <a:schemeClr val="accent3"/>
                </a:solidFill>
              </a14:hiddenFill>
            </a:ext>
          </a:extLst>
        </p:spPr>
        <p:txBody>
          <a:bodyPr vert="horz" wrap="none" lIns="22225" tIns="0" rIns="22225" bIns="0" numCol="1" spcCol="0" anchor="ctr" anchorCtr="0" compatLnSpc="1">
            <a:prstTxWarp prst="textNoShape">
              <a:avLst/>
            </a:prstTxWarp>
            <a:noAutofit/>
          </a:bodyPr>
          <a:lstStyle>
            <a:lvl1pPr marL="342900" indent="-342900" algn="l" rtl="0" eaLnBrk="1" fontAlgn="base" hangingPunct="1">
              <a:spcBef>
                <a:spcPts val="1200"/>
              </a:spcBef>
              <a:spcAft>
                <a:spcPct val="0"/>
              </a:spcAft>
              <a:buFontTx/>
              <a:buBlip>
                <a:blip r:embed="rId22"/>
              </a:buBlip>
              <a:defRPr sz="2400">
                <a:solidFill>
                  <a:srgbClr val="1E4E81"/>
                </a:solidFill>
                <a:latin typeface="Myriad Pro" pitchFamily="34" charset="0"/>
                <a:ea typeface="+mn-ea"/>
                <a:cs typeface="Myriad Pro" pitchFamily="34" charset="0"/>
              </a:defRPr>
            </a:lvl1pPr>
            <a:lvl2pPr marL="742950" indent="-285750" algn="l" rtl="0" eaLnBrk="1" fontAlgn="base" hangingPunct="1">
              <a:spcBef>
                <a:spcPts val="1200"/>
              </a:spcBef>
              <a:spcAft>
                <a:spcPct val="0"/>
              </a:spcAft>
              <a:buFontTx/>
              <a:buBlip>
                <a:blip r:embed="rId22"/>
              </a:buBlip>
              <a:defRPr sz="2000">
                <a:solidFill>
                  <a:srgbClr val="1E4E81"/>
                </a:solidFill>
                <a:latin typeface="Myriad Pro" pitchFamily="34" charset="0"/>
                <a:ea typeface="+mn-ea"/>
                <a:cs typeface="Myriad Pro" pitchFamily="34" charset="0"/>
              </a:defRPr>
            </a:lvl2pPr>
            <a:lvl3pPr marL="1143000" indent="-228600" algn="l" rtl="0" eaLnBrk="1" fontAlgn="base" hangingPunct="1">
              <a:spcBef>
                <a:spcPts val="1200"/>
              </a:spcBef>
              <a:spcAft>
                <a:spcPct val="0"/>
              </a:spcAft>
              <a:buFontTx/>
              <a:buBlip>
                <a:blip r:embed="rId22"/>
              </a:buBlip>
              <a:defRPr sz="1600">
                <a:solidFill>
                  <a:srgbClr val="1E4E81"/>
                </a:solidFill>
                <a:latin typeface="Myriad Pro" pitchFamily="34" charset="0"/>
                <a:ea typeface="+mn-ea"/>
                <a:cs typeface="Myriad Pro" pitchFamily="34" charset="0"/>
              </a:defRPr>
            </a:lvl3pPr>
            <a:lvl4pPr marL="1600200" indent="-228600" algn="l" rtl="0" eaLnBrk="1" fontAlgn="base" hangingPunct="1">
              <a:spcBef>
                <a:spcPts val="1200"/>
              </a:spcBef>
              <a:spcAft>
                <a:spcPct val="0"/>
              </a:spcAft>
              <a:buFontTx/>
              <a:buBlip>
                <a:blip r:embed="rId22"/>
              </a:buBlip>
              <a:defRPr sz="1400">
                <a:solidFill>
                  <a:srgbClr val="1E4E81"/>
                </a:solidFill>
                <a:latin typeface="Myriad Pro" pitchFamily="34" charset="0"/>
                <a:ea typeface="+mn-ea"/>
                <a:cs typeface="Myriad Pro" pitchFamily="34" charset="0"/>
              </a:defRPr>
            </a:lvl4pPr>
            <a:lvl5pPr marL="2057400" indent="-228600" algn="l" rtl="0" eaLnBrk="1" fontAlgn="base" hangingPunct="1">
              <a:spcBef>
                <a:spcPts val="1200"/>
              </a:spcBef>
              <a:spcAft>
                <a:spcPct val="0"/>
              </a:spcAft>
              <a:buFontTx/>
              <a:buBlip>
                <a:blip r:embed="rId22"/>
              </a:buBlip>
              <a:defRPr sz="1200">
                <a:solidFill>
                  <a:srgbClr val="1E4E81"/>
                </a:solidFill>
                <a:latin typeface="Myriad Pro" pitchFamily="34" charset="0"/>
                <a:ea typeface="+mn-ea"/>
                <a:cs typeface="Myriad Pro"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spcBef>
                <a:spcPct val="0"/>
              </a:spcBef>
              <a:buNone/>
            </a:pPr>
            <a:r>
              <a:rPr lang="en-US" altLang="en-US" sz="1200" b="1" dirty="0">
                <a:solidFill>
                  <a:schemeClr val="tx1"/>
                </a:solidFill>
                <a:latin typeface="+mn-lt"/>
                <a:cs typeface="+mn-cs"/>
                <a:sym typeface="+mn-lt"/>
              </a:rPr>
              <a:t>$300M</a:t>
            </a:r>
            <a:endParaRPr lang="en-US" sz="1200" b="1" dirty="0">
              <a:solidFill>
                <a:schemeClr val="tx1"/>
              </a:solidFill>
              <a:latin typeface="+mn-lt"/>
              <a:cs typeface="+mn-cs"/>
              <a:sym typeface="+mn-lt"/>
            </a:endParaRPr>
          </a:p>
        </p:txBody>
      </p:sp>
      <p:sp>
        <p:nvSpPr>
          <p:cNvPr id="11" name="Rectangle 10">
            <a:extLst>
              <a:ext uri="{FF2B5EF4-FFF2-40B4-BE49-F238E27FC236}">
                <a16:creationId xmlns:a16="http://schemas.microsoft.com/office/drawing/2014/main" id="{D114162F-1E4E-47C7-AE8D-47AB165B39E9}"/>
              </a:ext>
            </a:extLst>
          </p:cNvPr>
          <p:cNvSpPr>
            <a:spLocks noGrp="1" noChangeArrowheads="1"/>
          </p:cNvSpPr>
          <p:nvPr>
            <p:custDataLst>
              <p:tags r:id="rId5"/>
            </p:custDataLst>
          </p:nvPr>
        </p:nvSpPr>
        <p:spPr bwMode="gray">
          <a:xfrm>
            <a:off x="2301875" y="3500438"/>
            <a:ext cx="584200" cy="18256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vert="horz" wrap="none" lIns="22225" tIns="0" rIns="22225" bIns="0" numCol="1" spcCol="0" anchor="ctr" anchorCtr="0" compatLnSpc="1">
            <a:prstTxWarp prst="textNoShape">
              <a:avLst/>
            </a:prstTxWarp>
            <a:noAutofit/>
          </a:bodyPr>
          <a:lstStyle>
            <a:lvl1pPr marL="342900" indent="-342900" algn="l" rtl="0" eaLnBrk="1" fontAlgn="base" hangingPunct="1">
              <a:spcBef>
                <a:spcPts val="1200"/>
              </a:spcBef>
              <a:spcAft>
                <a:spcPct val="0"/>
              </a:spcAft>
              <a:buFontTx/>
              <a:buBlip>
                <a:blip r:embed="rId22"/>
              </a:buBlip>
              <a:defRPr sz="2400">
                <a:solidFill>
                  <a:srgbClr val="1E4E81"/>
                </a:solidFill>
                <a:latin typeface="Myriad Pro" pitchFamily="34" charset="0"/>
                <a:ea typeface="+mn-ea"/>
                <a:cs typeface="Myriad Pro" pitchFamily="34" charset="0"/>
              </a:defRPr>
            </a:lvl1pPr>
            <a:lvl2pPr marL="742950" indent="-285750" algn="l" rtl="0" eaLnBrk="1" fontAlgn="base" hangingPunct="1">
              <a:spcBef>
                <a:spcPts val="1200"/>
              </a:spcBef>
              <a:spcAft>
                <a:spcPct val="0"/>
              </a:spcAft>
              <a:buFontTx/>
              <a:buBlip>
                <a:blip r:embed="rId22"/>
              </a:buBlip>
              <a:defRPr sz="2000">
                <a:solidFill>
                  <a:srgbClr val="1E4E81"/>
                </a:solidFill>
                <a:latin typeface="Myriad Pro" pitchFamily="34" charset="0"/>
                <a:ea typeface="+mn-ea"/>
                <a:cs typeface="Myriad Pro" pitchFamily="34" charset="0"/>
              </a:defRPr>
            </a:lvl2pPr>
            <a:lvl3pPr marL="1143000" indent="-228600" algn="l" rtl="0" eaLnBrk="1" fontAlgn="base" hangingPunct="1">
              <a:spcBef>
                <a:spcPts val="1200"/>
              </a:spcBef>
              <a:spcAft>
                <a:spcPct val="0"/>
              </a:spcAft>
              <a:buFontTx/>
              <a:buBlip>
                <a:blip r:embed="rId22"/>
              </a:buBlip>
              <a:defRPr sz="1600">
                <a:solidFill>
                  <a:srgbClr val="1E4E81"/>
                </a:solidFill>
                <a:latin typeface="Myriad Pro" pitchFamily="34" charset="0"/>
                <a:ea typeface="+mn-ea"/>
                <a:cs typeface="Myriad Pro" pitchFamily="34" charset="0"/>
              </a:defRPr>
            </a:lvl3pPr>
            <a:lvl4pPr marL="1600200" indent="-228600" algn="l" rtl="0" eaLnBrk="1" fontAlgn="base" hangingPunct="1">
              <a:spcBef>
                <a:spcPts val="1200"/>
              </a:spcBef>
              <a:spcAft>
                <a:spcPct val="0"/>
              </a:spcAft>
              <a:buFontTx/>
              <a:buBlip>
                <a:blip r:embed="rId22"/>
              </a:buBlip>
              <a:defRPr sz="1400">
                <a:solidFill>
                  <a:srgbClr val="1E4E81"/>
                </a:solidFill>
                <a:latin typeface="Myriad Pro" pitchFamily="34" charset="0"/>
                <a:ea typeface="+mn-ea"/>
                <a:cs typeface="Myriad Pro" pitchFamily="34" charset="0"/>
              </a:defRPr>
            </a:lvl4pPr>
            <a:lvl5pPr marL="2057400" indent="-228600" algn="l" rtl="0" eaLnBrk="1" fontAlgn="base" hangingPunct="1">
              <a:spcBef>
                <a:spcPts val="1200"/>
              </a:spcBef>
              <a:spcAft>
                <a:spcPct val="0"/>
              </a:spcAft>
              <a:buFontTx/>
              <a:buBlip>
                <a:blip r:embed="rId22"/>
              </a:buBlip>
              <a:defRPr sz="1200">
                <a:solidFill>
                  <a:srgbClr val="1E4E81"/>
                </a:solidFill>
                <a:latin typeface="Myriad Pro" pitchFamily="34" charset="0"/>
                <a:ea typeface="+mn-ea"/>
                <a:cs typeface="Myriad Pro"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spcBef>
                <a:spcPct val="0"/>
              </a:spcBef>
              <a:buNone/>
            </a:pPr>
            <a:r>
              <a:rPr lang="en-US" altLang="en-US" sz="1200" b="1" dirty="0">
                <a:solidFill>
                  <a:schemeClr val="bg1"/>
                </a:solidFill>
                <a:latin typeface="+mn-lt"/>
                <a:cs typeface="+mn-cs"/>
                <a:sym typeface="+mn-lt"/>
              </a:rPr>
              <a:t>$900M</a:t>
            </a:r>
            <a:endParaRPr lang="en-US" sz="1200" b="1" dirty="0">
              <a:solidFill>
                <a:schemeClr val="bg1"/>
              </a:solidFill>
              <a:latin typeface="+mn-lt"/>
              <a:cs typeface="+mn-cs"/>
              <a:sym typeface="+mn-lt"/>
            </a:endParaRPr>
          </a:p>
        </p:txBody>
      </p:sp>
      <p:sp>
        <p:nvSpPr>
          <p:cNvPr id="16" name="Rectangle 15">
            <a:extLst>
              <a:ext uri="{FF2B5EF4-FFF2-40B4-BE49-F238E27FC236}">
                <a16:creationId xmlns:a16="http://schemas.microsoft.com/office/drawing/2014/main" id="{20EE8436-857B-49B2-86C4-D49BD5971839}"/>
              </a:ext>
            </a:extLst>
          </p:cNvPr>
          <p:cNvSpPr>
            <a:spLocks noGrp="1" noChangeArrowheads="1"/>
          </p:cNvSpPr>
          <p:nvPr>
            <p:custDataLst>
              <p:tags r:id="rId6"/>
            </p:custDataLst>
          </p:nvPr>
        </p:nvSpPr>
        <p:spPr bwMode="auto">
          <a:xfrm>
            <a:off x="3817938" y="5843588"/>
            <a:ext cx="1222375"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1" fontAlgn="base" hangingPunct="1">
              <a:spcBef>
                <a:spcPts val="1200"/>
              </a:spcBef>
              <a:spcAft>
                <a:spcPct val="0"/>
              </a:spcAft>
              <a:buFontTx/>
              <a:buBlip>
                <a:blip r:embed="rId22"/>
              </a:buBlip>
              <a:defRPr sz="2400">
                <a:solidFill>
                  <a:srgbClr val="1E4E81"/>
                </a:solidFill>
                <a:latin typeface="Myriad Pro" pitchFamily="34" charset="0"/>
                <a:ea typeface="+mn-ea"/>
                <a:cs typeface="Myriad Pro" pitchFamily="34" charset="0"/>
              </a:defRPr>
            </a:lvl1pPr>
            <a:lvl2pPr marL="742950" indent="-285750" algn="l" rtl="0" eaLnBrk="1" fontAlgn="base" hangingPunct="1">
              <a:spcBef>
                <a:spcPts val="1200"/>
              </a:spcBef>
              <a:spcAft>
                <a:spcPct val="0"/>
              </a:spcAft>
              <a:buFontTx/>
              <a:buBlip>
                <a:blip r:embed="rId22"/>
              </a:buBlip>
              <a:defRPr sz="2000">
                <a:solidFill>
                  <a:srgbClr val="1E4E81"/>
                </a:solidFill>
                <a:latin typeface="Myriad Pro" pitchFamily="34" charset="0"/>
                <a:ea typeface="+mn-ea"/>
                <a:cs typeface="Myriad Pro" pitchFamily="34" charset="0"/>
              </a:defRPr>
            </a:lvl2pPr>
            <a:lvl3pPr marL="1143000" indent="-228600" algn="l" rtl="0" eaLnBrk="1" fontAlgn="base" hangingPunct="1">
              <a:spcBef>
                <a:spcPts val="1200"/>
              </a:spcBef>
              <a:spcAft>
                <a:spcPct val="0"/>
              </a:spcAft>
              <a:buFontTx/>
              <a:buBlip>
                <a:blip r:embed="rId22"/>
              </a:buBlip>
              <a:defRPr sz="1600">
                <a:solidFill>
                  <a:srgbClr val="1E4E81"/>
                </a:solidFill>
                <a:latin typeface="Myriad Pro" pitchFamily="34" charset="0"/>
                <a:ea typeface="+mn-ea"/>
                <a:cs typeface="Myriad Pro" pitchFamily="34" charset="0"/>
              </a:defRPr>
            </a:lvl3pPr>
            <a:lvl4pPr marL="1600200" indent="-228600" algn="l" rtl="0" eaLnBrk="1" fontAlgn="base" hangingPunct="1">
              <a:spcBef>
                <a:spcPts val="1200"/>
              </a:spcBef>
              <a:spcAft>
                <a:spcPct val="0"/>
              </a:spcAft>
              <a:buFontTx/>
              <a:buBlip>
                <a:blip r:embed="rId22"/>
              </a:buBlip>
              <a:defRPr sz="1400">
                <a:solidFill>
                  <a:srgbClr val="1E4E81"/>
                </a:solidFill>
                <a:latin typeface="Myriad Pro" pitchFamily="34" charset="0"/>
                <a:ea typeface="+mn-ea"/>
                <a:cs typeface="Myriad Pro" pitchFamily="34" charset="0"/>
              </a:defRPr>
            </a:lvl4pPr>
            <a:lvl5pPr marL="2057400" indent="-228600" algn="l" rtl="0" eaLnBrk="1" fontAlgn="base" hangingPunct="1">
              <a:spcBef>
                <a:spcPts val="1200"/>
              </a:spcBef>
              <a:spcAft>
                <a:spcPct val="0"/>
              </a:spcAft>
              <a:buFontTx/>
              <a:buBlip>
                <a:blip r:embed="rId22"/>
              </a:buBlip>
              <a:defRPr sz="1200">
                <a:solidFill>
                  <a:srgbClr val="1E4E81"/>
                </a:solidFill>
                <a:latin typeface="Myriad Pro" pitchFamily="34" charset="0"/>
                <a:ea typeface="+mn-ea"/>
                <a:cs typeface="Myriad Pro"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spcBef>
                <a:spcPct val="0"/>
              </a:spcBef>
              <a:buNone/>
            </a:pPr>
            <a:fld id="{6057E724-0F6E-489E-9F31-967521BB751D}" type="datetime'''L''ar''''''g''''''''''''e E''nte''''r''''pr''i''se'''''''">
              <a:rPr lang="en-US" altLang="en-US" sz="1200" b="1" smtClean="0">
                <a:solidFill>
                  <a:schemeClr val="tx1"/>
                </a:solidFill>
                <a:latin typeface="+mn-lt"/>
                <a:cs typeface="+mn-cs"/>
                <a:sym typeface="+mn-lt"/>
              </a:rPr>
              <a:pPr/>
              <a:t>Large Enterprise</a:t>
            </a:fld>
            <a:endParaRPr lang="en-US" sz="1200" b="1" dirty="0">
              <a:solidFill>
                <a:schemeClr val="tx1"/>
              </a:solidFill>
              <a:latin typeface="+mn-lt"/>
              <a:cs typeface="+mn-cs"/>
              <a:sym typeface="+mn-lt"/>
            </a:endParaRPr>
          </a:p>
        </p:txBody>
      </p:sp>
      <p:sp>
        <p:nvSpPr>
          <p:cNvPr id="13" name="Rectangle 12">
            <a:extLst>
              <a:ext uri="{FF2B5EF4-FFF2-40B4-BE49-F238E27FC236}">
                <a16:creationId xmlns:a16="http://schemas.microsoft.com/office/drawing/2014/main" id="{FBD1BF90-F3CD-4327-9E06-93E9560337D5}"/>
              </a:ext>
            </a:extLst>
          </p:cNvPr>
          <p:cNvSpPr>
            <a:spLocks noGrp="1" noChangeArrowheads="1"/>
          </p:cNvSpPr>
          <p:nvPr>
            <p:custDataLst>
              <p:tags r:id="rId7"/>
            </p:custDataLst>
          </p:nvPr>
        </p:nvSpPr>
        <p:spPr bwMode="gray">
          <a:xfrm>
            <a:off x="2301875" y="5321300"/>
            <a:ext cx="584200" cy="182563"/>
          </a:xfrm>
          <a:prstGeom prst="rect">
            <a:avLst/>
          </a:prstGeom>
          <a:noFill/>
          <a:ln w="9525">
            <a:noFill/>
            <a:miter lim="800000"/>
            <a:headEnd/>
            <a:tailEnd/>
          </a:ln>
          <a:extLst>
            <a:ext uri="{909E8E84-426E-40DD-AFC4-6F175D3DCCD1}">
              <a14:hiddenFill xmlns:a14="http://schemas.microsoft.com/office/drawing/2010/main">
                <a:solidFill>
                  <a:schemeClr val="accent3"/>
                </a:solidFill>
              </a14:hiddenFill>
            </a:ext>
          </a:extLst>
        </p:spPr>
        <p:txBody>
          <a:bodyPr vert="horz" wrap="none" lIns="22225" tIns="0" rIns="22225" bIns="0" numCol="1" spcCol="0" anchor="ctr" anchorCtr="0" compatLnSpc="1">
            <a:prstTxWarp prst="textNoShape">
              <a:avLst/>
            </a:prstTxWarp>
            <a:noAutofit/>
          </a:bodyPr>
          <a:lstStyle>
            <a:lvl1pPr marL="342900" indent="-342900" algn="l" rtl="0" eaLnBrk="1" fontAlgn="base" hangingPunct="1">
              <a:spcBef>
                <a:spcPts val="1200"/>
              </a:spcBef>
              <a:spcAft>
                <a:spcPct val="0"/>
              </a:spcAft>
              <a:buFontTx/>
              <a:buBlip>
                <a:blip r:embed="rId22"/>
              </a:buBlip>
              <a:defRPr sz="2400">
                <a:solidFill>
                  <a:srgbClr val="1E4E81"/>
                </a:solidFill>
                <a:latin typeface="Myriad Pro" pitchFamily="34" charset="0"/>
                <a:ea typeface="+mn-ea"/>
                <a:cs typeface="Myriad Pro" pitchFamily="34" charset="0"/>
              </a:defRPr>
            </a:lvl1pPr>
            <a:lvl2pPr marL="742950" indent="-285750" algn="l" rtl="0" eaLnBrk="1" fontAlgn="base" hangingPunct="1">
              <a:spcBef>
                <a:spcPts val="1200"/>
              </a:spcBef>
              <a:spcAft>
                <a:spcPct val="0"/>
              </a:spcAft>
              <a:buFontTx/>
              <a:buBlip>
                <a:blip r:embed="rId22"/>
              </a:buBlip>
              <a:defRPr sz="2000">
                <a:solidFill>
                  <a:srgbClr val="1E4E81"/>
                </a:solidFill>
                <a:latin typeface="Myriad Pro" pitchFamily="34" charset="0"/>
                <a:ea typeface="+mn-ea"/>
                <a:cs typeface="Myriad Pro" pitchFamily="34" charset="0"/>
              </a:defRPr>
            </a:lvl2pPr>
            <a:lvl3pPr marL="1143000" indent="-228600" algn="l" rtl="0" eaLnBrk="1" fontAlgn="base" hangingPunct="1">
              <a:spcBef>
                <a:spcPts val="1200"/>
              </a:spcBef>
              <a:spcAft>
                <a:spcPct val="0"/>
              </a:spcAft>
              <a:buFontTx/>
              <a:buBlip>
                <a:blip r:embed="rId22"/>
              </a:buBlip>
              <a:defRPr sz="1600">
                <a:solidFill>
                  <a:srgbClr val="1E4E81"/>
                </a:solidFill>
                <a:latin typeface="Myriad Pro" pitchFamily="34" charset="0"/>
                <a:ea typeface="+mn-ea"/>
                <a:cs typeface="Myriad Pro" pitchFamily="34" charset="0"/>
              </a:defRPr>
            </a:lvl3pPr>
            <a:lvl4pPr marL="1600200" indent="-228600" algn="l" rtl="0" eaLnBrk="1" fontAlgn="base" hangingPunct="1">
              <a:spcBef>
                <a:spcPts val="1200"/>
              </a:spcBef>
              <a:spcAft>
                <a:spcPct val="0"/>
              </a:spcAft>
              <a:buFontTx/>
              <a:buBlip>
                <a:blip r:embed="rId22"/>
              </a:buBlip>
              <a:defRPr sz="1400">
                <a:solidFill>
                  <a:srgbClr val="1E4E81"/>
                </a:solidFill>
                <a:latin typeface="Myriad Pro" pitchFamily="34" charset="0"/>
                <a:ea typeface="+mn-ea"/>
                <a:cs typeface="Myriad Pro" pitchFamily="34" charset="0"/>
              </a:defRPr>
            </a:lvl4pPr>
            <a:lvl5pPr marL="2057400" indent="-228600" algn="l" rtl="0" eaLnBrk="1" fontAlgn="base" hangingPunct="1">
              <a:spcBef>
                <a:spcPts val="1200"/>
              </a:spcBef>
              <a:spcAft>
                <a:spcPct val="0"/>
              </a:spcAft>
              <a:buFontTx/>
              <a:buBlip>
                <a:blip r:embed="rId22"/>
              </a:buBlip>
              <a:defRPr sz="1200">
                <a:solidFill>
                  <a:srgbClr val="1E4E81"/>
                </a:solidFill>
                <a:latin typeface="Myriad Pro" pitchFamily="34" charset="0"/>
                <a:ea typeface="+mn-ea"/>
                <a:cs typeface="Myriad Pro"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spcBef>
                <a:spcPct val="0"/>
              </a:spcBef>
              <a:buNone/>
            </a:pPr>
            <a:r>
              <a:rPr lang="en-US" altLang="en-US" sz="1200" b="1" dirty="0">
                <a:solidFill>
                  <a:schemeClr val="tx1"/>
                </a:solidFill>
                <a:latin typeface="+mn-lt"/>
                <a:cs typeface="+mn-cs"/>
                <a:sym typeface="+mn-lt"/>
              </a:rPr>
              <a:t>$300M</a:t>
            </a:r>
            <a:endParaRPr lang="en-US" sz="1200" b="1" dirty="0">
              <a:solidFill>
                <a:schemeClr val="tx1"/>
              </a:solidFill>
              <a:latin typeface="+mn-lt"/>
              <a:cs typeface="+mn-cs"/>
              <a:sym typeface="+mn-lt"/>
            </a:endParaRPr>
          </a:p>
        </p:txBody>
      </p:sp>
      <p:sp>
        <p:nvSpPr>
          <p:cNvPr id="9" name="Rectangle 8">
            <a:extLst>
              <a:ext uri="{FF2B5EF4-FFF2-40B4-BE49-F238E27FC236}">
                <a16:creationId xmlns:a16="http://schemas.microsoft.com/office/drawing/2014/main" id="{9D6950C2-71DF-408B-BD8C-92FE45827D87}"/>
              </a:ext>
            </a:extLst>
          </p:cNvPr>
          <p:cNvSpPr>
            <a:spLocks noGrp="1" noChangeArrowheads="1"/>
          </p:cNvSpPr>
          <p:nvPr>
            <p:custDataLst>
              <p:tags r:id="rId8"/>
            </p:custDataLst>
          </p:nvPr>
        </p:nvSpPr>
        <p:spPr bwMode="gray">
          <a:xfrm>
            <a:off x="5972175" y="5486400"/>
            <a:ext cx="584200" cy="182563"/>
          </a:xfrm>
          <a:prstGeom prst="rect">
            <a:avLst/>
          </a:prstGeom>
          <a:noFill/>
          <a:ln w="9525">
            <a:noFill/>
            <a:miter lim="800000"/>
            <a:headEnd/>
            <a:tailEnd/>
          </a:ln>
          <a:extLst>
            <a:ext uri="{909E8E84-426E-40DD-AFC4-6F175D3DCCD1}">
              <a14:hiddenFill xmlns:a14="http://schemas.microsoft.com/office/drawing/2010/main">
                <a:solidFill>
                  <a:schemeClr val="accent3"/>
                </a:solidFill>
              </a14:hiddenFill>
            </a:ext>
          </a:extLst>
        </p:spPr>
        <p:txBody>
          <a:bodyPr vert="horz" wrap="none" lIns="22225" tIns="0" rIns="22225" bIns="0" numCol="1" spcCol="0" anchor="ctr" anchorCtr="0" compatLnSpc="1">
            <a:prstTxWarp prst="textNoShape">
              <a:avLst/>
            </a:prstTxWarp>
            <a:noAutofit/>
          </a:bodyPr>
          <a:lstStyle>
            <a:lvl1pPr marL="342900" indent="-342900" algn="l" rtl="0" eaLnBrk="1" fontAlgn="base" hangingPunct="1">
              <a:spcBef>
                <a:spcPts val="1200"/>
              </a:spcBef>
              <a:spcAft>
                <a:spcPct val="0"/>
              </a:spcAft>
              <a:buFontTx/>
              <a:buBlip>
                <a:blip r:embed="rId22"/>
              </a:buBlip>
              <a:defRPr sz="2400">
                <a:solidFill>
                  <a:srgbClr val="1E4E81"/>
                </a:solidFill>
                <a:latin typeface="Myriad Pro" pitchFamily="34" charset="0"/>
                <a:ea typeface="+mn-ea"/>
                <a:cs typeface="Myriad Pro" pitchFamily="34" charset="0"/>
              </a:defRPr>
            </a:lvl1pPr>
            <a:lvl2pPr marL="742950" indent="-285750" algn="l" rtl="0" eaLnBrk="1" fontAlgn="base" hangingPunct="1">
              <a:spcBef>
                <a:spcPts val="1200"/>
              </a:spcBef>
              <a:spcAft>
                <a:spcPct val="0"/>
              </a:spcAft>
              <a:buFontTx/>
              <a:buBlip>
                <a:blip r:embed="rId22"/>
              </a:buBlip>
              <a:defRPr sz="2000">
                <a:solidFill>
                  <a:srgbClr val="1E4E81"/>
                </a:solidFill>
                <a:latin typeface="Myriad Pro" pitchFamily="34" charset="0"/>
                <a:ea typeface="+mn-ea"/>
                <a:cs typeface="Myriad Pro" pitchFamily="34" charset="0"/>
              </a:defRPr>
            </a:lvl2pPr>
            <a:lvl3pPr marL="1143000" indent="-228600" algn="l" rtl="0" eaLnBrk="1" fontAlgn="base" hangingPunct="1">
              <a:spcBef>
                <a:spcPts val="1200"/>
              </a:spcBef>
              <a:spcAft>
                <a:spcPct val="0"/>
              </a:spcAft>
              <a:buFontTx/>
              <a:buBlip>
                <a:blip r:embed="rId22"/>
              </a:buBlip>
              <a:defRPr sz="1600">
                <a:solidFill>
                  <a:srgbClr val="1E4E81"/>
                </a:solidFill>
                <a:latin typeface="Myriad Pro" pitchFamily="34" charset="0"/>
                <a:ea typeface="+mn-ea"/>
                <a:cs typeface="Myriad Pro" pitchFamily="34" charset="0"/>
              </a:defRPr>
            </a:lvl3pPr>
            <a:lvl4pPr marL="1600200" indent="-228600" algn="l" rtl="0" eaLnBrk="1" fontAlgn="base" hangingPunct="1">
              <a:spcBef>
                <a:spcPts val="1200"/>
              </a:spcBef>
              <a:spcAft>
                <a:spcPct val="0"/>
              </a:spcAft>
              <a:buFontTx/>
              <a:buBlip>
                <a:blip r:embed="rId22"/>
              </a:buBlip>
              <a:defRPr sz="1400">
                <a:solidFill>
                  <a:srgbClr val="1E4E81"/>
                </a:solidFill>
                <a:latin typeface="Myriad Pro" pitchFamily="34" charset="0"/>
                <a:ea typeface="+mn-ea"/>
                <a:cs typeface="Myriad Pro" pitchFamily="34" charset="0"/>
              </a:defRPr>
            </a:lvl4pPr>
            <a:lvl5pPr marL="2057400" indent="-228600" algn="l" rtl="0" eaLnBrk="1" fontAlgn="base" hangingPunct="1">
              <a:spcBef>
                <a:spcPts val="1200"/>
              </a:spcBef>
              <a:spcAft>
                <a:spcPct val="0"/>
              </a:spcAft>
              <a:buFontTx/>
              <a:buBlip>
                <a:blip r:embed="rId22"/>
              </a:buBlip>
              <a:defRPr sz="1200">
                <a:solidFill>
                  <a:srgbClr val="1E4E81"/>
                </a:solidFill>
                <a:latin typeface="Myriad Pro" pitchFamily="34" charset="0"/>
                <a:ea typeface="+mn-ea"/>
                <a:cs typeface="Myriad Pro"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spcBef>
                <a:spcPct val="0"/>
              </a:spcBef>
              <a:buNone/>
            </a:pPr>
            <a:r>
              <a:rPr lang="en-US" altLang="en-US" sz="1200" b="1" dirty="0">
                <a:solidFill>
                  <a:schemeClr val="tx1"/>
                </a:solidFill>
                <a:latin typeface="+mn-lt"/>
                <a:cs typeface="+mn-cs"/>
                <a:sym typeface="+mn-lt"/>
              </a:rPr>
              <a:t>$100M</a:t>
            </a:r>
            <a:endParaRPr lang="en-US" sz="1200" b="1" dirty="0">
              <a:solidFill>
                <a:schemeClr val="tx1"/>
              </a:solidFill>
              <a:latin typeface="+mn-lt"/>
              <a:cs typeface="+mn-cs"/>
              <a:sym typeface="+mn-lt"/>
            </a:endParaRPr>
          </a:p>
        </p:txBody>
      </p:sp>
      <p:sp>
        <p:nvSpPr>
          <p:cNvPr id="12" name="Rectangle 11">
            <a:extLst>
              <a:ext uri="{FF2B5EF4-FFF2-40B4-BE49-F238E27FC236}">
                <a16:creationId xmlns:a16="http://schemas.microsoft.com/office/drawing/2014/main" id="{B76D8FEB-98E6-4F0D-B86D-068BD13C5B10}"/>
              </a:ext>
            </a:extLst>
          </p:cNvPr>
          <p:cNvSpPr>
            <a:spLocks noGrp="1" noChangeArrowheads="1"/>
          </p:cNvSpPr>
          <p:nvPr>
            <p:custDataLst>
              <p:tags r:id="rId9"/>
            </p:custDataLst>
          </p:nvPr>
        </p:nvSpPr>
        <p:spPr bwMode="gray">
          <a:xfrm>
            <a:off x="5972175" y="4432300"/>
            <a:ext cx="584200" cy="18256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vert="horz" wrap="none" lIns="22225" tIns="0" rIns="22225" bIns="0" numCol="1" spcCol="0" anchor="ctr" anchorCtr="0" compatLnSpc="1">
            <a:prstTxWarp prst="textNoShape">
              <a:avLst/>
            </a:prstTxWarp>
            <a:noAutofit/>
          </a:bodyPr>
          <a:lstStyle>
            <a:lvl1pPr marL="342900" indent="-342900" algn="l" rtl="0" eaLnBrk="1" fontAlgn="base" hangingPunct="1">
              <a:spcBef>
                <a:spcPts val="1200"/>
              </a:spcBef>
              <a:spcAft>
                <a:spcPct val="0"/>
              </a:spcAft>
              <a:buFontTx/>
              <a:buBlip>
                <a:blip r:embed="rId22"/>
              </a:buBlip>
              <a:defRPr sz="2400">
                <a:solidFill>
                  <a:srgbClr val="1E4E81"/>
                </a:solidFill>
                <a:latin typeface="Myriad Pro" pitchFamily="34" charset="0"/>
                <a:ea typeface="+mn-ea"/>
                <a:cs typeface="Myriad Pro" pitchFamily="34" charset="0"/>
              </a:defRPr>
            </a:lvl1pPr>
            <a:lvl2pPr marL="742950" indent="-285750" algn="l" rtl="0" eaLnBrk="1" fontAlgn="base" hangingPunct="1">
              <a:spcBef>
                <a:spcPts val="1200"/>
              </a:spcBef>
              <a:spcAft>
                <a:spcPct val="0"/>
              </a:spcAft>
              <a:buFontTx/>
              <a:buBlip>
                <a:blip r:embed="rId22"/>
              </a:buBlip>
              <a:defRPr sz="2000">
                <a:solidFill>
                  <a:srgbClr val="1E4E81"/>
                </a:solidFill>
                <a:latin typeface="Myriad Pro" pitchFamily="34" charset="0"/>
                <a:ea typeface="+mn-ea"/>
                <a:cs typeface="Myriad Pro" pitchFamily="34" charset="0"/>
              </a:defRPr>
            </a:lvl2pPr>
            <a:lvl3pPr marL="1143000" indent="-228600" algn="l" rtl="0" eaLnBrk="1" fontAlgn="base" hangingPunct="1">
              <a:spcBef>
                <a:spcPts val="1200"/>
              </a:spcBef>
              <a:spcAft>
                <a:spcPct val="0"/>
              </a:spcAft>
              <a:buFontTx/>
              <a:buBlip>
                <a:blip r:embed="rId22"/>
              </a:buBlip>
              <a:defRPr sz="1600">
                <a:solidFill>
                  <a:srgbClr val="1E4E81"/>
                </a:solidFill>
                <a:latin typeface="Myriad Pro" pitchFamily="34" charset="0"/>
                <a:ea typeface="+mn-ea"/>
                <a:cs typeface="Myriad Pro" pitchFamily="34" charset="0"/>
              </a:defRPr>
            </a:lvl3pPr>
            <a:lvl4pPr marL="1600200" indent="-228600" algn="l" rtl="0" eaLnBrk="1" fontAlgn="base" hangingPunct="1">
              <a:spcBef>
                <a:spcPts val="1200"/>
              </a:spcBef>
              <a:spcAft>
                <a:spcPct val="0"/>
              </a:spcAft>
              <a:buFontTx/>
              <a:buBlip>
                <a:blip r:embed="rId22"/>
              </a:buBlip>
              <a:defRPr sz="1400">
                <a:solidFill>
                  <a:srgbClr val="1E4E81"/>
                </a:solidFill>
                <a:latin typeface="Myriad Pro" pitchFamily="34" charset="0"/>
                <a:ea typeface="+mn-ea"/>
                <a:cs typeface="Myriad Pro" pitchFamily="34" charset="0"/>
              </a:defRPr>
            </a:lvl4pPr>
            <a:lvl5pPr marL="2057400" indent="-228600" algn="l" rtl="0" eaLnBrk="1" fontAlgn="base" hangingPunct="1">
              <a:spcBef>
                <a:spcPts val="1200"/>
              </a:spcBef>
              <a:spcAft>
                <a:spcPct val="0"/>
              </a:spcAft>
              <a:buFontTx/>
              <a:buBlip>
                <a:blip r:embed="rId22"/>
              </a:buBlip>
              <a:defRPr sz="1200">
                <a:solidFill>
                  <a:srgbClr val="1E4E81"/>
                </a:solidFill>
                <a:latin typeface="Myriad Pro" pitchFamily="34" charset="0"/>
                <a:ea typeface="+mn-ea"/>
                <a:cs typeface="Myriad Pro"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spcBef>
                <a:spcPct val="0"/>
              </a:spcBef>
              <a:buNone/>
            </a:pPr>
            <a:r>
              <a:rPr lang="en-US" sz="1200" b="1" dirty="0">
                <a:solidFill>
                  <a:schemeClr val="tx1"/>
                </a:solidFill>
                <a:latin typeface="+mn-lt"/>
                <a:cs typeface="+mn-cs"/>
                <a:sym typeface="+mn-lt"/>
              </a:rPr>
              <a:t>$600M</a:t>
            </a:r>
          </a:p>
        </p:txBody>
      </p:sp>
      <p:sp>
        <p:nvSpPr>
          <p:cNvPr id="10" name="Rectangle 9">
            <a:extLst>
              <a:ext uri="{FF2B5EF4-FFF2-40B4-BE49-F238E27FC236}">
                <a16:creationId xmlns:a16="http://schemas.microsoft.com/office/drawing/2014/main" id="{B1EFEA74-278A-4D4D-8F51-C996A5087C53}"/>
              </a:ext>
            </a:extLst>
          </p:cNvPr>
          <p:cNvSpPr>
            <a:spLocks noGrp="1" noChangeArrowheads="1"/>
          </p:cNvSpPr>
          <p:nvPr>
            <p:custDataLst>
              <p:tags r:id="rId10"/>
            </p:custDataLst>
          </p:nvPr>
        </p:nvSpPr>
        <p:spPr bwMode="auto">
          <a:xfrm>
            <a:off x="2259013" y="5843588"/>
            <a:ext cx="669925"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1" fontAlgn="base" hangingPunct="1">
              <a:spcBef>
                <a:spcPts val="1200"/>
              </a:spcBef>
              <a:spcAft>
                <a:spcPct val="0"/>
              </a:spcAft>
              <a:buFontTx/>
              <a:buBlip>
                <a:blip r:embed="rId22"/>
              </a:buBlip>
              <a:defRPr sz="2400">
                <a:solidFill>
                  <a:srgbClr val="1E4E81"/>
                </a:solidFill>
                <a:latin typeface="Myriad Pro" pitchFamily="34" charset="0"/>
                <a:ea typeface="+mn-ea"/>
                <a:cs typeface="Myriad Pro" pitchFamily="34" charset="0"/>
              </a:defRPr>
            </a:lvl1pPr>
            <a:lvl2pPr marL="742950" indent="-285750" algn="l" rtl="0" eaLnBrk="1" fontAlgn="base" hangingPunct="1">
              <a:spcBef>
                <a:spcPts val="1200"/>
              </a:spcBef>
              <a:spcAft>
                <a:spcPct val="0"/>
              </a:spcAft>
              <a:buFontTx/>
              <a:buBlip>
                <a:blip r:embed="rId22"/>
              </a:buBlip>
              <a:defRPr sz="2000">
                <a:solidFill>
                  <a:srgbClr val="1E4E81"/>
                </a:solidFill>
                <a:latin typeface="Myriad Pro" pitchFamily="34" charset="0"/>
                <a:ea typeface="+mn-ea"/>
                <a:cs typeface="Myriad Pro" pitchFamily="34" charset="0"/>
              </a:defRPr>
            </a:lvl2pPr>
            <a:lvl3pPr marL="1143000" indent="-228600" algn="l" rtl="0" eaLnBrk="1" fontAlgn="base" hangingPunct="1">
              <a:spcBef>
                <a:spcPts val="1200"/>
              </a:spcBef>
              <a:spcAft>
                <a:spcPct val="0"/>
              </a:spcAft>
              <a:buFontTx/>
              <a:buBlip>
                <a:blip r:embed="rId22"/>
              </a:buBlip>
              <a:defRPr sz="1600">
                <a:solidFill>
                  <a:srgbClr val="1E4E81"/>
                </a:solidFill>
                <a:latin typeface="Myriad Pro" pitchFamily="34" charset="0"/>
                <a:ea typeface="+mn-ea"/>
                <a:cs typeface="Myriad Pro" pitchFamily="34" charset="0"/>
              </a:defRPr>
            </a:lvl3pPr>
            <a:lvl4pPr marL="1600200" indent="-228600" algn="l" rtl="0" eaLnBrk="1" fontAlgn="base" hangingPunct="1">
              <a:spcBef>
                <a:spcPts val="1200"/>
              </a:spcBef>
              <a:spcAft>
                <a:spcPct val="0"/>
              </a:spcAft>
              <a:buFontTx/>
              <a:buBlip>
                <a:blip r:embed="rId22"/>
              </a:buBlip>
              <a:defRPr sz="1400">
                <a:solidFill>
                  <a:srgbClr val="1E4E81"/>
                </a:solidFill>
                <a:latin typeface="Myriad Pro" pitchFamily="34" charset="0"/>
                <a:ea typeface="+mn-ea"/>
                <a:cs typeface="Myriad Pro" pitchFamily="34" charset="0"/>
              </a:defRPr>
            </a:lvl4pPr>
            <a:lvl5pPr marL="2057400" indent="-228600" algn="l" rtl="0" eaLnBrk="1" fontAlgn="base" hangingPunct="1">
              <a:spcBef>
                <a:spcPts val="1200"/>
              </a:spcBef>
              <a:spcAft>
                <a:spcPct val="0"/>
              </a:spcAft>
              <a:buFontTx/>
              <a:buBlip>
                <a:blip r:embed="rId22"/>
              </a:buBlip>
              <a:defRPr sz="1200">
                <a:solidFill>
                  <a:srgbClr val="1E4E81"/>
                </a:solidFill>
                <a:latin typeface="Myriad Pro" pitchFamily="34" charset="0"/>
                <a:ea typeface="+mn-ea"/>
                <a:cs typeface="Myriad Pro"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spcBef>
                <a:spcPct val="0"/>
              </a:spcBef>
              <a:buNone/>
            </a:pPr>
            <a:fld id="{6E4204B1-48F3-40DC-9BAD-6005A5BDD4BD}" type="datetime'''''''''''S''''''t''''''''''''''r''''''''''''at''''''egi''''c'">
              <a:rPr lang="en-US" altLang="en-US" sz="1200" b="1" smtClean="0">
                <a:solidFill>
                  <a:schemeClr val="tx1"/>
                </a:solidFill>
                <a:latin typeface="+mn-lt"/>
                <a:cs typeface="+mn-cs"/>
                <a:sym typeface="+mn-lt"/>
              </a:rPr>
              <a:pPr/>
              <a:t>Strategic</a:t>
            </a:fld>
            <a:endParaRPr lang="en-US" sz="1200" b="1" dirty="0">
              <a:solidFill>
                <a:schemeClr val="tx1"/>
              </a:solidFill>
              <a:latin typeface="+mn-lt"/>
              <a:cs typeface="+mn-cs"/>
              <a:sym typeface="+mn-lt"/>
            </a:endParaRPr>
          </a:p>
        </p:txBody>
      </p:sp>
      <p:sp>
        <p:nvSpPr>
          <p:cNvPr id="14" name="Rectangle 13">
            <a:extLst>
              <a:ext uri="{FF2B5EF4-FFF2-40B4-BE49-F238E27FC236}">
                <a16:creationId xmlns:a16="http://schemas.microsoft.com/office/drawing/2014/main" id="{06BECF90-F13E-41B2-9CFE-E5AABBBDE7A4}"/>
              </a:ext>
            </a:extLst>
          </p:cNvPr>
          <p:cNvSpPr>
            <a:spLocks noGrp="1" noChangeArrowheads="1"/>
          </p:cNvSpPr>
          <p:nvPr>
            <p:custDataLst>
              <p:tags r:id="rId11"/>
            </p:custDataLst>
          </p:nvPr>
        </p:nvSpPr>
        <p:spPr bwMode="gray">
          <a:xfrm>
            <a:off x="4137025" y="3538538"/>
            <a:ext cx="584200" cy="18256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vert="horz" wrap="none" lIns="22225" tIns="0" rIns="22225" bIns="0" numCol="1" spcCol="0" anchor="ctr" anchorCtr="0" compatLnSpc="1">
            <a:prstTxWarp prst="textNoShape">
              <a:avLst/>
            </a:prstTxWarp>
            <a:noAutofit/>
          </a:bodyPr>
          <a:lstStyle>
            <a:lvl1pPr marL="342900" indent="-342900" algn="l" rtl="0" eaLnBrk="1" fontAlgn="base" hangingPunct="1">
              <a:spcBef>
                <a:spcPts val="1200"/>
              </a:spcBef>
              <a:spcAft>
                <a:spcPct val="0"/>
              </a:spcAft>
              <a:buFontTx/>
              <a:buBlip>
                <a:blip r:embed="rId22"/>
              </a:buBlip>
              <a:defRPr sz="2400">
                <a:solidFill>
                  <a:srgbClr val="1E4E81"/>
                </a:solidFill>
                <a:latin typeface="Myriad Pro" pitchFamily="34" charset="0"/>
                <a:ea typeface="+mn-ea"/>
                <a:cs typeface="Myriad Pro" pitchFamily="34" charset="0"/>
              </a:defRPr>
            </a:lvl1pPr>
            <a:lvl2pPr marL="742950" indent="-285750" algn="l" rtl="0" eaLnBrk="1" fontAlgn="base" hangingPunct="1">
              <a:spcBef>
                <a:spcPts val="1200"/>
              </a:spcBef>
              <a:spcAft>
                <a:spcPct val="0"/>
              </a:spcAft>
              <a:buFontTx/>
              <a:buBlip>
                <a:blip r:embed="rId22"/>
              </a:buBlip>
              <a:defRPr sz="2000">
                <a:solidFill>
                  <a:srgbClr val="1E4E81"/>
                </a:solidFill>
                <a:latin typeface="Myriad Pro" pitchFamily="34" charset="0"/>
                <a:ea typeface="+mn-ea"/>
                <a:cs typeface="Myriad Pro" pitchFamily="34" charset="0"/>
              </a:defRPr>
            </a:lvl2pPr>
            <a:lvl3pPr marL="1143000" indent="-228600" algn="l" rtl="0" eaLnBrk="1" fontAlgn="base" hangingPunct="1">
              <a:spcBef>
                <a:spcPts val="1200"/>
              </a:spcBef>
              <a:spcAft>
                <a:spcPct val="0"/>
              </a:spcAft>
              <a:buFontTx/>
              <a:buBlip>
                <a:blip r:embed="rId22"/>
              </a:buBlip>
              <a:defRPr sz="1600">
                <a:solidFill>
                  <a:srgbClr val="1E4E81"/>
                </a:solidFill>
                <a:latin typeface="Myriad Pro" pitchFamily="34" charset="0"/>
                <a:ea typeface="+mn-ea"/>
                <a:cs typeface="Myriad Pro" pitchFamily="34" charset="0"/>
              </a:defRPr>
            </a:lvl3pPr>
            <a:lvl4pPr marL="1600200" indent="-228600" algn="l" rtl="0" eaLnBrk="1" fontAlgn="base" hangingPunct="1">
              <a:spcBef>
                <a:spcPts val="1200"/>
              </a:spcBef>
              <a:spcAft>
                <a:spcPct val="0"/>
              </a:spcAft>
              <a:buFontTx/>
              <a:buBlip>
                <a:blip r:embed="rId22"/>
              </a:buBlip>
              <a:defRPr sz="1400">
                <a:solidFill>
                  <a:srgbClr val="1E4E81"/>
                </a:solidFill>
                <a:latin typeface="Myriad Pro" pitchFamily="34" charset="0"/>
                <a:ea typeface="+mn-ea"/>
                <a:cs typeface="Myriad Pro" pitchFamily="34" charset="0"/>
              </a:defRPr>
            </a:lvl4pPr>
            <a:lvl5pPr marL="2057400" indent="-228600" algn="l" rtl="0" eaLnBrk="1" fontAlgn="base" hangingPunct="1">
              <a:spcBef>
                <a:spcPts val="1200"/>
              </a:spcBef>
              <a:spcAft>
                <a:spcPct val="0"/>
              </a:spcAft>
              <a:buFontTx/>
              <a:buBlip>
                <a:blip r:embed="rId22"/>
              </a:buBlip>
              <a:defRPr sz="1200">
                <a:solidFill>
                  <a:srgbClr val="1E4E81"/>
                </a:solidFill>
                <a:latin typeface="Myriad Pro" pitchFamily="34" charset="0"/>
                <a:ea typeface="+mn-ea"/>
                <a:cs typeface="Myriad Pro"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spcBef>
                <a:spcPct val="0"/>
              </a:spcBef>
              <a:buNone/>
            </a:pPr>
            <a:r>
              <a:rPr lang="en-US" altLang="en-US" sz="1200" b="1" dirty="0">
                <a:solidFill>
                  <a:schemeClr val="tx1"/>
                </a:solidFill>
                <a:latin typeface="+mn-lt"/>
                <a:cs typeface="+mn-cs"/>
                <a:sym typeface="+mn-lt"/>
              </a:rPr>
              <a:t>$900M</a:t>
            </a:r>
            <a:endParaRPr lang="en-US" sz="1200" b="1" dirty="0">
              <a:solidFill>
                <a:schemeClr val="tx1"/>
              </a:solidFill>
              <a:latin typeface="+mn-lt"/>
              <a:cs typeface="+mn-cs"/>
              <a:sym typeface="+mn-lt"/>
            </a:endParaRPr>
          </a:p>
        </p:txBody>
      </p:sp>
      <p:sp>
        <p:nvSpPr>
          <p:cNvPr id="17" name="Rectangle 16">
            <a:extLst>
              <a:ext uri="{FF2B5EF4-FFF2-40B4-BE49-F238E27FC236}">
                <a16:creationId xmlns:a16="http://schemas.microsoft.com/office/drawing/2014/main" id="{95DEA4D2-5BB4-41D2-B7D7-0ED6042DF84F}"/>
              </a:ext>
            </a:extLst>
          </p:cNvPr>
          <p:cNvSpPr>
            <a:spLocks noGrp="1" noChangeArrowheads="1"/>
          </p:cNvSpPr>
          <p:nvPr>
            <p:custDataLst>
              <p:tags r:id="rId12"/>
            </p:custDataLst>
          </p:nvPr>
        </p:nvSpPr>
        <p:spPr bwMode="auto">
          <a:xfrm>
            <a:off x="5878513" y="5843588"/>
            <a:ext cx="771525"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1" fontAlgn="base" hangingPunct="1">
              <a:spcBef>
                <a:spcPts val="1200"/>
              </a:spcBef>
              <a:spcAft>
                <a:spcPct val="0"/>
              </a:spcAft>
              <a:buFontTx/>
              <a:buBlip>
                <a:blip r:embed="rId22"/>
              </a:buBlip>
              <a:defRPr sz="2400">
                <a:solidFill>
                  <a:srgbClr val="1E4E81"/>
                </a:solidFill>
                <a:latin typeface="Myriad Pro" pitchFamily="34" charset="0"/>
                <a:ea typeface="+mn-ea"/>
                <a:cs typeface="Myriad Pro" pitchFamily="34" charset="0"/>
              </a:defRPr>
            </a:lvl1pPr>
            <a:lvl2pPr marL="742950" indent="-285750" algn="l" rtl="0" eaLnBrk="1" fontAlgn="base" hangingPunct="1">
              <a:spcBef>
                <a:spcPts val="1200"/>
              </a:spcBef>
              <a:spcAft>
                <a:spcPct val="0"/>
              </a:spcAft>
              <a:buFontTx/>
              <a:buBlip>
                <a:blip r:embed="rId22"/>
              </a:buBlip>
              <a:defRPr sz="2000">
                <a:solidFill>
                  <a:srgbClr val="1E4E81"/>
                </a:solidFill>
                <a:latin typeface="Myriad Pro" pitchFamily="34" charset="0"/>
                <a:ea typeface="+mn-ea"/>
                <a:cs typeface="Myriad Pro" pitchFamily="34" charset="0"/>
              </a:defRPr>
            </a:lvl2pPr>
            <a:lvl3pPr marL="1143000" indent="-228600" algn="l" rtl="0" eaLnBrk="1" fontAlgn="base" hangingPunct="1">
              <a:spcBef>
                <a:spcPts val="1200"/>
              </a:spcBef>
              <a:spcAft>
                <a:spcPct val="0"/>
              </a:spcAft>
              <a:buFontTx/>
              <a:buBlip>
                <a:blip r:embed="rId22"/>
              </a:buBlip>
              <a:defRPr sz="1600">
                <a:solidFill>
                  <a:srgbClr val="1E4E81"/>
                </a:solidFill>
                <a:latin typeface="Myriad Pro" pitchFamily="34" charset="0"/>
                <a:ea typeface="+mn-ea"/>
                <a:cs typeface="Myriad Pro" pitchFamily="34" charset="0"/>
              </a:defRPr>
            </a:lvl3pPr>
            <a:lvl4pPr marL="1600200" indent="-228600" algn="l" rtl="0" eaLnBrk="1" fontAlgn="base" hangingPunct="1">
              <a:spcBef>
                <a:spcPts val="1200"/>
              </a:spcBef>
              <a:spcAft>
                <a:spcPct val="0"/>
              </a:spcAft>
              <a:buFontTx/>
              <a:buBlip>
                <a:blip r:embed="rId22"/>
              </a:buBlip>
              <a:defRPr sz="1400">
                <a:solidFill>
                  <a:srgbClr val="1E4E81"/>
                </a:solidFill>
                <a:latin typeface="Myriad Pro" pitchFamily="34" charset="0"/>
                <a:ea typeface="+mn-ea"/>
                <a:cs typeface="Myriad Pro" pitchFamily="34" charset="0"/>
              </a:defRPr>
            </a:lvl4pPr>
            <a:lvl5pPr marL="2057400" indent="-228600" algn="l" rtl="0" eaLnBrk="1" fontAlgn="base" hangingPunct="1">
              <a:spcBef>
                <a:spcPts val="1200"/>
              </a:spcBef>
              <a:spcAft>
                <a:spcPct val="0"/>
              </a:spcAft>
              <a:buFontTx/>
              <a:buBlip>
                <a:blip r:embed="rId22"/>
              </a:buBlip>
              <a:defRPr sz="1200">
                <a:solidFill>
                  <a:srgbClr val="1E4E81"/>
                </a:solidFill>
                <a:latin typeface="Myriad Pro" pitchFamily="34" charset="0"/>
                <a:ea typeface="+mn-ea"/>
                <a:cs typeface="Myriad Pro"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spcBef>
                <a:spcPct val="0"/>
              </a:spcBef>
              <a:buNone/>
            </a:pPr>
            <a:fld id="{EFCB4035-EE8E-4E25-A73E-D1D64D0917FE}" type="datetime'''''En''te''''''''r''p''''ri''''se'''''''">
              <a:rPr lang="en-US" altLang="en-US" sz="1200" b="1" smtClean="0">
                <a:solidFill>
                  <a:schemeClr val="tx1"/>
                </a:solidFill>
                <a:latin typeface="+mn-lt"/>
                <a:cs typeface="+mn-cs"/>
                <a:sym typeface="+mn-lt"/>
              </a:rPr>
              <a:pPr/>
              <a:t>Enterprise</a:t>
            </a:fld>
            <a:endParaRPr lang="en-US" sz="1200" b="1" dirty="0">
              <a:solidFill>
                <a:schemeClr val="tx1"/>
              </a:solidFill>
              <a:latin typeface="+mn-lt"/>
              <a:cs typeface="+mn-cs"/>
              <a:sym typeface="+mn-lt"/>
            </a:endParaRPr>
          </a:p>
        </p:txBody>
      </p:sp>
      <p:sp>
        <p:nvSpPr>
          <p:cNvPr id="18" name="Rectangle 17">
            <a:extLst>
              <a:ext uri="{FF2B5EF4-FFF2-40B4-BE49-F238E27FC236}">
                <a16:creationId xmlns:a16="http://schemas.microsoft.com/office/drawing/2014/main" id="{E5C0D231-ECBB-4E1E-968A-1BC018E6E35E}"/>
              </a:ext>
            </a:extLst>
          </p:cNvPr>
          <p:cNvSpPr>
            <a:spLocks noGrp="1" noChangeArrowheads="1"/>
          </p:cNvSpPr>
          <p:nvPr>
            <p:custDataLst>
              <p:tags r:id="rId13"/>
            </p:custDataLst>
          </p:nvPr>
        </p:nvSpPr>
        <p:spPr bwMode="auto">
          <a:xfrm>
            <a:off x="223838" y="3500438"/>
            <a:ext cx="1717675"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ts val="1200"/>
              </a:spcBef>
              <a:spcAft>
                <a:spcPct val="0"/>
              </a:spcAft>
              <a:buFontTx/>
              <a:buBlip>
                <a:blip r:embed="rId22"/>
              </a:buBlip>
              <a:defRPr sz="2400">
                <a:solidFill>
                  <a:srgbClr val="1E4E81"/>
                </a:solidFill>
                <a:latin typeface="Myriad Pro" pitchFamily="34" charset="0"/>
                <a:ea typeface="+mn-ea"/>
                <a:cs typeface="Myriad Pro" pitchFamily="34" charset="0"/>
              </a:defRPr>
            </a:lvl1pPr>
            <a:lvl2pPr marL="742950" indent="-285750" algn="l" rtl="0" eaLnBrk="1" fontAlgn="base" hangingPunct="1">
              <a:spcBef>
                <a:spcPts val="1200"/>
              </a:spcBef>
              <a:spcAft>
                <a:spcPct val="0"/>
              </a:spcAft>
              <a:buFontTx/>
              <a:buBlip>
                <a:blip r:embed="rId22"/>
              </a:buBlip>
              <a:defRPr sz="2000">
                <a:solidFill>
                  <a:srgbClr val="1E4E81"/>
                </a:solidFill>
                <a:latin typeface="Myriad Pro" pitchFamily="34" charset="0"/>
                <a:ea typeface="+mn-ea"/>
                <a:cs typeface="Myriad Pro" pitchFamily="34" charset="0"/>
              </a:defRPr>
            </a:lvl2pPr>
            <a:lvl3pPr marL="1143000" indent="-228600" algn="l" rtl="0" eaLnBrk="1" fontAlgn="base" hangingPunct="1">
              <a:spcBef>
                <a:spcPts val="1200"/>
              </a:spcBef>
              <a:spcAft>
                <a:spcPct val="0"/>
              </a:spcAft>
              <a:buFontTx/>
              <a:buBlip>
                <a:blip r:embed="rId22"/>
              </a:buBlip>
              <a:defRPr sz="1600">
                <a:solidFill>
                  <a:srgbClr val="1E4E81"/>
                </a:solidFill>
                <a:latin typeface="Myriad Pro" pitchFamily="34" charset="0"/>
                <a:ea typeface="+mn-ea"/>
                <a:cs typeface="Myriad Pro" pitchFamily="34" charset="0"/>
              </a:defRPr>
            </a:lvl3pPr>
            <a:lvl4pPr marL="1600200" indent="-228600" algn="l" rtl="0" eaLnBrk="1" fontAlgn="base" hangingPunct="1">
              <a:spcBef>
                <a:spcPts val="1200"/>
              </a:spcBef>
              <a:spcAft>
                <a:spcPct val="0"/>
              </a:spcAft>
              <a:buFontTx/>
              <a:buBlip>
                <a:blip r:embed="rId22"/>
              </a:buBlip>
              <a:defRPr sz="1400">
                <a:solidFill>
                  <a:srgbClr val="1E4E81"/>
                </a:solidFill>
                <a:latin typeface="Myriad Pro" pitchFamily="34" charset="0"/>
                <a:ea typeface="+mn-ea"/>
                <a:cs typeface="Myriad Pro" pitchFamily="34" charset="0"/>
              </a:defRPr>
            </a:lvl4pPr>
            <a:lvl5pPr marL="2057400" indent="-228600" algn="l" rtl="0" eaLnBrk="1" fontAlgn="base" hangingPunct="1">
              <a:spcBef>
                <a:spcPts val="1200"/>
              </a:spcBef>
              <a:spcAft>
                <a:spcPct val="0"/>
              </a:spcAft>
              <a:buFontTx/>
              <a:buBlip>
                <a:blip r:embed="rId22"/>
              </a:buBlip>
              <a:defRPr sz="1200">
                <a:solidFill>
                  <a:srgbClr val="1E4E81"/>
                </a:solidFill>
                <a:latin typeface="Myriad Pro" pitchFamily="34" charset="0"/>
                <a:ea typeface="+mn-ea"/>
                <a:cs typeface="Myriad Pro"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r">
              <a:spcBef>
                <a:spcPct val="0"/>
              </a:spcBef>
              <a:buNone/>
            </a:pPr>
            <a:fld id="{94EFC53E-6628-4766-8984-4998C7241601}" type="datetime'''''New'' ''B''us''i''n''es''''''''''''s P''ote''n''t''i''al'">
              <a:rPr lang="en-US" altLang="en-US" sz="1200" b="1" smtClean="0">
                <a:solidFill>
                  <a:schemeClr val="tx1"/>
                </a:solidFill>
                <a:latin typeface="+mn-lt"/>
                <a:cs typeface="+mn-cs"/>
                <a:sym typeface="+mn-lt"/>
              </a:rPr>
              <a:pPr/>
              <a:t>New Business Potential</a:t>
            </a:fld>
            <a:endParaRPr lang="en-US" sz="1200" b="1" dirty="0">
              <a:solidFill>
                <a:schemeClr val="tx1"/>
              </a:solidFill>
              <a:latin typeface="+mn-lt"/>
              <a:cs typeface="+mn-cs"/>
              <a:sym typeface="+mn-lt"/>
            </a:endParaRPr>
          </a:p>
        </p:txBody>
      </p:sp>
      <p:sp>
        <p:nvSpPr>
          <p:cNvPr id="21" name="Rectangle 20">
            <a:extLst>
              <a:ext uri="{FF2B5EF4-FFF2-40B4-BE49-F238E27FC236}">
                <a16:creationId xmlns:a16="http://schemas.microsoft.com/office/drawing/2014/main" id="{B239BFC4-FBB8-4A09-97EB-5AA17B1CBC87}"/>
              </a:ext>
            </a:extLst>
          </p:cNvPr>
          <p:cNvSpPr>
            <a:spLocks noGrp="1" noChangeArrowheads="1"/>
          </p:cNvSpPr>
          <p:nvPr>
            <p:custDataLst>
              <p:tags r:id="rId14"/>
            </p:custDataLst>
          </p:nvPr>
        </p:nvSpPr>
        <p:spPr bwMode="gray">
          <a:xfrm>
            <a:off x="4065588" y="2065338"/>
            <a:ext cx="728663"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compatLnSpc="1">
            <a:prstTxWarp prst="textNoShape">
              <a:avLst/>
            </a:prstTxWarp>
            <a:noAutofit/>
          </a:bodyPr>
          <a:lstStyle>
            <a:lvl1pPr marL="342900" indent="-342900" algn="l" rtl="0" eaLnBrk="1" fontAlgn="base" hangingPunct="1">
              <a:spcBef>
                <a:spcPts val="1200"/>
              </a:spcBef>
              <a:spcAft>
                <a:spcPct val="0"/>
              </a:spcAft>
              <a:buFontTx/>
              <a:buBlip>
                <a:blip r:embed="rId22"/>
              </a:buBlip>
              <a:defRPr sz="2400">
                <a:solidFill>
                  <a:srgbClr val="1E4E81"/>
                </a:solidFill>
                <a:latin typeface="Myriad Pro" pitchFamily="34" charset="0"/>
                <a:ea typeface="+mn-ea"/>
                <a:cs typeface="Myriad Pro" pitchFamily="34" charset="0"/>
              </a:defRPr>
            </a:lvl1pPr>
            <a:lvl2pPr marL="742950" indent="-285750" algn="l" rtl="0" eaLnBrk="1" fontAlgn="base" hangingPunct="1">
              <a:spcBef>
                <a:spcPts val="1200"/>
              </a:spcBef>
              <a:spcAft>
                <a:spcPct val="0"/>
              </a:spcAft>
              <a:buFontTx/>
              <a:buBlip>
                <a:blip r:embed="rId22"/>
              </a:buBlip>
              <a:defRPr sz="2000">
                <a:solidFill>
                  <a:srgbClr val="1E4E81"/>
                </a:solidFill>
                <a:latin typeface="Myriad Pro" pitchFamily="34" charset="0"/>
                <a:ea typeface="+mn-ea"/>
                <a:cs typeface="Myriad Pro" pitchFamily="34" charset="0"/>
              </a:defRPr>
            </a:lvl2pPr>
            <a:lvl3pPr marL="1143000" indent="-228600" algn="l" rtl="0" eaLnBrk="1" fontAlgn="base" hangingPunct="1">
              <a:spcBef>
                <a:spcPts val="1200"/>
              </a:spcBef>
              <a:spcAft>
                <a:spcPct val="0"/>
              </a:spcAft>
              <a:buFontTx/>
              <a:buBlip>
                <a:blip r:embed="rId22"/>
              </a:buBlip>
              <a:defRPr sz="1600">
                <a:solidFill>
                  <a:srgbClr val="1E4E81"/>
                </a:solidFill>
                <a:latin typeface="Myriad Pro" pitchFamily="34" charset="0"/>
                <a:ea typeface="+mn-ea"/>
                <a:cs typeface="Myriad Pro" pitchFamily="34" charset="0"/>
              </a:defRPr>
            </a:lvl3pPr>
            <a:lvl4pPr marL="1600200" indent="-228600" algn="l" rtl="0" eaLnBrk="1" fontAlgn="base" hangingPunct="1">
              <a:spcBef>
                <a:spcPts val="1200"/>
              </a:spcBef>
              <a:spcAft>
                <a:spcPct val="0"/>
              </a:spcAft>
              <a:buFontTx/>
              <a:buBlip>
                <a:blip r:embed="rId22"/>
              </a:buBlip>
              <a:defRPr sz="1400">
                <a:solidFill>
                  <a:srgbClr val="1E4E81"/>
                </a:solidFill>
                <a:latin typeface="Myriad Pro" pitchFamily="34" charset="0"/>
                <a:ea typeface="+mn-ea"/>
                <a:cs typeface="Myriad Pro" pitchFamily="34" charset="0"/>
              </a:defRPr>
            </a:lvl4pPr>
            <a:lvl5pPr marL="2057400" indent="-228600" algn="l" rtl="0" eaLnBrk="1" fontAlgn="base" hangingPunct="1">
              <a:spcBef>
                <a:spcPts val="1200"/>
              </a:spcBef>
              <a:spcAft>
                <a:spcPct val="0"/>
              </a:spcAft>
              <a:buFontTx/>
              <a:buBlip>
                <a:blip r:embed="rId22"/>
              </a:buBlip>
              <a:defRPr sz="1200">
                <a:solidFill>
                  <a:srgbClr val="1E4E81"/>
                </a:solidFill>
                <a:latin typeface="Myriad Pro" pitchFamily="34" charset="0"/>
                <a:ea typeface="+mn-ea"/>
                <a:cs typeface="Myriad Pro"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spcBef>
                <a:spcPct val="0"/>
              </a:spcBef>
              <a:buNone/>
            </a:pPr>
            <a:r>
              <a:rPr lang="en-US" altLang="en-US" sz="1200" b="1" dirty="0">
                <a:solidFill>
                  <a:schemeClr val="tx1"/>
                </a:solidFill>
                <a:latin typeface="+mn-lt"/>
                <a:cs typeface="+mn-cs"/>
                <a:sym typeface="+mn-lt"/>
              </a:rPr>
              <a:t>$1,200M</a:t>
            </a:r>
            <a:endParaRPr lang="en-US" sz="1200" b="1" dirty="0">
              <a:solidFill>
                <a:schemeClr val="tx1"/>
              </a:solidFill>
              <a:latin typeface="+mn-lt"/>
              <a:cs typeface="+mn-cs"/>
              <a:sym typeface="+mn-lt"/>
            </a:endParaRPr>
          </a:p>
        </p:txBody>
      </p:sp>
      <p:sp>
        <p:nvSpPr>
          <p:cNvPr id="19" name="Rectangle 18">
            <a:extLst>
              <a:ext uri="{FF2B5EF4-FFF2-40B4-BE49-F238E27FC236}">
                <a16:creationId xmlns:a16="http://schemas.microsoft.com/office/drawing/2014/main" id="{6B5CD34B-C72E-4F4C-A78F-1765D71C374E}"/>
              </a:ext>
            </a:extLst>
          </p:cNvPr>
          <p:cNvSpPr>
            <a:spLocks noGrp="1" noChangeArrowheads="1"/>
          </p:cNvSpPr>
          <p:nvPr>
            <p:custDataLst>
              <p:tags r:id="rId15"/>
            </p:custDataLst>
          </p:nvPr>
        </p:nvSpPr>
        <p:spPr bwMode="auto">
          <a:xfrm>
            <a:off x="1022350" y="5321300"/>
            <a:ext cx="919163"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ts val="1200"/>
              </a:spcBef>
              <a:spcAft>
                <a:spcPct val="0"/>
              </a:spcAft>
              <a:buFontTx/>
              <a:buBlip>
                <a:blip r:embed="rId22"/>
              </a:buBlip>
              <a:defRPr sz="2400">
                <a:solidFill>
                  <a:srgbClr val="1E4E81"/>
                </a:solidFill>
                <a:latin typeface="Myriad Pro" pitchFamily="34" charset="0"/>
                <a:ea typeface="+mn-ea"/>
                <a:cs typeface="Myriad Pro" pitchFamily="34" charset="0"/>
              </a:defRPr>
            </a:lvl1pPr>
            <a:lvl2pPr marL="742950" indent="-285750" algn="l" rtl="0" eaLnBrk="1" fontAlgn="base" hangingPunct="1">
              <a:spcBef>
                <a:spcPts val="1200"/>
              </a:spcBef>
              <a:spcAft>
                <a:spcPct val="0"/>
              </a:spcAft>
              <a:buFontTx/>
              <a:buBlip>
                <a:blip r:embed="rId22"/>
              </a:buBlip>
              <a:defRPr sz="2000">
                <a:solidFill>
                  <a:srgbClr val="1E4E81"/>
                </a:solidFill>
                <a:latin typeface="Myriad Pro" pitchFamily="34" charset="0"/>
                <a:ea typeface="+mn-ea"/>
                <a:cs typeface="Myriad Pro" pitchFamily="34" charset="0"/>
              </a:defRPr>
            </a:lvl2pPr>
            <a:lvl3pPr marL="1143000" indent="-228600" algn="l" rtl="0" eaLnBrk="1" fontAlgn="base" hangingPunct="1">
              <a:spcBef>
                <a:spcPts val="1200"/>
              </a:spcBef>
              <a:spcAft>
                <a:spcPct val="0"/>
              </a:spcAft>
              <a:buFontTx/>
              <a:buBlip>
                <a:blip r:embed="rId22"/>
              </a:buBlip>
              <a:defRPr sz="1600">
                <a:solidFill>
                  <a:srgbClr val="1E4E81"/>
                </a:solidFill>
                <a:latin typeface="Myriad Pro" pitchFamily="34" charset="0"/>
                <a:ea typeface="+mn-ea"/>
                <a:cs typeface="Myriad Pro" pitchFamily="34" charset="0"/>
              </a:defRPr>
            </a:lvl3pPr>
            <a:lvl4pPr marL="1600200" indent="-228600" algn="l" rtl="0" eaLnBrk="1" fontAlgn="base" hangingPunct="1">
              <a:spcBef>
                <a:spcPts val="1200"/>
              </a:spcBef>
              <a:spcAft>
                <a:spcPct val="0"/>
              </a:spcAft>
              <a:buFontTx/>
              <a:buBlip>
                <a:blip r:embed="rId22"/>
              </a:buBlip>
              <a:defRPr sz="1400">
                <a:solidFill>
                  <a:srgbClr val="1E4E81"/>
                </a:solidFill>
                <a:latin typeface="Myriad Pro" pitchFamily="34" charset="0"/>
                <a:ea typeface="+mn-ea"/>
                <a:cs typeface="Myriad Pro" pitchFamily="34" charset="0"/>
              </a:defRPr>
            </a:lvl4pPr>
            <a:lvl5pPr marL="2057400" indent="-228600" algn="l" rtl="0" eaLnBrk="1" fontAlgn="base" hangingPunct="1">
              <a:spcBef>
                <a:spcPts val="1200"/>
              </a:spcBef>
              <a:spcAft>
                <a:spcPct val="0"/>
              </a:spcAft>
              <a:buFontTx/>
              <a:buBlip>
                <a:blip r:embed="rId22"/>
              </a:buBlip>
              <a:defRPr sz="1200">
                <a:solidFill>
                  <a:srgbClr val="1E4E81"/>
                </a:solidFill>
                <a:latin typeface="Myriad Pro" pitchFamily="34" charset="0"/>
                <a:ea typeface="+mn-ea"/>
                <a:cs typeface="Myriad Pro"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r">
              <a:spcBef>
                <a:spcPct val="0"/>
              </a:spcBef>
              <a:buNone/>
            </a:pPr>
            <a:r>
              <a:rPr lang="en-US" altLang="en-US" sz="1200" b="1" dirty="0">
                <a:solidFill>
                  <a:schemeClr val="tx1"/>
                </a:solidFill>
                <a:latin typeface="+mn-lt"/>
                <a:cs typeface="+mn-cs"/>
                <a:sym typeface="+mn-lt"/>
              </a:rPr>
              <a:t>FY Bookings</a:t>
            </a:r>
            <a:endParaRPr lang="en-US" sz="1200" b="1" dirty="0">
              <a:solidFill>
                <a:schemeClr val="tx1"/>
              </a:solidFill>
              <a:latin typeface="+mn-lt"/>
              <a:cs typeface="+mn-cs"/>
              <a:sym typeface="+mn-lt"/>
            </a:endParaRPr>
          </a:p>
        </p:txBody>
      </p:sp>
      <p:sp>
        <p:nvSpPr>
          <p:cNvPr id="20" name="Rectangle 19">
            <a:extLst>
              <a:ext uri="{FF2B5EF4-FFF2-40B4-BE49-F238E27FC236}">
                <a16:creationId xmlns:a16="http://schemas.microsoft.com/office/drawing/2014/main" id="{9A7B5A2F-84FC-4EE6-A620-67B8D009A468}"/>
              </a:ext>
            </a:extLst>
          </p:cNvPr>
          <p:cNvSpPr>
            <a:spLocks noGrp="1" noChangeArrowheads="1"/>
          </p:cNvSpPr>
          <p:nvPr>
            <p:custDataLst>
              <p:tags r:id="rId16"/>
            </p:custDataLst>
          </p:nvPr>
        </p:nvSpPr>
        <p:spPr bwMode="gray">
          <a:xfrm>
            <a:off x="2230438" y="1941513"/>
            <a:ext cx="728663" cy="18256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vert="horz" wrap="none" lIns="22225" tIns="0" rIns="22225" bIns="0" numCol="1" spcCol="0" anchor="b" anchorCtr="0" compatLnSpc="1">
            <a:prstTxWarp prst="textNoShape">
              <a:avLst/>
            </a:prstTxWarp>
            <a:noAutofit/>
          </a:bodyPr>
          <a:lstStyle>
            <a:lvl1pPr marL="342900" indent="-342900" algn="l" rtl="0" eaLnBrk="1" fontAlgn="base" hangingPunct="1">
              <a:spcBef>
                <a:spcPts val="1200"/>
              </a:spcBef>
              <a:spcAft>
                <a:spcPct val="0"/>
              </a:spcAft>
              <a:buFontTx/>
              <a:buBlip>
                <a:blip r:embed="rId22"/>
              </a:buBlip>
              <a:defRPr sz="2400">
                <a:solidFill>
                  <a:srgbClr val="1E4E81"/>
                </a:solidFill>
                <a:latin typeface="Myriad Pro" pitchFamily="34" charset="0"/>
                <a:ea typeface="+mn-ea"/>
                <a:cs typeface="Myriad Pro" pitchFamily="34" charset="0"/>
              </a:defRPr>
            </a:lvl1pPr>
            <a:lvl2pPr marL="742950" indent="-285750" algn="l" rtl="0" eaLnBrk="1" fontAlgn="base" hangingPunct="1">
              <a:spcBef>
                <a:spcPts val="1200"/>
              </a:spcBef>
              <a:spcAft>
                <a:spcPct val="0"/>
              </a:spcAft>
              <a:buFontTx/>
              <a:buBlip>
                <a:blip r:embed="rId22"/>
              </a:buBlip>
              <a:defRPr sz="2000">
                <a:solidFill>
                  <a:srgbClr val="1E4E81"/>
                </a:solidFill>
                <a:latin typeface="Myriad Pro" pitchFamily="34" charset="0"/>
                <a:ea typeface="+mn-ea"/>
                <a:cs typeface="Myriad Pro" pitchFamily="34" charset="0"/>
              </a:defRPr>
            </a:lvl2pPr>
            <a:lvl3pPr marL="1143000" indent="-228600" algn="l" rtl="0" eaLnBrk="1" fontAlgn="base" hangingPunct="1">
              <a:spcBef>
                <a:spcPts val="1200"/>
              </a:spcBef>
              <a:spcAft>
                <a:spcPct val="0"/>
              </a:spcAft>
              <a:buFontTx/>
              <a:buBlip>
                <a:blip r:embed="rId22"/>
              </a:buBlip>
              <a:defRPr sz="1600">
                <a:solidFill>
                  <a:srgbClr val="1E4E81"/>
                </a:solidFill>
                <a:latin typeface="Myriad Pro" pitchFamily="34" charset="0"/>
                <a:ea typeface="+mn-ea"/>
                <a:cs typeface="Myriad Pro" pitchFamily="34" charset="0"/>
              </a:defRPr>
            </a:lvl3pPr>
            <a:lvl4pPr marL="1600200" indent="-228600" algn="l" rtl="0" eaLnBrk="1" fontAlgn="base" hangingPunct="1">
              <a:spcBef>
                <a:spcPts val="1200"/>
              </a:spcBef>
              <a:spcAft>
                <a:spcPct val="0"/>
              </a:spcAft>
              <a:buFontTx/>
              <a:buBlip>
                <a:blip r:embed="rId22"/>
              </a:buBlip>
              <a:defRPr sz="1400">
                <a:solidFill>
                  <a:srgbClr val="1E4E81"/>
                </a:solidFill>
                <a:latin typeface="Myriad Pro" pitchFamily="34" charset="0"/>
                <a:ea typeface="+mn-ea"/>
                <a:cs typeface="Myriad Pro" pitchFamily="34" charset="0"/>
              </a:defRPr>
            </a:lvl4pPr>
            <a:lvl5pPr marL="2057400" indent="-228600" algn="l" rtl="0" eaLnBrk="1" fontAlgn="base" hangingPunct="1">
              <a:spcBef>
                <a:spcPts val="1200"/>
              </a:spcBef>
              <a:spcAft>
                <a:spcPct val="0"/>
              </a:spcAft>
              <a:buFontTx/>
              <a:buBlip>
                <a:blip r:embed="rId22"/>
              </a:buBlip>
              <a:defRPr sz="1200">
                <a:solidFill>
                  <a:srgbClr val="1E4E81"/>
                </a:solidFill>
                <a:latin typeface="Myriad Pro" pitchFamily="34" charset="0"/>
                <a:ea typeface="+mn-ea"/>
                <a:cs typeface="Myriad Pro"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spcBef>
                <a:spcPct val="0"/>
              </a:spcBef>
              <a:buNone/>
            </a:pPr>
            <a:r>
              <a:rPr lang="en-US" altLang="en-US" sz="1200" b="1" dirty="0">
                <a:solidFill>
                  <a:schemeClr val="tx1"/>
                </a:solidFill>
                <a:latin typeface="+mn-lt"/>
                <a:cs typeface="+mn-cs"/>
                <a:sym typeface="+mn-lt"/>
              </a:rPr>
              <a:t>$1,200M</a:t>
            </a:r>
            <a:endParaRPr lang="en-US" sz="1200" b="1" dirty="0">
              <a:solidFill>
                <a:schemeClr val="tx1"/>
              </a:solidFill>
              <a:latin typeface="+mn-lt"/>
              <a:cs typeface="+mn-cs"/>
              <a:sym typeface="+mn-lt"/>
            </a:endParaRPr>
          </a:p>
        </p:txBody>
      </p:sp>
      <p:sp>
        <p:nvSpPr>
          <p:cNvPr id="22" name="Rectangle 21">
            <a:extLst>
              <a:ext uri="{FF2B5EF4-FFF2-40B4-BE49-F238E27FC236}">
                <a16:creationId xmlns:a16="http://schemas.microsoft.com/office/drawing/2014/main" id="{27D39B39-301A-49B1-A68B-1E61510D4311}"/>
              </a:ext>
            </a:extLst>
          </p:cNvPr>
          <p:cNvSpPr>
            <a:spLocks noGrp="1" noChangeArrowheads="1"/>
          </p:cNvSpPr>
          <p:nvPr>
            <p:custDataLst>
              <p:tags r:id="rId17"/>
            </p:custDataLst>
          </p:nvPr>
        </p:nvSpPr>
        <p:spPr bwMode="gray">
          <a:xfrm>
            <a:off x="5972175" y="3476625"/>
            <a:ext cx="584200"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compatLnSpc="1">
            <a:prstTxWarp prst="textNoShape">
              <a:avLst/>
            </a:prstTxWarp>
            <a:noAutofit/>
          </a:bodyPr>
          <a:lstStyle>
            <a:lvl1pPr marL="342900" indent="-342900" algn="l" rtl="0" eaLnBrk="1" fontAlgn="base" hangingPunct="1">
              <a:spcBef>
                <a:spcPts val="1200"/>
              </a:spcBef>
              <a:spcAft>
                <a:spcPct val="0"/>
              </a:spcAft>
              <a:buFontTx/>
              <a:buBlip>
                <a:blip r:embed="rId22"/>
              </a:buBlip>
              <a:defRPr sz="2400">
                <a:solidFill>
                  <a:srgbClr val="1E4E81"/>
                </a:solidFill>
                <a:latin typeface="Myriad Pro" pitchFamily="34" charset="0"/>
                <a:ea typeface="+mn-ea"/>
                <a:cs typeface="Myriad Pro" pitchFamily="34" charset="0"/>
              </a:defRPr>
            </a:lvl1pPr>
            <a:lvl2pPr marL="742950" indent="-285750" algn="l" rtl="0" eaLnBrk="1" fontAlgn="base" hangingPunct="1">
              <a:spcBef>
                <a:spcPts val="1200"/>
              </a:spcBef>
              <a:spcAft>
                <a:spcPct val="0"/>
              </a:spcAft>
              <a:buFontTx/>
              <a:buBlip>
                <a:blip r:embed="rId22"/>
              </a:buBlip>
              <a:defRPr sz="2000">
                <a:solidFill>
                  <a:srgbClr val="1E4E81"/>
                </a:solidFill>
                <a:latin typeface="Myriad Pro" pitchFamily="34" charset="0"/>
                <a:ea typeface="+mn-ea"/>
                <a:cs typeface="Myriad Pro" pitchFamily="34" charset="0"/>
              </a:defRPr>
            </a:lvl2pPr>
            <a:lvl3pPr marL="1143000" indent="-228600" algn="l" rtl="0" eaLnBrk="1" fontAlgn="base" hangingPunct="1">
              <a:spcBef>
                <a:spcPts val="1200"/>
              </a:spcBef>
              <a:spcAft>
                <a:spcPct val="0"/>
              </a:spcAft>
              <a:buFontTx/>
              <a:buBlip>
                <a:blip r:embed="rId22"/>
              </a:buBlip>
              <a:defRPr sz="1600">
                <a:solidFill>
                  <a:srgbClr val="1E4E81"/>
                </a:solidFill>
                <a:latin typeface="Myriad Pro" pitchFamily="34" charset="0"/>
                <a:ea typeface="+mn-ea"/>
                <a:cs typeface="Myriad Pro" pitchFamily="34" charset="0"/>
              </a:defRPr>
            </a:lvl3pPr>
            <a:lvl4pPr marL="1600200" indent="-228600" algn="l" rtl="0" eaLnBrk="1" fontAlgn="base" hangingPunct="1">
              <a:spcBef>
                <a:spcPts val="1200"/>
              </a:spcBef>
              <a:spcAft>
                <a:spcPct val="0"/>
              </a:spcAft>
              <a:buFontTx/>
              <a:buBlip>
                <a:blip r:embed="rId22"/>
              </a:buBlip>
              <a:defRPr sz="1400">
                <a:solidFill>
                  <a:srgbClr val="1E4E81"/>
                </a:solidFill>
                <a:latin typeface="Myriad Pro" pitchFamily="34" charset="0"/>
                <a:ea typeface="+mn-ea"/>
                <a:cs typeface="Myriad Pro" pitchFamily="34" charset="0"/>
              </a:defRPr>
            </a:lvl4pPr>
            <a:lvl5pPr marL="2057400" indent="-228600" algn="l" rtl="0" eaLnBrk="1" fontAlgn="base" hangingPunct="1">
              <a:spcBef>
                <a:spcPts val="1200"/>
              </a:spcBef>
              <a:spcAft>
                <a:spcPct val="0"/>
              </a:spcAft>
              <a:buFontTx/>
              <a:buBlip>
                <a:blip r:embed="rId22"/>
              </a:buBlip>
              <a:defRPr sz="1200">
                <a:solidFill>
                  <a:srgbClr val="1E4E81"/>
                </a:solidFill>
                <a:latin typeface="Myriad Pro" pitchFamily="34" charset="0"/>
                <a:ea typeface="+mn-ea"/>
                <a:cs typeface="Myriad Pro"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spcBef>
                <a:spcPct val="0"/>
              </a:spcBef>
              <a:buNone/>
            </a:pPr>
            <a:r>
              <a:rPr lang="en-US" altLang="en-US" sz="1200" b="1" dirty="0">
                <a:solidFill>
                  <a:schemeClr val="tx1"/>
                </a:solidFill>
                <a:latin typeface="+mn-lt"/>
                <a:cs typeface="+mn-cs"/>
                <a:sym typeface="+mn-lt"/>
              </a:rPr>
              <a:t>$700M</a:t>
            </a:r>
            <a:endParaRPr lang="en-US" sz="1200" b="1" dirty="0">
              <a:solidFill>
                <a:schemeClr val="tx1"/>
              </a:solidFill>
              <a:latin typeface="+mn-lt"/>
              <a:cs typeface="+mn-cs"/>
              <a:sym typeface="+mn-lt"/>
            </a:endParaRPr>
          </a:p>
        </p:txBody>
      </p:sp>
      <p:grpSp>
        <p:nvGrpSpPr>
          <p:cNvPr id="23" name="Group 22">
            <a:extLst>
              <a:ext uri="{FF2B5EF4-FFF2-40B4-BE49-F238E27FC236}">
                <a16:creationId xmlns:a16="http://schemas.microsoft.com/office/drawing/2014/main" id="{95095AD6-BEB4-43B2-B216-B762F8B2E8E6}"/>
              </a:ext>
            </a:extLst>
          </p:cNvPr>
          <p:cNvGrpSpPr/>
          <p:nvPr/>
        </p:nvGrpSpPr>
        <p:grpSpPr>
          <a:xfrm>
            <a:off x="7898199" y="1207095"/>
            <a:ext cx="3765399" cy="4888273"/>
            <a:chOff x="7983812" y="1188720"/>
            <a:chExt cx="3765399" cy="4888273"/>
          </a:xfrm>
        </p:grpSpPr>
        <p:sp>
          <p:nvSpPr>
            <p:cNvPr id="24" name="Rounded Rectangle 3">
              <a:extLst>
                <a:ext uri="{FF2B5EF4-FFF2-40B4-BE49-F238E27FC236}">
                  <a16:creationId xmlns:a16="http://schemas.microsoft.com/office/drawing/2014/main" id="{71AC2454-C041-4724-B2D9-144C1D4F8A66}"/>
                </a:ext>
              </a:extLst>
            </p:cNvPr>
            <p:cNvSpPr/>
            <p:nvPr/>
          </p:nvSpPr>
          <p:spPr bwMode="auto">
            <a:xfrm>
              <a:off x="7983812" y="1551334"/>
              <a:ext cx="3763479" cy="4525659"/>
            </a:xfrm>
            <a:prstGeom prst="roundRect">
              <a:avLst>
                <a:gd name="adj" fmla="val 1088"/>
              </a:avLst>
            </a:prstGeom>
            <a:solidFill>
              <a:schemeClr val="bg1"/>
            </a:solidFill>
            <a:ln w="25400">
              <a:solidFill>
                <a:srgbClr val="E0E3E6"/>
              </a:solidFill>
            </a:ln>
            <a:effectLst>
              <a:outerShdw blurRad="76200" dist="50800" dir="5400000" algn="tl" rotWithShape="0">
                <a:schemeClr val="accent6">
                  <a:alpha val="4000"/>
                </a:schemeClr>
              </a:outerShdw>
            </a:effectLst>
          </p:spPr>
          <p:txBody>
            <a:bodyPr rot="0" spcFirstLastPara="0" vert="horz" wrap="square" lIns="91440" tIns="91440" rIns="91440" bIns="9144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a:lstStyle>
            <a:p>
              <a:pPr lvl="0" fontAlgn="auto">
                <a:spcBef>
                  <a:spcPts val="0"/>
                </a:spcBef>
                <a:spcAft>
                  <a:spcPts val="0"/>
                </a:spcAft>
              </a:pPr>
              <a:r>
                <a:rPr lang="en-US" sz="1600" b="1" dirty="0">
                  <a:solidFill>
                    <a:srgbClr val="2C2C2B"/>
                  </a:solidFill>
                  <a:latin typeface="+mn-lt"/>
                  <a:ea typeface="+mn-ea"/>
                  <a:cs typeface="+mn-cs"/>
                </a:rPr>
                <a:t>Strategic Accounts have an average potential of $8.7M per account</a:t>
              </a:r>
              <a:r>
                <a:rPr lang="en-US" sz="1600" dirty="0">
                  <a:solidFill>
                    <a:srgbClr val="2C2C2B"/>
                  </a:solidFill>
                  <a:latin typeface="+mn-lt"/>
                  <a:ea typeface="+mn-ea"/>
                  <a:cs typeface="+mn-cs"/>
                </a:rPr>
                <a:t>. </a:t>
              </a:r>
            </a:p>
            <a:p>
              <a:pPr lvl="0" fontAlgn="auto">
                <a:spcBef>
                  <a:spcPts val="0"/>
                </a:spcBef>
                <a:spcAft>
                  <a:spcPts val="0"/>
                </a:spcAft>
              </a:pPr>
              <a:endParaRPr lang="en-US" sz="1600" dirty="0">
                <a:solidFill>
                  <a:srgbClr val="2C2C2B"/>
                </a:solidFill>
                <a:latin typeface="+mn-lt"/>
                <a:ea typeface="+mn-ea"/>
                <a:cs typeface="+mn-cs"/>
              </a:endParaRPr>
            </a:p>
            <a:p>
              <a:pPr marL="285750" lvl="0" indent="-285750" fontAlgn="auto">
                <a:spcBef>
                  <a:spcPts val="0"/>
                </a:spcBef>
                <a:spcAft>
                  <a:spcPts val="0"/>
                </a:spcAft>
                <a:buFont typeface="Arial" panose="020B0604020202020204" pitchFamily="34" charset="0"/>
                <a:buChar char="•"/>
              </a:pPr>
              <a:r>
                <a:rPr lang="en-US" sz="1600" dirty="0">
                  <a:solidFill>
                    <a:srgbClr val="2C2C2B"/>
                  </a:solidFill>
                  <a:latin typeface="+mn-lt"/>
                  <a:ea typeface="+mn-ea"/>
                  <a:cs typeface="+mn-cs"/>
                </a:rPr>
                <a:t>High cross-sell and upsell opportunities lead to the potential per account being higher.  </a:t>
              </a:r>
            </a:p>
            <a:p>
              <a:pPr lvl="0" fontAlgn="auto">
                <a:spcBef>
                  <a:spcPts val="0"/>
                </a:spcBef>
                <a:spcAft>
                  <a:spcPts val="0"/>
                </a:spcAft>
              </a:pPr>
              <a:endParaRPr lang="en-US" sz="1600" dirty="0">
                <a:solidFill>
                  <a:srgbClr val="2C2C2B"/>
                </a:solidFill>
                <a:latin typeface="+mn-lt"/>
                <a:ea typeface="+mn-ea"/>
                <a:cs typeface="+mn-cs"/>
              </a:endParaRPr>
            </a:p>
            <a:p>
              <a:pPr marL="285750" lvl="0" indent="-285750" fontAlgn="auto">
                <a:spcBef>
                  <a:spcPts val="0"/>
                </a:spcBef>
                <a:spcAft>
                  <a:spcPts val="0"/>
                </a:spcAft>
                <a:buFont typeface="Arial" panose="020B0604020202020204" pitchFamily="34" charset="0"/>
                <a:buChar char="•"/>
              </a:pPr>
              <a:r>
                <a:rPr lang="en-US" sz="1600" dirty="0">
                  <a:solidFill>
                    <a:srgbClr val="2C2C2B"/>
                  </a:solidFill>
                  <a:latin typeface="+mn-lt"/>
                  <a:ea typeface="+mn-ea"/>
                  <a:cs typeface="+mn-cs"/>
                </a:rPr>
                <a:t>Potential in Large Enterprise is average $393K per account. </a:t>
              </a:r>
            </a:p>
            <a:p>
              <a:pPr marL="285750" lvl="0" indent="-285750" fontAlgn="auto">
                <a:spcBef>
                  <a:spcPts val="0"/>
                </a:spcBef>
                <a:spcAft>
                  <a:spcPts val="0"/>
                </a:spcAft>
                <a:buFont typeface="Arial" panose="020B0604020202020204" pitchFamily="34" charset="0"/>
                <a:buChar char="•"/>
              </a:pPr>
              <a:endParaRPr lang="en-US" sz="1600" dirty="0">
                <a:solidFill>
                  <a:srgbClr val="2C2C2B"/>
                </a:solidFill>
                <a:latin typeface="+mn-lt"/>
                <a:ea typeface="+mn-ea"/>
                <a:cs typeface="+mn-cs"/>
              </a:endParaRPr>
            </a:p>
            <a:p>
              <a:pPr marL="285750" lvl="0" indent="-285750" fontAlgn="auto">
                <a:spcBef>
                  <a:spcPts val="0"/>
                </a:spcBef>
                <a:spcAft>
                  <a:spcPts val="0"/>
                </a:spcAft>
                <a:buFont typeface="Arial" panose="020B0604020202020204" pitchFamily="34" charset="0"/>
                <a:buChar char="•"/>
              </a:pPr>
              <a:r>
                <a:rPr lang="en-US" sz="1600" dirty="0">
                  <a:solidFill>
                    <a:srgbClr val="2C2C2B"/>
                  </a:solidFill>
                  <a:latin typeface="+mn-lt"/>
                  <a:ea typeface="+mn-ea"/>
                  <a:cs typeface="+mn-cs"/>
                </a:rPr>
                <a:t>Enterprise potential is $212K  per account </a:t>
              </a:r>
            </a:p>
            <a:p>
              <a:pPr marL="285750" lvl="0" indent="-285750" fontAlgn="auto">
                <a:spcBef>
                  <a:spcPts val="0"/>
                </a:spcBef>
                <a:spcAft>
                  <a:spcPts val="0"/>
                </a:spcAft>
                <a:buFont typeface="Arial" panose="020B0604020202020204" pitchFamily="34" charset="0"/>
                <a:buChar char="•"/>
              </a:pPr>
              <a:endParaRPr lang="en-US" sz="1600" dirty="0">
                <a:solidFill>
                  <a:srgbClr val="2C2C2B"/>
                </a:solidFill>
                <a:latin typeface="+mn-lt"/>
                <a:ea typeface="+mn-ea"/>
                <a:cs typeface="+mn-cs"/>
              </a:endParaRPr>
            </a:p>
            <a:p>
              <a:pPr marL="285750" lvl="0" indent="-285750" fontAlgn="auto">
                <a:spcBef>
                  <a:spcPts val="0"/>
                </a:spcBef>
                <a:spcAft>
                  <a:spcPts val="0"/>
                </a:spcAft>
                <a:buFont typeface="Arial" panose="020B0604020202020204" pitchFamily="34" charset="0"/>
                <a:buChar char="•"/>
              </a:pPr>
              <a:r>
                <a:rPr lang="en-US" sz="1600" dirty="0">
                  <a:solidFill>
                    <a:srgbClr val="2C2C2B"/>
                  </a:solidFill>
                  <a:latin typeface="+mn-lt"/>
                  <a:ea typeface="+mn-ea"/>
                  <a:cs typeface="+mn-cs"/>
                </a:rPr>
                <a:t>The potential per account is being used to assign coverage and to potentially re-tier the accounts. </a:t>
              </a:r>
            </a:p>
            <a:p>
              <a:pPr lvl="0" fontAlgn="auto">
                <a:spcBef>
                  <a:spcPts val="0"/>
                </a:spcBef>
                <a:spcAft>
                  <a:spcPts val="0"/>
                </a:spcAft>
              </a:pPr>
              <a:endParaRPr lang="en-US" sz="1600" dirty="0">
                <a:solidFill>
                  <a:srgbClr val="2C2C2B"/>
                </a:solidFill>
                <a:latin typeface="+mn-lt"/>
                <a:ea typeface="+mn-ea"/>
                <a:cs typeface="+mn-cs"/>
              </a:endParaRPr>
            </a:p>
            <a:p>
              <a:pPr fontAlgn="auto">
                <a:spcBef>
                  <a:spcPts val="300"/>
                </a:spcBef>
                <a:spcAft>
                  <a:spcPts val="300"/>
                </a:spcAft>
              </a:pPr>
              <a:endParaRPr lang="en-US" sz="1600" dirty="0">
                <a:solidFill>
                  <a:srgbClr val="2C2C2B"/>
                </a:solidFill>
                <a:latin typeface="+mn-lt"/>
                <a:ea typeface="+mn-ea"/>
                <a:cs typeface="+mn-cs"/>
              </a:endParaRPr>
            </a:p>
          </p:txBody>
        </p:sp>
        <p:sp>
          <p:nvSpPr>
            <p:cNvPr id="25" name="Rectangle 24">
              <a:extLst>
                <a:ext uri="{FF2B5EF4-FFF2-40B4-BE49-F238E27FC236}">
                  <a16:creationId xmlns:a16="http://schemas.microsoft.com/office/drawing/2014/main" id="{AB6BE155-03DD-4E93-BC97-2E38E91ADA4F}"/>
                </a:ext>
              </a:extLst>
            </p:cNvPr>
            <p:cNvSpPr/>
            <p:nvPr/>
          </p:nvSpPr>
          <p:spPr>
            <a:xfrm>
              <a:off x="7985732" y="1188720"/>
              <a:ext cx="3763479" cy="38378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16" tIns="45708" rIns="91416" bIns="45708"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US" sz="1799" b="1" dirty="0"/>
                <a:t>Insights &amp; Observations:</a:t>
              </a:r>
            </a:p>
          </p:txBody>
        </p:sp>
      </p:grpSp>
      <p:sp>
        <p:nvSpPr>
          <p:cNvPr id="26" name="Rectangle 25">
            <a:extLst>
              <a:ext uri="{FF2B5EF4-FFF2-40B4-BE49-F238E27FC236}">
                <a16:creationId xmlns:a16="http://schemas.microsoft.com/office/drawing/2014/main" id="{51FAF0F3-9C5F-4E83-973F-F1CDE2E2650F}"/>
              </a:ext>
            </a:extLst>
          </p:cNvPr>
          <p:cNvSpPr/>
          <p:nvPr/>
        </p:nvSpPr>
        <p:spPr bwMode="auto">
          <a:xfrm>
            <a:off x="2014538" y="1193808"/>
            <a:ext cx="3154362" cy="4969248"/>
          </a:xfrm>
          <a:prstGeom prst="rect">
            <a:avLst/>
          </a:prstGeom>
          <a:noFill/>
          <a:ln w="19050" cap="flat" cmpd="sng" algn="ctr">
            <a:solidFill>
              <a:schemeClr val="accent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800" dirty="0" err="1">
              <a:solidFill>
                <a:srgbClr val="FFFFFF"/>
              </a:solidFill>
              <a:latin typeface="+mn-lt"/>
            </a:endParaRPr>
          </a:p>
        </p:txBody>
      </p:sp>
      <p:sp>
        <p:nvSpPr>
          <p:cNvPr id="27" name="TextBox 26">
            <a:extLst>
              <a:ext uri="{FF2B5EF4-FFF2-40B4-BE49-F238E27FC236}">
                <a16:creationId xmlns:a16="http://schemas.microsoft.com/office/drawing/2014/main" id="{B9399E82-64BF-4086-A8B4-AB8D47E849D0}"/>
              </a:ext>
            </a:extLst>
          </p:cNvPr>
          <p:cNvSpPr txBox="1"/>
          <p:nvPr/>
        </p:nvSpPr>
        <p:spPr>
          <a:xfrm>
            <a:off x="3128963" y="1226003"/>
            <a:ext cx="914400" cy="274645"/>
          </a:xfrm>
          <a:prstGeom prst="rect">
            <a:avLst/>
          </a:prstGeom>
        </p:spPr>
        <p:txBody>
          <a:bodyPr vert="horz" wrap="none" lIns="0" tIns="0" rIns="0" bIns="0" rtlCol="0" anchor="b">
            <a:noAutofit/>
          </a:bodyPr>
          <a:lstStyle/>
          <a:p>
            <a:r>
              <a:rPr lang="en-US" sz="1600" b="1" dirty="0"/>
              <a:t>$2,400M</a:t>
            </a:r>
          </a:p>
        </p:txBody>
      </p:sp>
      <p:cxnSp>
        <p:nvCxnSpPr>
          <p:cNvPr id="28" name="Straight Connector 27">
            <a:extLst>
              <a:ext uri="{FF2B5EF4-FFF2-40B4-BE49-F238E27FC236}">
                <a16:creationId xmlns:a16="http://schemas.microsoft.com/office/drawing/2014/main" id="{5891FD06-A665-4D12-A94A-8FE2BB327614}"/>
              </a:ext>
            </a:extLst>
          </p:cNvPr>
          <p:cNvCxnSpPr>
            <a:stCxn id="27" idx="2"/>
            <a:endCxn id="20" idx="0"/>
          </p:cNvCxnSpPr>
          <p:nvPr/>
        </p:nvCxnSpPr>
        <p:spPr bwMode="auto">
          <a:xfrm flipH="1">
            <a:off x="2594770" y="1500648"/>
            <a:ext cx="991393" cy="440865"/>
          </a:xfrm>
          <a:prstGeom prst="line">
            <a:avLst/>
          </a:prstGeom>
          <a:solidFill>
            <a:schemeClr val="accent1"/>
          </a:solidFill>
          <a:ln w="19050" cap="flat" cmpd="sng" algn="ctr">
            <a:solidFill>
              <a:srgbClr val="A6A6A6"/>
            </a:solidFill>
            <a:prstDash val="solid"/>
            <a:miter lim="800000"/>
            <a:headEnd type="none" w="med" len="med"/>
            <a:tailEnd type="none" w="lg" len="lg"/>
          </a:ln>
          <a:effectLst/>
        </p:spPr>
      </p:cxnSp>
      <p:cxnSp>
        <p:nvCxnSpPr>
          <p:cNvPr id="29" name="Straight Connector 28">
            <a:extLst>
              <a:ext uri="{FF2B5EF4-FFF2-40B4-BE49-F238E27FC236}">
                <a16:creationId xmlns:a16="http://schemas.microsoft.com/office/drawing/2014/main" id="{1CD638AA-E9B1-4CE1-BA76-BC0A53F0F589}"/>
              </a:ext>
            </a:extLst>
          </p:cNvPr>
          <p:cNvCxnSpPr>
            <a:stCxn id="27" idx="2"/>
            <a:endCxn id="21" idx="0"/>
          </p:cNvCxnSpPr>
          <p:nvPr/>
        </p:nvCxnSpPr>
        <p:spPr bwMode="auto">
          <a:xfrm>
            <a:off x="3586163" y="1500648"/>
            <a:ext cx="843757" cy="564690"/>
          </a:xfrm>
          <a:prstGeom prst="line">
            <a:avLst/>
          </a:prstGeom>
          <a:solidFill>
            <a:schemeClr val="accent1"/>
          </a:solidFill>
          <a:ln w="19050" cap="flat" cmpd="sng" algn="ctr">
            <a:solidFill>
              <a:srgbClr val="A6A6A6"/>
            </a:solidFill>
            <a:prstDash val="solid"/>
            <a:miter lim="800000"/>
            <a:headEnd type="none" w="med" len="med"/>
            <a:tailEnd type="none" w="lg" len="lg"/>
          </a:ln>
          <a:effectLst/>
        </p:spPr>
      </p:cxnSp>
      <p:sp>
        <p:nvSpPr>
          <p:cNvPr id="30" name="Speech Bubble: Rectangle 29">
            <a:extLst>
              <a:ext uri="{FF2B5EF4-FFF2-40B4-BE49-F238E27FC236}">
                <a16:creationId xmlns:a16="http://schemas.microsoft.com/office/drawing/2014/main" id="{B42A787F-8D5E-4D5E-941B-22743439B93B}"/>
              </a:ext>
            </a:extLst>
          </p:cNvPr>
          <p:cNvSpPr/>
          <p:nvPr/>
        </p:nvSpPr>
        <p:spPr bwMode="auto">
          <a:xfrm>
            <a:off x="5292725" y="1195388"/>
            <a:ext cx="1751013" cy="852824"/>
          </a:xfrm>
          <a:prstGeom prst="wedgeRectCallout">
            <a:avLst>
              <a:gd name="adj1" fmla="val -22203"/>
              <a:gd name="adj2" fmla="val 46476"/>
            </a:avLst>
          </a:prstGeom>
          <a:solidFill>
            <a:srgbClr val="FFFFFF"/>
          </a:solidFill>
          <a:ln w="19050" cap="flat" cmpd="sng" algn="ctr">
            <a:solidFill>
              <a:schemeClr val="accent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r>
              <a:rPr lang="en-US" sz="1400" b="1" dirty="0">
                <a:solidFill>
                  <a:schemeClr val="tx2"/>
                </a:solidFill>
              </a:rPr>
              <a:t>$1,000M </a:t>
            </a:r>
            <a:r>
              <a:rPr lang="en-US" sz="1400" dirty="0">
                <a:solidFill>
                  <a:schemeClr val="tx2"/>
                </a:solidFill>
              </a:rPr>
              <a:t>of weighted potential in Public Sector &amp; Education</a:t>
            </a:r>
          </a:p>
        </p:txBody>
      </p:sp>
    </p:spTree>
    <p:extLst>
      <p:ext uri="{BB962C8B-B14F-4D97-AF65-F5344CB8AC3E}">
        <p14:creationId xmlns:p14="http://schemas.microsoft.com/office/powerpoint/2010/main" val="431033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B9F6E-FCC4-46E3-941E-CBBD4182D740}"/>
              </a:ext>
            </a:extLst>
          </p:cNvPr>
          <p:cNvSpPr txBox="1">
            <a:spLocks/>
          </p:cNvSpPr>
          <p:nvPr/>
        </p:nvSpPr>
        <p:spPr>
          <a:xfrm>
            <a:off x="2462354" y="1422713"/>
            <a:ext cx="7134652" cy="19328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Account Scoring</a:t>
            </a:r>
          </a:p>
        </p:txBody>
      </p:sp>
      <p:sp>
        <p:nvSpPr>
          <p:cNvPr id="5" name="Text Placeholder 4">
            <a:extLst>
              <a:ext uri="{FF2B5EF4-FFF2-40B4-BE49-F238E27FC236}">
                <a16:creationId xmlns:a16="http://schemas.microsoft.com/office/drawing/2014/main" id="{49203F31-E47D-7908-168E-18DE1833F528}"/>
              </a:ext>
            </a:extLst>
          </p:cNvPr>
          <p:cNvSpPr>
            <a:spLocks noGrp="1"/>
          </p:cNvSpPr>
          <p:nvPr>
            <p:ph type="body" sz="quarter" idx="10"/>
          </p:nvPr>
        </p:nvSpPr>
        <p:spPr/>
        <p:txBody>
          <a:bodyPr/>
          <a:lstStyle/>
          <a:p>
            <a:r>
              <a:rPr lang="en-US" dirty="0"/>
              <a:t>ICP &amp; Account Score</a:t>
            </a:r>
          </a:p>
        </p:txBody>
      </p:sp>
      <p:sp>
        <p:nvSpPr>
          <p:cNvPr id="6" name="Text Placeholder 5">
            <a:extLst>
              <a:ext uri="{FF2B5EF4-FFF2-40B4-BE49-F238E27FC236}">
                <a16:creationId xmlns:a16="http://schemas.microsoft.com/office/drawing/2014/main" id="{80C0E9E3-913E-F5C6-48D2-C9FB8C95ED87}"/>
              </a:ext>
            </a:extLst>
          </p:cNvPr>
          <p:cNvSpPr>
            <a:spLocks noGrp="1"/>
          </p:cNvSpPr>
          <p:nvPr>
            <p:ph type="body" sz="quarter" idx="11"/>
          </p:nvPr>
        </p:nvSpPr>
        <p:spPr/>
        <p:txBody>
          <a:bodyPr>
            <a:normAutofit fontScale="92500"/>
          </a:bodyPr>
          <a:lstStyle/>
          <a:p>
            <a:r>
              <a:rPr lang="en-US" dirty="0"/>
              <a:t>02</a:t>
            </a:r>
          </a:p>
        </p:txBody>
      </p:sp>
    </p:spTree>
    <p:extLst>
      <p:ext uri="{BB962C8B-B14F-4D97-AF65-F5344CB8AC3E}">
        <p14:creationId xmlns:p14="http://schemas.microsoft.com/office/powerpoint/2010/main" val="1662449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9ACF0B2-37FA-4BA4-987B-42CCD4D3D2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39ACF0B2-37FA-4BA4-987B-42CCD4D3D2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F26BD36-B5D4-4B42-B8AC-BBF3D343C9E6}"/>
              </a:ext>
            </a:extLst>
          </p:cNvPr>
          <p:cNvSpPr/>
          <p:nvPr>
            <p:custDataLst>
              <p:tags r:id="rId2"/>
            </p:custDataLst>
          </p:nvPr>
        </p:nvSpPr>
        <p:spPr bwMode="auto">
          <a:xfrm>
            <a:off x="0" y="0"/>
            <a:ext cx="158750" cy="158750"/>
          </a:xfrm>
          <a:prstGeom prst="rect">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US" sz="2400" b="1" dirty="0">
              <a:solidFill>
                <a:schemeClr val="tx2"/>
              </a:solidFill>
              <a:latin typeface="Calibri" panose="020F0502020204030204" pitchFamily="34" charset="0"/>
              <a:cs typeface="Calibri" panose="020F0502020204030204" pitchFamily="34" charset="0"/>
              <a:sym typeface="Calibri" panose="020F0502020204030204" pitchFamily="34" charset="0"/>
            </a:endParaRPr>
          </a:p>
        </p:txBody>
      </p:sp>
      <p:sp>
        <p:nvSpPr>
          <p:cNvPr id="3" name="Title 2">
            <a:extLst>
              <a:ext uri="{FF2B5EF4-FFF2-40B4-BE49-F238E27FC236}">
                <a16:creationId xmlns:a16="http://schemas.microsoft.com/office/drawing/2014/main" id="{7DD5407D-0C6A-4094-8802-327555A883E0}"/>
              </a:ext>
            </a:extLst>
          </p:cNvPr>
          <p:cNvSpPr>
            <a:spLocks noGrp="1"/>
          </p:cNvSpPr>
          <p:nvPr>
            <p:ph type="title"/>
          </p:nvPr>
        </p:nvSpPr>
        <p:spPr/>
        <p:txBody>
          <a:bodyPr/>
          <a:lstStyle/>
          <a:p>
            <a:r>
              <a:rPr lang="en-US" dirty="0"/>
              <a:t>The Ideal Customer Profile is made up of five factors determined by quantitative and qualitative input</a:t>
            </a:r>
          </a:p>
        </p:txBody>
      </p:sp>
      <p:sp>
        <p:nvSpPr>
          <p:cNvPr id="7" name="Rounded Rectangle 77">
            <a:extLst>
              <a:ext uri="{FF2B5EF4-FFF2-40B4-BE49-F238E27FC236}">
                <a16:creationId xmlns:a16="http://schemas.microsoft.com/office/drawing/2014/main" id="{0E60FF08-5220-4ECF-9E4B-C920D2A8E2B7}"/>
              </a:ext>
            </a:extLst>
          </p:cNvPr>
          <p:cNvSpPr/>
          <p:nvPr/>
        </p:nvSpPr>
        <p:spPr bwMode="auto">
          <a:xfrm>
            <a:off x="501376" y="1199708"/>
            <a:ext cx="11344182" cy="2030446"/>
          </a:xfrm>
          <a:prstGeom prst="roundRect">
            <a:avLst>
              <a:gd name="adj" fmla="val 2226"/>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square" lIns="274249" tIns="457081" rIns="274249" bIns="274249" numCol="1" spcCol="0" rtlCol="0" fromWordArt="0" anchor="t" anchorCtr="0" forceAA="0" compatLnSpc="1">
            <a:prstTxWarp prst="textNoShape">
              <a:avLst/>
            </a:prstTxWarp>
            <a:noAutofit/>
          </a:bodyPr>
          <a:lstStyle/>
          <a:p>
            <a:pPr defTabSz="228531"/>
            <a:endParaRPr lang="en-US" sz="1400" b="1" dirty="0">
              <a:ea typeface="Calibri" charset="0"/>
              <a:cs typeface="Calibri" charset="0"/>
            </a:endParaRPr>
          </a:p>
        </p:txBody>
      </p:sp>
      <p:sp>
        <p:nvSpPr>
          <p:cNvPr id="8" name="Rectangle 7">
            <a:extLst>
              <a:ext uri="{FF2B5EF4-FFF2-40B4-BE49-F238E27FC236}">
                <a16:creationId xmlns:a16="http://schemas.microsoft.com/office/drawing/2014/main" id="{5A058BDB-BEAC-49E6-850B-0E6D55E1D614}"/>
              </a:ext>
            </a:extLst>
          </p:cNvPr>
          <p:cNvSpPr/>
          <p:nvPr/>
        </p:nvSpPr>
        <p:spPr>
          <a:xfrm>
            <a:off x="10763037" y="2512661"/>
            <a:ext cx="631903" cy="400110"/>
          </a:xfrm>
          <a:prstGeom prst="rect">
            <a:avLst/>
          </a:prstGeom>
        </p:spPr>
        <p:txBody>
          <a:bodyPr wrap="none" anchor="ctr">
            <a:spAutoFit/>
          </a:bodyPr>
          <a:lstStyle/>
          <a:p>
            <a:pPr algn="ctr"/>
            <a:r>
              <a:rPr lang="en-US" sz="2000" dirty="0">
                <a:solidFill>
                  <a:schemeClr val="tx2"/>
                </a:solidFill>
              </a:rPr>
              <a:t>100</a:t>
            </a:r>
          </a:p>
        </p:txBody>
      </p:sp>
      <p:sp>
        <p:nvSpPr>
          <p:cNvPr id="9" name="Rectangle 8">
            <a:extLst>
              <a:ext uri="{FF2B5EF4-FFF2-40B4-BE49-F238E27FC236}">
                <a16:creationId xmlns:a16="http://schemas.microsoft.com/office/drawing/2014/main" id="{F02C216B-07EE-43CE-B37B-DBF4F51675B6}"/>
              </a:ext>
            </a:extLst>
          </p:cNvPr>
          <p:cNvSpPr/>
          <p:nvPr/>
        </p:nvSpPr>
        <p:spPr>
          <a:xfrm>
            <a:off x="10478503" y="1349331"/>
            <a:ext cx="1200970" cy="584775"/>
          </a:xfrm>
          <a:prstGeom prst="rect">
            <a:avLst/>
          </a:prstGeom>
        </p:spPr>
        <p:txBody>
          <a:bodyPr wrap="none">
            <a:spAutoFit/>
          </a:bodyPr>
          <a:lstStyle/>
          <a:p>
            <a:pPr algn="ctr" defTabSz="914103">
              <a:defRPr/>
            </a:pPr>
            <a:r>
              <a:rPr lang="en-US" sz="1600" dirty="0">
                <a:solidFill>
                  <a:schemeClr val="accent1"/>
                </a:solidFill>
                <a:cs typeface="Calibri" panose="020F0502020204030204" pitchFamily="34" charset="0"/>
              </a:rPr>
              <a:t>Customer </a:t>
            </a:r>
          </a:p>
          <a:p>
            <a:pPr algn="ctr" defTabSz="914103">
              <a:defRPr/>
            </a:pPr>
            <a:r>
              <a:rPr lang="en-US" sz="1600" dirty="0">
                <a:solidFill>
                  <a:schemeClr val="accent1"/>
                </a:solidFill>
                <a:cs typeface="Calibri" panose="020F0502020204030204" pitchFamily="34" charset="0"/>
              </a:rPr>
              <a:t>Score</a:t>
            </a:r>
          </a:p>
        </p:txBody>
      </p:sp>
      <p:sp>
        <p:nvSpPr>
          <p:cNvPr id="10" name="Rounded Rectangle 77">
            <a:extLst>
              <a:ext uri="{FF2B5EF4-FFF2-40B4-BE49-F238E27FC236}">
                <a16:creationId xmlns:a16="http://schemas.microsoft.com/office/drawing/2014/main" id="{62083A71-154B-4CB0-AF4D-BD9D164DD7EE}"/>
              </a:ext>
            </a:extLst>
          </p:cNvPr>
          <p:cNvSpPr/>
          <p:nvPr/>
        </p:nvSpPr>
        <p:spPr bwMode="auto">
          <a:xfrm>
            <a:off x="130744" y="3371620"/>
            <a:ext cx="3867008" cy="1397977"/>
          </a:xfrm>
          <a:prstGeom prst="roundRect">
            <a:avLst>
              <a:gd name="adj" fmla="val 2226"/>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square" lIns="274249" tIns="457081" rIns="274249" bIns="274249" numCol="1" spcCol="0" rtlCol="0" fromWordArt="0" anchor="t" anchorCtr="0" forceAA="0" compatLnSpc="1">
            <a:prstTxWarp prst="textNoShape">
              <a:avLst/>
            </a:prstTxWarp>
            <a:noAutofit/>
          </a:bodyPr>
          <a:lstStyle/>
          <a:p>
            <a:pPr defTabSz="228531"/>
            <a:endParaRPr lang="en-US" sz="1400" b="1" dirty="0">
              <a:latin typeface="Myriad Pro"/>
              <a:ea typeface="Calibri" charset="0"/>
              <a:cs typeface="Calibri" charset="0"/>
            </a:endParaRPr>
          </a:p>
        </p:txBody>
      </p:sp>
      <p:sp>
        <p:nvSpPr>
          <p:cNvPr id="11" name="Rounded Rectangle 77">
            <a:extLst>
              <a:ext uri="{FF2B5EF4-FFF2-40B4-BE49-F238E27FC236}">
                <a16:creationId xmlns:a16="http://schemas.microsoft.com/office/drawing/2014/main" id="{013CFCD4-436E-4806-986C-9E9A4DB35CF7}"/>
              </a:ext>
            </a:extLst>
          </p:cNvPr>
          <p:cNvSpPr/>
          <p:nvPr/>
        </p:nvSpPr>
        <p:spPr bwMode="auto">
          <a:xfrm>
            <a:off x="148633" y="4835449"/>
            <a:ext cx="3867008" cy="1397977"/>
          </a:xfrm>
          <a:prstGeom prst="roundRect">
            <a:avLst>
              <a:gd name="adj" fmla="val 2226"/>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square" lIns="274249" tIns="457081" rIns="274249" bIns="274249" numCol="1" spcCol="0" rtlCol="0" fromWordArt="0" anchor="t" anchorCtr="0" forceAA="0" compatLnSpc="1">
            <a:prstTxWarp prst="textNoShape">
              <a:avLst/>
            </a:prstTxWarp>
            <a:noAutofit/>
          </a:bodyPr>
          <a:lstStyle/>
          <a:p>
            <a:pPr defTabSz="228531"/>
            <a:endParaRPr lang="en-US" sz="1200" b="1" dirty="0">
              <a:ea typeface="Calibri" charset="0"/>
              <a:cs typeface="Calibri" charset="0"/>
            </a:endParaRPr>
          </a:p>
        </p:txBody>
      </p:sp>
      <p:sp>
        <p:nvSpPr>
          <p:cNvPr id="12" name="TextBox 11">
            <a:extLst>
              <a:ext uri="{FF2B5EF4-FFF2-40B4-BE49-F238E27FC236}">
                <a16:creationId xmlns:a16="http://schemas.microsoft.com/office/drawing/2014/main" id="{0A35F2DA-7228-4569-8593-877E4C7B3418}"/>
              </a:ext>
            </a:extLst>
          </p:cNvPr>
          <p:cNvSpPr txBox="1"/>
          <p:nvPr/>
        </p:nvSpPr>
        <p:spPr>
          <a:xfrm>
            <a:off x="253709" y="3382057"/>
            <a:ext cx="3631723" cy="1684243"/>
          </a:xfrm>
          <a:prstGeom prst="rect">
            <a:avLst/>
          </a:prstGeom>
        </p:spPr>
        <p:txBody>
          <a:bodyPr vert="horz" wrap="square" lIns="0" tIns="0" rIns="0" bIns="0" rtlCol="0" anchor="t">
            <a:noAutofit/>
          </a:bodyPr>
          <a:lstStyle/>
          <a:p>
            <a:pPr marL="342900" indent="-342900">
              <a:buFont typeface="+mj-lt"/>
              <a:buAutoNum type="arabicPeriod"/>
            </a:pPr>
            <a:endParaRPr lang="en-US" sz="1200" b="1" dirty="0"/>
          </a:p>
          <a:p>
            <a:pPr marL="342900" indent="-342900">
              <a:buFont typeface="+mj-lt"/>
              <a:buAutoNum type="arabicPeriod"/>
            </a:pPr>
            <a:r>
              <a:rPr lang="en-US" sz="1200" b="1" dirty="0"/>
              <a:t>Market Vertical – </a:t>
            </a:r>
            <a:r>
              <a:rPr lang="en-US" sz="1200" dirty="0"/>
              <a:t>Customers with high on-prem data needs, large workloads, and complex environments are ideal for Acme.  Verticals are segmented according to 12 factors to determine like groupings which are used to determine account potential $.</a:t>
            </a:r>
          </a:p>
          <a:p>
            <a:pPr marL="342900" indent="-342900">
              <a:buFont typeface="+mj-lt"/>
              <a:buAutoNum type="arabicPeriod"/>
            </a:pPr>
            <a:endParaRPr lang="en-US" sz="1200" b="1" dirty="0"/>
          </a:p>
          <a:p>
            <a:pPr marL="342900" indent="-342900">
              <a:buFont typeface="+mj-lt"/>
              <a:buAutoNum type="arabicPeriod"/>
            </a:pPr>
            <a:endParaRPr lang="en-US" sz="1200" b="1" dirty="0"/>
          </a:p>
          <a:p>
            <a:pPr marL="342900" indent="-342900">
              <a:buFont typeface="+mj-lt"/>
              <a:buAutoNum type="arabicPeriod"/>
            </a:pPr>
            <a:r>
              <a:rPr lang="en-US" sz="1200" b="1" dirty="0"/>
              <a:t>Territory Data Readiness – </a:t>
            </a:r>
            <a:r>
              <a:rPr lang="en-US" sz="1200" dirty="0"/>
              <a:t>Customers within territories with more mature data environments provide Acme opportunity to backup ever changing environments with high data usage. 10 readiness factors are used to score the territory</a:t>
            </a:r>
          </a:p>
        </p:txBody>
      </p:sp>
      <p:sp>
        <p:nvSpPr>
          <p:cNvPr id="13" name="Rounded Rectangle 77">
            <a:extLst>
              <a:ext uri="{FF2B5EF4-FFF2-40B4-BE49-F238E27FC236}">
                <a16:creationId xmlns:a16="http://schemas.microsoft.com/office/drawing/2014/main" id="{CB69B2C0-C0BA-400C-AAD3-B88B34ABB752}"/>
              </a:ext>
            </a:extLst>
          </p:cNvPr>
          <p:cNvSpPr/>
          <p:nvPr/>
        </p:nvSpPr>
        <p:spPr bwMode="auto">
          <a:xfrm>
            <a:off x="4061417" y="3382057"/>
            <a:ext cx="3867008" cy="1397977"/>
          </a:xfrm>
          <a:prstGeom prst="roundRect">
            <a:avLst>
              <a:gd name="adj" fmla="val 2226"/>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square" lIns="274249" tIns="457081" rIns="274249" bIns="274249" numCol="1" spcCol="0" rtlCol="0" fromWordArt="0" anchor="t" anchorCtr="0" forceAA="0" compatLnSpc="1">
            <a:prstTxWarp prst="textNoShape">
              <a:avLst/>
            </a:prstTxWarp>
            <a:noAutofit/>
          </a:bodyPr>
          <a:lstStyle/>
          <a:p>
            <a:pPr defTabSz="228531"/>
            <a:endParaRPr lang="en-US" sz="1200" b="1" dirty="0">
              <a:ea typeface="Calibri" charset="0"/>
              <a:cs typeface="Calibri" charset="0"/>
            </a:endParaRPr>
          </a:p>
        </p:txBody>
      </p:sp>
      <p:sp>
        <p:nvSpPr>
          <p:cNvPr id="14" name="Rounded Rectangle 77">
            <a:extLst>
              <a:ext uri="{FF2B5EF4-FFF2-40B4-BE49-F238E27FC236}">
                <a16:creationId xmlns:a16="http://schemas.microsoft.com/office/drawing/2014/main" id="{527E9034-A9B9-4AC5-A812-6239D7BECFBD}"/>
              </a:ext>
            </a:extLst>
          </p:cNvPr>
          <p:cNvSpPr/>
          <p:nvPr/>
        </p:nvSpPr>
        <p:spPr bwMode="auto">
          <a:xfrm>
            <a:off x="4080477" y="4842268"/>
            <a:ext cx="3867008" cy="1397977"/>
          </a:xfrm>
          <a:prstGeom prst="roundRect">
            <a:avLst>
              <a:gd name="adj" fmla="val 2226"/>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square" lIns="274249" tIns="457081" rIns="274249" bIns="274249" numCol="1" spcCol="0" rtlCol="0" fromWordArt="0" anchor="t" anchorCtr="0" forceAA="0" compatLnSpc="1">
            <a:prstTxWarp prst="textNoShape">
              <a:avLst/>
            </a:prstTxWarp>
            <a:noAutofit/>
          </a:bodyPr>
          <a:lstStyle/>
          <a:p>
            <a:pPr defTabSz="228531"/>
            <a:endParaRPr lang="en-US" sz="1200" b="1" dirty="0">
              <a:ea typeface="Calibri" charset="0"/>
              <a:cs typeface="Calibri" charset="0"/>
            </a:endParaRPr>
          </a:p>
        </p:txBody>
      </p:sp>
      <p:sp>
        <p:nvSpPr>
          <p:cNvPr id="15" name="TextBox 14">
            <a:extLst>
              <a:ext uri="{FF2B5EF4-FFF2-40B4-BE49-F238E27FC236}">
                <a16:creationId xmlns:a16="http://schemas.microsoft.com/office/drawing/2014/main" id="{72954194-417F-4957-A3FB-4893AAA0E7AE}"/>
              </a:ext>
            </a:extLst>
          </p:cNvPr>
          <p:cNvSpPr txBox="1"/>
          <p:nvPr/>
        </p:nvSpPr>
        <p:spPr>
          <a:xfrm>
            <a:off x="4139776" y="3384332"/>
            <a:ext cx="3743727" cy="1176199"/>
          </a:xfrm>
          <a:prstGeom prst="rect">
            <a:avLst/>
          </a:prstGeom>
        </p:spPr>
        <p:txBody>
          <a:bodyPr vert="horz" wrap="square" lIns="0" tIns="0" rIns="0" bIns="0" rtlCol="0" anchor="t">
            <a:noAutofit/>
          </a:bodyPr>
          <a:lstStyle/>
          <a:p>
            <a:pPr marL="342900" indent="-342900">
              <a:buFont typeface="+mj-lt"/>
              <a:buAutoNum type="arabicPeriod" startAt="3"/>
            </a:pPr>
            <a:endParaRPr lang="en-US" sz="1200" b="1" dirty="0"/>
          </a:p>
          <a:p>
            <a:pPr marL="342900" indent="-342900">
              <a:buFont typeface="+mj-lt"/>
              <a:buAutoNum type="arabicPeriod" startAt="3"/>
            </a:pPr>
            <a:r>
              <a:rPr lang="en-US" sz="1200" b="1" dirty="0"/>
              <a:t>Number of Product Families – </a:t>
            </a:r>
            <a:r>
              <a:rPr lang="en-US" sz="1200" dirty="0"/>
              <a:t>Customers that have Acme throughout their environment become “stickier” over time with higher retention rates as the number of product families per customer grows.  It is more difficult to be displaced by competitors. </a:t>
            </a:r>
          </a:p>
          <a:p>
            <a:pPr marL="342900" indent="-342900">
              <a:buFont typeface="+mj-lt"/>
              <a:buAutoNum type="arabicPeriod" startAt="3"/>
            </a:pPr>
            <a:endParaRPr lang="en-US" sz="1200" dirty="0"/>
          </a:p>
          <a:p>
            <a:endParaRPr lang="en-US" sz="1200" b="1" dirty="0"/>
          </a:p>
          <a:p>
            <a:pPr marL="342900" indent="-342900">
              <a:buFont typeface="+mj-lt"/>
              <a:buAutoNum type="arabicPeriod" startAt="4"/>
            </a:pPr>
            <a:r>
              <a:rPr lang="en-US" sz="1200" b="1" dirty="0"/>
              <a:t>New Business Revenue – </a:t>
            </a:r>
            <a:r>
              <a:rPr lang="en-US" sz="1200" dirty="0"/>
              <a:t>Customers with more new business revenues and high # of product families have the highest retention. New business leads to renewals which benefits Acme’s renewal recapture efforts and cross-sell upsell opportunities. </a:t>
            </a:r>
          </a:p>
        </p:txBody>
      </p:sp>
      <p:sp>
        <p:nvSpPr>
          <p:cNvPr id="16" name="Rounded Rectangle 77">
            <a:extLst>
              <a:ext uri="{FF2B5EF4-FFF2-40B4-BE49-F238E27FC236}">
                <a16:creationId xmlns:a16="http://schemas.microsoft.com/office/drawing/2014/main" id="{B97F7E41-8DFC-4904-8920-DFA0A964A90D}"/>
              </a:ext>
            </a:extLst>
          </p:cNvPr>
          <p:cNvSpPr/>
          <p:nvPr/>
        </p:nvSpPr>
        <p:spPr bwMode="auto">
          <a:xfrm>
            <a:off x="8059488" y="3372878"/>
            <a:ext cx="3867008" cy="1397977"/>
          </a:xfrm>
          <a:prstGeom prst="roundRect">
            <a:avLst>
              <a:gd name="adj" fmla="val 2226"/>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square" lIns="274249" tIns="457081" rIns="274249" bIns="274249" numCol="1" spcCol="0" rtlCol="0" fromWordArt="0" anchor="t" anchorCtr="0" forceAA="0" compatLnSpc="1">
            <a:prstTxWarp prst="textNoShape">
              <a:avLst/>
            </a:prstTxWarp>
            <a:noAutofit/>
          </a:bodyPr>
          <a:lstStyle/>
          <a:p>
            <a:pPr defTabSz="228531"/>
            <a:endParaRPr lang="en-US" sz="1400" b="1" dirty="0">
              <a:latin typeface="Myriad Pro"/>
              <a:ea typeface="Calibri" charset="0"/>
              <a:cs typeface="Calibri" charset="0"/>
            </a:endParaRPr>
          </a:p>
        </p:txBody>
      </p:sp>
      <p:sp>
        <p:nvSpPr>
          <p:cNvPr id="17" name="TextBox 16">
            <a:extLst>
              <a:ext uri="{FF2B5EF4-FFF2-40B4-BE49-F238E27FC236}">
                <a16:creationId xmlns:a16="http://schemas.microsoft.com/office/drawing/2014/main" id="{61FDC27C-27FB-42A1-8A48-87EB8AA798AE}"/>
              </a:ext>
            </a:extLst>
          </p:cNvPr>
          <p:cNvSpPr txBox="1"/>
          <p:nvPr/>
        </p:nvSpPr>
        <p:spPr>
          <a:xfrm>
            <a:off x="8182770" y="3412072"/>
            <a:ext cx="3631723" cy="1684243"/>
          </a:xfrm>
          <a:prstGeom prst="rect">
            <a:avLst/>
          </a:prstGeom>
        </p:spPr>
        <p:txBody>
          <a:bodyPr vert="horz" wrap="square" lIns="0" tIns="0" rIns="0" bIns="0" rtlCol="0" anchor="t">
            <a:noAutofit/>
          </a:bodyPr>
          <a:lstStyle/>
          <a:p>
            <a:pPr marL="342900" indent="-342900">
              <a:buFont typeface="+mj-lt"/>
              <a:buAutoNum type="arabicPeriod" startAt="5"/>
            </a:pPr>
            <a:endParaRPr lang="en-US" sz="1200" b="1" dirty="0"/>
          </a:p>
          <a:p>
            <a:pPr marL="342900" indent="-342900">
              <a:buFont typeface="+mj-lt"/>
              <a:buAutoNum type="arabicPeriod" startAt="5"/>
            </a:pPr>
            <a:r>
              <a:rPr lang="en-US" sz="1200" b="1" dirty="0"/>
              <a:t>Renewal Revenue – </a:t>
            </a:r>
            <a:r>
              <a:rPr lang="en-US" sz="1200" dirty="0"/>
              <a:t>Customers with high renewal bookings are an indicator of opportunity to recapture revenue as Renewal bookings are brought direct. This also provides opportunity for cross-sell and upsell through Customer Success motions.   </a:t>
            </a:r>
          </a:p>
        </p:txBody>
      </p:sp>
      <p:grpSp>
        <p:nvGrpSpPr>
          <p:cNvPr id="18" name="Group 17">
            <a:extLst>
              <a:ext uri="{FF2B5EF4-FFF2-40B4-BE49-F238E27FC236}">
                <a16:creationId xmlns:a16="http://schemas.microsoft.com/office/drawing/2014/main" id="{45A969BF-C566-4C03-A4B6-3D10250EEA1A}"/>
              </a:ext>
            </a:extLst>
          </p:cNvPr>
          <p:cNvGrpSpPr/>
          <p:nvPr/>
        </p:nvGrpSpPr>
        <p:grpSpPr>
          <a:xfrm>
            <a:off x="466408" y="1448554"/>
            <a:ext cx="2215037" cy="1469747"/>
            <a:chOff x="569495" y="1351139"/>
            <a:chExt cx="2215037" cy="1469747"/>
          </a:xfrm>
        </p:grpSpPr>
        <p:grpSp>
          <p:nvGrpSpPr>
            <p:cNvPr id="19" name="Graphic 15" descr="City">
              <a:extLst>
                <a:ext uri="{FF2B5EF4-FFF2-40B4-BE49-F238E27FC236}">
                  <a16:creationId xmlns:a16="http://schemas.microsoft.com/office/drawing/2014/main" id="{934FF7B8-4F60-4C9E-BA3A-1B32F7EEBEE5}"/>
                </a:ext>
              </a:extLst>
            </p:cNvPr>
            <p:cNvGrpSpPr/>
            <p:nvPr/>
          </p:nvGrpSpPr>
          <p:grpSpPr>
            <a:xfrm>
              <a:off x="1498420" y="1784478"/>
              <a:ext cx="378619" cy="548640"/>
              <a:chOff x="1396373" y="1642726"/>
              <a:chExt cx="378619" cy="450057"/>
            </a:xfrm>
            <a:solidFill>
              <a:schemeClr val="accent1"/>
            </a:solidFill>
          </p:grpSpPr>
          <p:sp>
            <p:nvSpPr>
              <p:cNvPr id="22" name="Freeform: Shape 21">
                <a:extLst>
                  <a:ext uri="{FF2B5EF4-FFF2-40B4-BE49-F238E27FC236}">
                    <a16:creationId xmlns:a16="http://schemas.microsoft.com/office/drawing/2014/main" id="{60C1707B-346D-43C4-A16F-4A1D02CC87FE}"/>
                  </a:ext>
                </a:extLst>
              </p:cNvPr>
              <p:cNvSpPr/>
              <p:nvPr/>
            </p:nvSpPr>
            <p:spPr>
              <a:xfrm>
                <a:off x="1396373" y="1828464"/>
                <a:ext cx="178594" cy="264319"/>
              </a:xfrm>
              <a:custGeom>
                <a:avLst/>
                <a:gdLst>
                  <a:gd name="connsiteX0" fmla="*/ 46881 w 178593"/>
                  <a:gd name="connsiteY0" fmla="*/ 161181 h 264318"/>
                  <a:gd name="connsiteX1" fmla="*/ 75456 w 178593"/>
                  <a:gd name="connsiteY1" fmla="*/ 161181 h 264318"/>
                  <a:gd name="connsiteX2" fmla="*/ 75456 w 178593"/>
                  <a:gd name="connsiteY2" fmla="*/ 189756 h 264318"/>
                  <a:gd name="connsiteX3" fmla="*/ 46881 w 178593"/>
                  <a:gd name="connsiteY3" fmla="*/ 189756 h 264318"/>
                  <a:gd name="connsiteX4" fmla="*/ 46881 w 178593"/>
                  <a:gd name="connsiteY4" fmla="*/ 161181 h 264318"/>
                  <a:gd name="connsiteX5" fmla="*/ 46881 w 178593"/>
                  <a:gd name="connsiteY5" fmla="*/ 104031 h 264318"/>
                  <a:gd name="connsiteX6" fmla="*/ 75456 w 178593"/>
                  <a:gd name="connsiteY6" fmla="*/ 104031 h 264318"/>
                  <a:gd name="connsiteX7" fmla="*/ 75456 w 178593"/>
                  <a:gd name="connsiteY7" fmla="*/ 132606 h 264318"/>
                  <a:gd name="connsiteX8" fmla="*/ 46881 w 178593"/>
                  <a:gd name="connsiteY8" fmla="*/ 132606 h 264318"/>
                  <a:gd name="connsiteX9" fmla="*/ 46881 w 178593"/>
                  <a:gd name="connsiteY9" fmla="*/ 104031 h 264318"/>
                  <a:gd name="connsiteX10" fmla="*/ 46881 w 178593"/>
                  <a:gd name="connsiteY10" fmla="*/ 46881 h 264318"/>
                  <a:gd name="connsiteX11" fmla="*/ 75456 w 178593"/>
                  <a:gd name="connsiteY11" fmla="*/ 46881 h 264318"/>
                  <a:gd name="connsiteX12" fmla="*/ 75456 w 178593"/>
                  <a:gd name="connsiteY12" fmla="*/ 75456 h 264318"/>
                  <a:gd name="connsiteX13" fmla="*/ 46881 w 178593"/>
                  <a:gd name="connsiteY13" fmla="*/ 75456 h 264318"/>
                  <a:gd name="connsiteX14" fmla="*/ 46881 w 178593"/>
                  <a:gd name="connsiteY14" fmla="*/ 46881 h 264318"/>
                  <a:gd name="connsiteX15" fmla="*/ 104031 w 178593"/>
                  <a:gd name="connsiteY15" fmla="*/ 161181 h 264318"/>
                  <a:gd name="connsiteX16" fmla="*/ 132606 w 178593"/>
                  <a:gd name="connsiteY16" fmla="*/ 161181 h 264318"/>
                  <a:gd name="connsiteX17" fmla="*/ 132606 w 178593"/>
                  <a:gd name="connsiteY17" fmla="*/ 189756 h 264318"/>
                  <a:gd name="connsiteX18" fmla="*/ 104031 w 178593"/>
                  <a:gd name="connsiteY18" fmla="*/ 189756 h 264318"/>
                  <a:gd name="connsiteX19" fmla="*/ 104031 w 178593"/>
                  <a:gd name="connsiteY19" fmla="*/ 161181 h 264318"/>
                  <a:gd name="connsiteX20" fmla="*/ 104031 w 178593"/>
                  <a:gd name="connsiteY20" fmla="*/ 104031 h 264318"/>
                  <a:gd name="connsiteX21" fmla="*/ 132606 w 178593"/>
                  <a:gd name="connsiteY21" fmla="*/ 104031 h 264318"/>
                  <a:gd name="connsiteX22" fmla="*/ 132606 w 178593"/>
                  <a:gd name="connsiteY22" fmla="*/ 132606 h 264318"/>
                  <a:gd name="connsiteX23" fmla="*/ 104031 w 178593"/>
                  <a:gd name="connsiteY23" fmla="*/ 132606 h 264318"/>
                  <a:gd name="connsiteX24" fmla="*/ 104031 w 178593"/>
                  <a:gd name="connsiteY24" fmla="*/ 104031 h 264318"/>
                  <a:gd name="connsiteX25" fmla="*/ 104031 w 178593"/>
                  <a:gd name="connsiteY25" fmla="*/ 46881 h 264318"/>
                  <a:gd name="connsiteX26" fmla="*/ 132606 w 178593"/>
                  <a:gd name="connsiteY26" fmla="*/ 46881 h 264318"/>
                  <a:gd name="connsiteX27" fmla="*/ 132606 w 178593"/>
                  <a:gd name="connsiteY27" fmla="*/ 75456 h 264318"/>
                  <a:gd name="connsiteX28" fmla="*/ 104031 w 178593"/>
                  <a:gd name="connsiteY28" fmla="*/ 75456 h 264318"/>
                  <a:gd name="connsiteX29" fmla="*/ 104031 w 178593"/>
                  <a:gd name="connsiteY29" fmla="*/ 46881 h 264318"/>
                  <a:gd name="connsiteX30" fmla="*/ 4018 w 178593"/>
                  <a:gd name="connsiteY30" fmla="*/ 261193 h 264318"/>
                  <a:gd name="connsiteX31" fmla="*/ 75456 w 178593"/>
                  <a:gd name="connsiteY31" fmla="*/ 261193 h 264318"/>
                  <a:gd name="connsiteX32" fmla="*/ 75456 w 178593"/>
                  <a:gd name="connsiteY32" fmla="*/ 218331 h 264318"/>
                  <a:gd name="connsiteX33" fmla="*/ 104031 w 178593"/>
                  <a:gd name="connsiteY33" fmla="*/ 218331 h 264318"/>
                  <a:gd name="connsiteX34" fmla="*/ 104031 w 178593"/>
                  <a:gd name="connsiteY34" fmla="*/ 261193 h 264318"/>
                  <a:gd name="connsiteX35" fmla="*/ 175468 w 178593"/>
                  <a:gd name="connsiteY35" fmla="*/ 261193 h 264318"/>
                  <a:gd name="connsiteX36" fmla="*/ 175468 w 178593"/>
                  <a:gd name="connsiteY36" fmla="*/ 4018 h 264318"/>
                  <a:gd name="connsiteX37" fmla="*/ 4018 w 178593"/>
                  <a:gd name="connsiteY37" fmla="*/ 4018 h 264318"/>
                  <a:gd name="connsiteX38" fmla="*/ 4018 w 178593"/>
                  <a:gd name="connsiteY38" fmla="*/ 261193 h 26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8593" h="264318">
                    <a:moveTo>
                      <a:pt x="46881" y="161181"/>
                    </a:moveTo>
                    <a:lnTo>
                      <a:pt x="75456" y="161181"/>
                    </a:lnTo>
                    <a:lnTo>
                      <a:pt x="75456" y="189756"/>
                    </a:lnTo>
                    <a:lnTo>
                      <a:pt x="46881" y="189756"/>
                    </a:lnTo>
                    <a:lnTo>
                      <a:pt x="46881" y="161181"/>
                    </a:lnTo>
                    <a:close/>
                    <a:moveTo>
                      <a:pt x="46881" y="104031"/>
                    </a:moveTo>
                    <a:lnTo>
                      <a:pt x="75456" y="104031"/>
                    </a:lnTo>
                    <a:lnTo>
                      <a:pt x="75456" y="132606"/>
                    </a:lnTo>
                    <a:lnTo>
                      <a:pt x="46881" y="132606"/>
                    </a:lnTo>
                    <a:lnTo>
                      <a:pt x="46881" y="104031"/>
                    </a:lnTo>
                    <a:close/>
                    <a:moveTo>
                      <a:pt x="46881" y="46881"/>
                    </a:moveTo>
                    <a:lnTo>
                      <a:pt x="75456" y="46881"/>
                    </a:lnTo>
                    <a:lnTo>
                      <a:pt x="75456" y="75456"/>
                    </a:lnTo>
                    <a:lnTo>
                      <a:pt x="46881" y="75456"/>
                    </a:lnTo>
                    <a:lnTo>
                      <a:pt x="46881" y="46881"/>
                    </a:lnTo>
                    <a:close/>
                    <a:moveTo>
                      <a:pt x="104031" y="161181"/>
                    </a:moveTo>
                    <a:lnTo>
                      <a:pt x="132606" y="161181"/>
                    </a:lnTo>
                    <a:lnTo>
                      <a:pt x="132606" y="189756"/>
                    </a:lnTo>
                    <a:lnTo>
                      <a:pt x="104031" y="189756"/>
                    </a:lnTo>
                    <a:lnTo>
                      <a:pt x="104031" y="161181"/>
                    </a:lnTo>
                    <a:close/>
                    <a:moveTo>
                      <a:pt x="104031" y="104031"/>
                    </a:moveTo>
                    <a:lnTo>
                      <a:pt x="132606" y="104031"/>
                    </a:lnTo>
                    <a:lnTo>
                      <a:pt x="132606" y="132606"/>
                    </a:lnTo>
                    <a:lnTo>
                      <a:pt x="104031" y="132606"/>
                    </a:lnTo>
                    <a:lnTo>
                      <a:pt x="104031" y="104031"/>
                    </a:lnTo>
                    <a:close/>
                    <a:moveTo>
                      <a:pt x="104031" y="46881"/>
                    </a:moveTo>
                    <a:lnTo>
                      <a:pt x="132606" y="46881"/>
                    </a:lnTo>
                    <a:lnTo>
                      <a:pt x="132606" y="75456"/>
                    </a:lnTo>
                    <a:lnTo>
                      <a:pt x="104031" y="75456"/>
                    </a:lnTo>
                    <a:lnTo>
                      <a:pt x="104031" y="46881"/>
                    </a:lnTo>
                    <a:close/>
                    <a:moveTo>
                      <a:pt x="4018" y="261193"/>
                    </a:moveTo>
                    <a:lnTo>
                      <a:pt x="75456" y="261193"/>
                    </a:lnTo>
                    <a:lnTo>
                      <a:pt x="75456" y="218331"/>
                    </a:lnTo>
                    <a:lnTo>
                      <a:pt x="104031" y="218331"/>
                    </a:lnTo>
                    <a:lnTo>
                      <a:pt x="104031" y="261193"/>
                    </a:lnTo>
                    <a:lnTo>
                      <a:pt x="175468" y="261193"/>
                    </a:lnTo>
                    <a:lnTo>
                      <a:pt x="175468" y="4018"/>
                    </a:lnTo>
                    <a:lnTo>
                      <a:pt x="4018" y="4018"/>
                    </a:lnTo>
                    <a:lnTo>
                      <a:pt x="4018" y="261193"/>
                    </a:lnTo>
                    <a:close/>
                  </a:path>
                </a:pathLst>
              </a:custGeom>
              <a:grpFill/>
              <a:ln w="7144" cap="flat">
                <a:noFill/>
                <a:prstDash val="solid"/>
                <a:miter/>
              </a:ln>
            </p:spPr>
            <p:txBody>
              <a:bodyPr rtlCol="0" anchor="ctr"/>
              <a:lstStyle/>
              <a:p>
                <a:endParaRPr lang="en-US" sz="1600" dirty="0">
                  <a:solidFill>
                    <a:srgbClr val="2C2C2B"/>
                  </a:solidFill>
                </a:endParaRPr>
              </a:p>
            </p:txBody>
          </p:sp>
          <p:sp>
            <p:nvSpPr>
              <p:cNvPr id="23" name="Freeform: Shape 22">
                <a:extLst>
                  <a:ext uri="{FF2B5EF4-FFF2-40B4-BE49-F238E27FC236}">
                    <a16:creationId xmlns:a16="http://schemas.microsoft.com/office/drawing/2014/main" id="{B4F220EA-99C8-4290-BB9A-CFBDBA9745A7}"/>
                  </a:ext>
                </a:extLst>
              </p:cNvPr>
              <p:cNvSpPr/>
              <p:nvPr/>
            </p:nvSpPr>
            <p:spPr>
              <a:xfrm>
                <a:off x="1596398" y="1885614"/>
                <a:ext cx="178594" cy="207169"/>
              </a:xfrm>
              <a:custGeom>
                <a:avLst/>
                <a:gdLst>
                  <a:gd name="connsiteX0" fmla="*/ 46881 w 178593"/>
                  <a:gd name="connsiteY0" fmla="*/ 104031 h 207168"/>
                  <a:gd name="connsiteX1" fmla="*/ 75456 w 178593"/>
                  <a:gd name="connsiteY1" fmla="*/ 104031 h 207168"/>
                  <a:gd name="connsiteX2" fmla="*/ 75456 w 178593"/>
                  <a:gd name="connsiteY2" fmla="*/ 132606 h 207168"/>
                  <a:gd name="connsiteX3" fmla="*/ 46881 w 178593"/>
                  <a:gd name="connsiteY3" fmla="*/ 132606 h 207168"/>
                  <a:gd name="connsiteX4" fmla="*/ 46881 w 178593"/>
                  <a:gd name="connsiteY4" fmla="*/ 104031 h 207168"/>
                  <a:gd name="connsiteX5" fmla="*/ 46881 w 178593"/>
                  <a:gd name="connsiteY5" fmla="*/ 46881 h 207168"/>
                  <a:gd name="connsiteX6" fmla="*/ 75456 w 178593"/>
                  <a:gd name="connsiteY6" fmla="*/ 46881 h 207168"/>
                  <a:gd name="connsiteX7" fmla="*/ 75456 w 178593"/>
                  <a:gd name="connsiteY7" fmla="*/ 75456 h 207168"/>
                  <a:gd name="connsiteX8" fmla="*/ 46881 w 178593"/>
                  <a:gd name="connsiteY8" fmla="*/ 75456 h 207168"/>
                  <a:gd name="connsiteX9" fmla="*/ 46881 w 178593"/>
                  <a:gd name="connsiteY9" fmla="*/ 46881 h 207168"/>
                  <a:gd name="connsiteX10" fmla="*/ 104031 w 178593"/>
                  <a:gd name="connsiteY10" fmla="*/ 104031 h 207168"/>
                  <a:gd name="connsiteX11" fmla="*/ 132606 w 178593"/>
                  <a:gd name="connsiteY11" fmla="*/ 104031 h 207168"/>
                  <a:gd name="connsiteX12" fmla="*/ 132606 w 178593"/>
                  <a:gd name="connsiteY12" fmla="*/ 132606 h 207168"/>
                  <a:gd name="connsiteX13" fmla="*/ 104031 w 178593"/>
                  <a:gd name="connsiteY13" fmla="*/ 132606 h 207168"/>
                  <a:gd name="connsiteX14" fmla="*/ 104031 w 178593"/>
                  <a:gd name="connsiteY14" fmla="*/ 104031 h 207168"/>
                  <a:gd name="connsiteX15" fmla="*/ 104031 w 178593"/>
                  <a:gd name="connsiteY15" fmla="*/ 46881 h 207168"/>
                  <a:gd name="connsiteX16" fmla="*/ 132606 w 178593"/>
                  <a:gd name="connsiteY16" fmla="*/ 46881 h 207168"/>
                  <a:gd name="connsiteX17" fmla="*/ 132606 w 178593"/>
                  <a:gd name="connsiteY17" fmla="*/ 75456 h 207168"/>
                  <a:gd name="connsiteX18" fmla="*/ 104031 w 178593"/>
                  <a:gd name="connsiteY18" fmla="*/ 75456 h 207168"/>
                  <a:gd name="connsiteX19" fmla="*/ 104031 w 178593"/>
                  <a:gd name="connsiteY19" fmla="*/ 46881 h 207168"/>
                  <a:gd name="connsiteX20" fmla="*/ 4018 w 178593"/>
                  <a:gd name="connsiteY20" fmla="*/ 204043 h 207168"/>
                  <a:gd name="connsiteX21" fmla="*/ 75456 w 178593"/>
                  <a:gd name="connsiteY21" fmla="*/ 204043 h 207168"/>
                  <a:gd name="connsiteX22" fmla="*/ 75456 w 178593"/>
                  <a:gd name="connsiteY22" fmla="*/ 161181 h 207168"/>
                  <a:gd name="connsiteX23" fmla="*/ 104031 w 178593"/>
                  <a:gd name="connsiteY23" fmla="*/ 161181 h 207168"/>
                  <a:gd name="connsiteX24" fmla="*/ 104031 w 178593"/>
                  <a:gd name="connsiteY24" fmla="*/ 204043 h 207168"/>
                  <a:gd name="connsiteX25" fmla="*/ 175468 w 178593"/>
                  <a:gd name="connsiteY25" fmla="*/ 204043 h 207168"/>
                  <a:gd name="connsiteX26" fmla="*/ 175468 w 178593"/>
                  <a:gd name="connsiteY26" fmla="*/ 4018 h 207168"/>
                  <a:gd name="connsiteX27" fmla="*/ 4018 w 178593"/>
                  <a:gd name="connsiteY27" fmla="*/ 4018 h 207168"/>
                  <a:gd name="connsiteX28" fmla="*/ 4018 w 178593"/>
                  <a:gd name="connsiteY28" fmla="*/ 204043 h 20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8593" h="207168">
                    <a:moveTo>
                      <a:pt x="46881" y="104031"/>
                    </a:moveTo>
                    <a:lnTo>
                      <a:pt x="75456" y="104031"/>
                    </a:lnTo>
                    <a:lnTo>
                      <a:pt x="75456" y="132606"/>
                    </a:lnTo>
                    <a:lnTo>
                      <a:pt x="46881" y="132606"/>
                    </a:lnTo>
                    <a:lnTo>
                      <a:pt x="46881" y="104031"/>
                    </a:lnTo>
                    <a:close/>
                    <a:moveTo>
                      <a:pt x="46881" y="46881"/>
                    </a:moveTo>
                    <a:lnTo>
                      <a:pt x="75456" y="46881"/>
                    </a:lnTo>
                    <a:lnTo>
                      <a:pt x="75456" y="75456"/>
                    </a:lnTo>
                    <a:lnTo>
                      <a:pt x="46881" y="75456"/>
                    </a:lnTo>
                    <a:lnTo>
                      <a:pt x="46881" y="46881"/>
                    </a:lnTo>
                    <a:close/>
                    <a:moveTo>
                      <a:pt x="104031" y="104031"/>
                    </a:moveTo>
                    <a:lnTo>
                      <a:pt x="132606" y="104031"/>
                    </a:lnTo>
                    <a:lnTo>
                      <a:pt x="132606" y="132606"/>
                    </a:lnTo>
                    <a:lnTo>
                      <a:pt x="104031" y="132606"/>
                    </a:lnTo>
                    <a:lnTo>
                      <a:pt x="104031" y="104031"/>
                    </a:lnTo>
                    <a:close/>
                    <a:moveTo>
                      <a:pt x="104031" y="46881"/>
                    </a:moveTo>
                    <a:lnTo>
                      <a:pt x="132606" y="46881"/>
                    </a:lnTo>
                    <a:lnTo>
                      <a:pt x="132606" y="75456"/>
                    </a:lnTo>
                    <a:lnTo>
                      <a:pt x="104031" y="75456"/>
                    </a:lnTo>
                    <a:lnTo>
                      <a:pt x="104031" y="46881"/>
                    </a:lnTo>
                    <a:close/>
                    <a:moveTo>
                      <a:pt x="4018" y="204043"/>
                    </a:moveTo>
                    <a:lnTo>
                      <a:pt x="75456" y="204043"/>
                    </a:lnTo>
                    <a:lnTo>
                      <a:pt x="75456" y="161181"/>
                    </a:lnTo>
                    <a:lnTo>
                      <a:pt x="104031" y="161181"/>
                    </a:lnTo>
                    <a:lnTo>
                      <a:pt x="104031" y="204043"/>
                    </a:lnTo>
                    <a:lnTo>
                      <a:pt x="175468" y="204043"/>
                    </a:lnTo>
                    <a:lnTo>
                      <a:pt x="175468" y="4018"/>
                    </a:lnTo>
                    <a:lnTo>
                      <a:pt x="4018" y="4018"/>
                    </a:lnTo>
                    <a:lnTo>
                      <a:pt x="4018" y="204043"/>
                    </a:lnTo>
                    <a:close/>
                  </a:path>
                </a:pathLst>
              </a:custGeom>
              <a:grpFill/>
              <a:ln w="7144" cap="flat">
                <a:noFill/>
                <a:prstDash val="solid"/>
                <a:miter/>
              </a:ln>
            </p:spPr>
            <p:txBody>
              <a:bodyPr rtlCol="0" anchor="ctr"/>
              <a:lstStyle/>
              <a:p>
                <a:endParaRPr lang="en-US" sz="1600" dirty="0">
                  <a:solidFill>
                    <a:srgbClr val="2C2C2B"/>
                  </a:solidFill>
                </a:endParaRPr>
              </a:p>
            </p:txBody>
          </p:sp>
          <p:sp>
            <p:nvSpPr>
              <p:cNvPr id="24" name="Freeform: Shape 23">
                <a:extLst>
                  <a:ext uri="{FF2B5EF4-FFF2-40B4-BE49-F238E27FC236}">
                    <a16:creationId xmlns:a16="http://schemas.microsoft.com/office/drawing/2014/main" id="{932F5B8A-16B7-42D4-B79E-DDE9416E6490}"/>
                  </a:ext>
                </a:extLst>
              </p:cNvPr>
              <p:cNvSpPr/>
              <p:nvPr/>
            </p:nvSpPr>
            <p:spPr>
              <a:xfrm>
                <a:off x="1496385" y="1642726"/>
                <a:ext cx="178594" cy="221456"/>
              </a:xfrm>
              <a:custGeom>
                <a:avLst/>
                <a:gdLst>
                  <a:gd name="connsiteX0" fmla="*/ 104031 w 178593"/>
                  <a:gd name="connsiteY0" fmla="*/ 104031 h 221456"/>
                  <a:gd name="connsiteX1" fmla="*/ 132606 w 178593"/>
                  <a:gd name="connsiteY1" fmla="*/ 104031 h 221456"/>
                  <a:gd name="connsiteX2" fmla="*/ 132606 w 178593"/>
                  <a:gd name="connsiteY2" fmla="*/ 132606 h 221456"/>
                  <a:gd name="connsiteX3" fmla="*/ 104031 w 178593"/>
                  <a:gd name="connsiteY3" fmla="*/ 132606 h 221456"/>
                  <a:gd name="connsiteX4" fmla="*/ 104031 w 178593"/>
                  <a:gd name="connsiteY4" fmla="*/ 104031 h 221456"/>
                  <a:gd name="connsiteX5" fmla="*/ 104031 w 178593"/>
                  <a:gd name="connsiteY5" fmla="*/ 46881 h 221456"/>
                  <a:gd name="connsiteX6" fmla="*/ 132606 w 178593"/>
                  <a:gd name="connsiteY6" fmla="*/ 46881 h 221456"/>
                  <a:gd name="connsiteX7" fmla="*/ 132606 w 178593"/>
                  <a:gd name="connsiteY7" fmla="*/ 75456 h 221456"/>
                  <a:gd name="connsiteX8" fmla="*/ 104031 w 178593"/>
                  <a:gd name="connsiteY8" fmla="*/ 75456 h 221456"/>
                  <a:gd name="connsiteX9" fmla="*/ 104031 w 178593"/>
                  <a:gd name="connsiteY9" fmla="*/ 46881 h 221456"/>
                  <a:gd name="connsiteX10" fmla="*/ 75456 w 178593"/>
                  <a:gd name="connsiteY10" fmla="*/ 75456 h 221456"/>
                  <a:gd name="connsiteX11" fmla="*/ 46881 w 178593"/>
                  <a:gd name="connsiteY11" fmla="*/ 75456 h 221456"/>
                  <a:gd name="connsiteX12" fmla="*/ 46881 w 178593"/>
                  <a:gd name="connsiteY12" fmla="*/ 46881 h 221456"/>
                  <a:gd name="connsiteX13" fmla="*/ 75456 w 178593"/>
                  <a:gd name="connsiteY13" fmla="*/ 46881 h 221456"/>
                  <a:gd name="connsiteX14" fmla="*/ 75456 w 178593"/>
                  <a:gd name="connsiteY14" fmla="*/ 75456 h 221456"/>
                  <a:gd name="connsiteX15" fmla="*/ 75456 w 178593"/>
                  <a:gd name="connsiteY15" fmla="*/ 132606 h 221456"/>
                  <a:gd name="connsiteX16" fmla="*/ 46881 w 178593"/>
                  <a:gd name="connsiteY16" fmla="*/ 132606 h 221456"/>
                  <a:gd name="connsiteX17" fmla="*/ 46881 w 178593"/>
                  <a:gd name="connsiteY17" fmla="*/ 104031 h 221456"/>
                  <a:gd name="connsiteX18" fmla="*/ 75456 w 178593"/>
                  <a:gd name="connsiteY18" fmla="*/ 104031 h 221456"/>
                  <a:gd name="connsiteX19" fmla="*/ 75456 w 178593"/>
                  <a:gd name="connsiteY19" fmla="*/ 132606 h 221456"/>
                  <a:gd name="connsiteX20" fmla="*/ 104031 w 178593"/>
                  <a:gd name="connsiteY20" fmla="*/ 218331 h 221456"/>
                  <a:gd name="connsiteX21" fmla="*/ 175468 w 178593"/>
                  <a:gd name="connsiteY21" fmla="*/ 218331 h 221456"/>
                  <a:gd name="connsiteX22" fmla="*/ 175468 w 178593"/>
                  <a:gd name="connsiteY22" fmla="*/ 4018 h 221456"/>
                  <a:gd name="connsiteX23" fmla="*/ 4018 w 178593"/>
                  <a:gd name="connsiteY23" fmla="*/ 4018 h 221456"/>
                  <a:gd name="connsiteX24" fmla="*/ 4018 w 178593"/>
                  <a:gd name="connsiteY24" fmla="*/ 161181 h 221456"/>
                  <a:gd name="connsiteX25" fmla="*/ 104031 w 178593"/>
                  <a:gd name="connsiteY25" fmla="*/ 161181 h 221456"/>
                  <a:gd name="connsiteX26" fmla="*/ 104031 w 178593"/>
                  <a:gd name="connsiteY26" fmla="*/ 218331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8593" h="221456">
                    <a:moveTo>
                      <a:pt x="104031" y="104031"/>
                    </a:moveTo>
                    <a:lnTo>
                      <a:pt x="132606" y="104031"/>
                    </a:lnTo>
                    <a:lnTo>
                      <a:pt x="132606" y="132606"/>
                    </a:lnTo>
                    <a:lnTo>
                      <a:pt x="104031" y="132606"/>
                    </a:lnTo>
                    <a:lnTo>
                      <a:pt x="104031" y="104031"/>
                    </a:lnTo>
                    <a:close/>
                    <a:moveTo>
                      <a:pt x="104031" y="46881"/>
                    </a:moveTo>
                    <a:lnTo>
                      <a:pt x="132606" y="46881"/>
                    </a:lnTo>
                    <a:lnTo>
                      <a:pt x="132606" y="75456"/>
                    </a:lnTo>
                    <a:lnTo>
                      <a:pt x="104031" y="75456"/>
                    </a:lnTo>
                    <a:lnTo>
                      <a:pt x="104031" y="46881"/>
                    </a:lnTo>
                    <a:close/>
                    <a:moveTo>
                      <a:pt x="75456" y="75456"/>
                    </a:moveTo>
                    <a:lnTo>
                      <a:pt x="46881" y="75456"/>
                    </a:lnTo>
                    <a:lnTo>
                      <a:pt x="46881" y="46881"/>
                    </a:lnTo>
                    <a:lnTo>
                      <a:pt x="75456" y="46881"/>
                    </a:lnTo>
                    <a:lnTo>
                      <a:pt x="75456" y="75456"/>
                    </a:lnTo>
                    <a:close/>
                    <a:moveTo>
                      <a:pt x="75456" y="132606"/>
                    </a:moveTo>
                    <a:lnTo>
                      <a:pt x="46881" y="132606"/>
                    </a:lnTo>
                    <a:lnTo>
                      <a:pt x="46881" y="104031"/>
                    </a:lnTo>
                    <a:lnTo>
                      <a:pt x="75456" y="104031"/>
                    </a:lnTo>
                    <a:lnTo>
                      <a:pt x="75456" y="132606"/>
                    </a:lnTo>
                    <a:close/>
                    <a:moveTo>
                      <a:pt x="104031" y="218331"/>
                    </a:moveTo>
                    <a:lnTo>
                      <a:pt x="175468" y="218331"/>
                    </a:lnTo>
                    <a:lnTo>
                      <a:pt x="175468" y="4018"/>
                    </a:lnTo>
                    <a:lnTo>
                      <a:pt x="4018" y="4018"/>
                    </a:lnTo>
                    <a:lnTo>
                      <a:pt x="4018" y="161181"/>
                    </a:lnTo>
                    <a:lnTo>
                      <a:pt x="104031" y="161181"/>
                    </a:lnTo>
                    <a:lnTo>
                      <a:pt x="104031" y="218331"/>
                    </a:lnTo>
                    <a:close/>
                  </a:path>
                </a:pathLst>
              </a:custGeom>
              <a:grpFill/>
              <a:ln w="7144" cap="flat">
                <a:noFill/>
                <a:prstDash val="solid"/>
                <a:miter/>
              </a:ln>
            </p:spPr>
            <p:txBody>
              <a:bodyPr rtlCol="0" anchor="ctr"/>
              <a:lstStyle/>
              <a:p>
                <a:endParaRPr lang="en-US" sz="1600" dirty="0">
                  <a:solidFill>
                    <a:srgbClr val="2C2C2B"/>
                  </a:solidFill>
                </a:endParaRPr>
              </a:p>
            </p:txBody>
          </p:sp>
        </p:grpSp>
        <p:sp>
          <p:nvSpPr>
            <p:cNvPr id="20" name="TextBox 19">
              <a:extLst>
                <a:ext uri="{FF2B5EF4-FFF2-40B4-BE49-F238E27FC236}">
                  <a16:creationId xmlns:a16="http://schemas.microsoft.com/office/drawing/2014/main" id="{10D7802E-BBE4-41DE-BE9B-237DC321AE18}"/>
                </a:ext>
              </a:extLst>
            </p:cNvPr>
            <p:cNvSpPr txBox="1"/>
            <p:nvPr/>
          </p:nvSpPr>
          <p:spPr>
            <a:xfrm>
              <a:off x="569495" y="1351139"/>
              <a:ext cx="2215037" cy="350807"/>
            </a:xfrm>
            <a:prstGeom prst="rect">
              <a:avLst/>
            </a:prstGeom>
          </p:spPr>
          <p:txBody>
            <a:bodyPr vert="horz" wrap="none" lIns="0" tIns="0" rIns="0" bIns="0" rtlCol="0" anchor="ctr">
              <a:noAutofit/>
            </a:bodyPr>
            <a:lstStyle/>
            <a:p>
              <a:pPr algn="ctr"/>
              <a:r>
                <a:rPr lang="en-US" sz="1600" dirty="0">
                  <a:solidFill>
                    <a:schemeClr val="accent1"/>
                  </a:solidFill>
                </a:rPr>
                <a:t>Market </a:t>
              </a:r>
              <a:br>
                <a:rPr lang="en-US" sz="1600" dirty="0">
                  <a:solidFill>
                    <a:schemeClr val="accent1"/>
                  </a:solidFill>
                </a:rPr>
              </a:br>
              <a:r>
                <a:rPr lang="en-US" sz="1600" dirty="0">
                  <a:solidFill>
                    <a:schemeClr val="accent1"/>
                  </a:solidFill>
                </a:rPr>
                <a:t>Vertical</a:t>
              </a:r>
            </a:p>
          </p:txBody>
        </p:sp>
        <p:sp>
          <p:nvSpPr>
            <p:cNvPr id="21" name="TextBox 20">
              <a:extLst>
                <a:ext uri="{FF2B5EF4-FFF2-40B4-BE49-F238E27FC236}">
                  <a16:creationId xmlns:a16="http://schemas.microsoft.com/office/drawing/2014/main" id="{E4E020DA-4173-4802-A065-B98ED055499E}"/>
                </a:ext>
              </a:extLst>
            </p:cNvPr>
            <p:cNvSpPr txBox="1"/>
            <p:nvPr/>
          </p:nvSpPr>
          <p:spPr>
            <a:xfrm>
              <a:off x="1230529" y="2455126"/>
              <a:ext cx="914400" cy="365760"/>
            </a:xfrm>
            <a:prstGeom prst="rect">
              <a:avLst/>
            </a:prstGeom>
          </p:spPr>
          <p:txBody>
            <a:bodyPr vert="horz" wrap="none" lIns="0" tIns="0" rIns="0" bIns="0" rtlCol="0" anchor="ctr">
              <a:noAutofit/>
            </a:bodyPr>
            <a:lstStyle/>
            <a:p>
              <a:pPr algn="ctr"/>
              <a:r>
                <a:rPr lang="en-US" sz="1600" dirty="0">
                  <a:solidFill>
                    <a:srgbClr val="2C2C2B"/>
                  </a:solidFill>
                </a:rPr>
                <a:t>35</a:t>
              </a:r>
            </a:p>
          </p:txBody>
        </p:sp>
      </p:grpSp>
      <p:sp>
        <p:nvSpPr>
          <p:cNvPr id="25" name="TextBox 24">
            <a:extLst>
              <a:ext uri="{FF2B5EF4-FFF2-40B4-BE49-F238E27FC236}">
                <a16:creationId xmlns:a16="http://schemas.microsoft.com/office/drawing/2014/main" id="{775D10F6-0377-40B5-97DE-55FA76E22B12}"/>
              </a:ext>
            </a:extLst>
          </p:cNvPr>
          <p:cNvSpPr txBox="1"/>
          <p:nvPr/>
        </p:nvSpPr>
        <p:spPr>
          <a:xfrm>
            <a:off x="1948253" y="2546053"/>
            <a:ext cx="914400" cy="365760"/>
          </a:xfrm>
          <a:prstGeom prst="rect">
            <a:avLst/>
          </a:prstGeom>
        </p:spPr>
        <p:txBody>
          <a:bodyPr vert="horz" wrap="none" lIns="0" tIns="0" rIns="0" bIns="0" rtlCol="0" anchor="ctr">
            <a:noAutofit/>
          </a:bodyPr>
          <a:lstStyle/>
          <a:p>
            <a:pPr algn="ctr"/>
            <a:r>
              <a:rPr lang="en-US" sz="2000" dirty="0">
                <a:solidFill>
                  <a:schemeClr val="accent1"/>
                </a:solidFill>
              </a:rPr>
              <a:t>+</a:t>
            </a:r>
          </a:p>
        </p:txBody>
      </p:sp>
      <p:sp>
        <p:nvSpPr>
          <p:cNvPr id="26" name="TextBox 25">
            <a:extLst>
              <a:ext uri="{FF2B5EF4-FFF2-40B4-BE49-F238E27FC236}">
                <a16:creationId xmlns:a16="http://schemas.microsoft.com/office/drawing/2014/main" id="{2CD08991-C97C-4C89-8FEE-B180896B5300}"/>
              </a:ext>
            </a:extLst>
          </p:cNvPr>
          <p:cNvSpPr txBox="1"/>
          <p:nvPr/>
        </p:nvSpPr>
        <p:spPr>
          <a:xfrm>
            <a:off x="3998992" y="2562312"/>
            <a:ext cx="914400" cy="365760"/>
          </a:xfrm>
          <a:prstGeom prst="rect">
            <a:avLst/>
          </a:prstGeom>
        </p:spPr>
        <p:txBody>
          <a:bodyPr vert="horz" wrap="none" lIns="0" tIns="0" rIns="0" bIns="0" rtlCol="0" anchor="ctr">
            <a:noAutofit/>
          </a:bodyPr>
          <a:lstStyle/>
          <a:p>
            <a:pPr algn="ctr"/>
            <a:r>
              <a:rPr lang="en-US" sz="2000" dirty="0">
                <a:solidFill>
                  <a:schemeClr val="accent1"/>
                </a:solidFill>
              </a:rPr>
              <a:t>+</a:t>
            </a:r>
          </a:p>
        </p:txBody>
      </p:sp>
      <p:sp>
        <p:nvSpPr>
          <p:cNvPr id="27" name="TextBox 26">
            <a:extLst>
              <a:ext uri="{FF2B5EF4-FFF2-40B4-BE49-F238E27FC236}">
                <a16:creationId xmlns:a16="http://schemas.microsoft.com/office/drawing/2014/main" id="{57BEBD31-B89F-4DC1-8AF0-44E7A0E9482F}"/>
              </a:ext>
            </a:extLst>
          </p:cNvPr>
          <p:cNvSpPr txBox="1"/>
          <p:nvPr/>
        </p:nvSpPr>
        <p:spPr>
          <a:xfrm>
            <a:off x="5891802" y="2551144"/>
            <a:ext cx="914400" cy="365760"/>
          </a:xfrm>
          <a:prstGeom prst="rect">
            <a:avLst/>
          </a:prstGeom>
        </p:spPr>
        <p:txBody>
          <a:bodyPr vert="horz" wrap="none" lIns="0" tIns="0" rIns="0" bIns="0" rtlCol="0" anchor="ctr">
            <a:noAutofit/>
          </a:bodyPr>
          <a:lstStyle/>
          <a:p>
            <a:pPr algn="ctr"/>
            <a:r>
              <a:rPr lang="en-US" sz="2000" dirty="0">
                <a:solidFill>
                  <a:schemeClr val="accent1"/>
                </a:solidFill>
              </a:rPr>
              <a:t>+</a:t>
            </a:r>
          </a:p>
        </p:txBody>
      </p:sp>
      <p:sp>
        <p:nvSpPr>
          <p:cNvPr id="28" name="TextBox 27">
            <a:extLst>
              <a:ext uri="{FF2B5EF4-FFF2-40B4-BE49-F238E27FC236}">
                <a16:creationId xmlns:a16="http://schemas.microsoft.com/office/drawing/2014/main" id="{F1790E3A-7BB3-4C30-A877-0BF7F1492916}"/>
              </a:ext>
            </a:extLst>
          </p:cNvPr>
          <p:cNvSpPr txBox="1"/>
          <p:nvPr/>
        </p:nvSpPr>
        <p:spPr>
          <a:xfrm>
            <a:off x="7903763" y="2538702"/>
            <a:ext cx="914400" cy="365760"/>
          </a:xfrm>
          <a:prstGeom prst="rect">
            <a:avLst/>
          </a:prstGeom>
        </p:spPr>
        <p:txBody>
          <a:bodyPr vert="horz" wrap="none" lIns="0" tIns="0" rIns="0" bIns="0" rtlCol="0" anchor="ctr">
            <a:noAutofit/>
          </a:bodyPr>
          <a:lstStyle/>
          <a:p>
            <a:pPr algn="ctr"/>
            <a:r>
              <a:rPr lang="en-US" sz="2000" dirty="0">
                <a:solidFill>
                  <a:schemeClr val="accent1"/>
                </a:solidFill>
              </a:rPr>
              <a:t>+</a:t>
            </a:r>
          </a:p>
        </p:txBody>
      </p:sp>
      <p:grpSp>
        <p:nvGrpSpPr>
          <p:cNvPr id="29" name="Group 28">
            <a:extLst>
              <a:ext uri="{FF2B5EF4-FFF2-40B4-BE49-F238E27FC236}">
                <a16:creationId xmlns:a16="http://schemas.microsoft.com/office/drawing/2014/main" id="{47192165-5473-4ED3-86DD-1D85667F9D84}"/>
              </a:ext>
            </a:extLst>
          </p:cNvPr>
          <p:cNvGrpSpPr/>
          <p:nvPr/>
        </p:nvGrpSpPr>
        <p:grpSpPr>
          <a:xfrm>
            <a:off x="6328384" y="1466316"/>
            <a:ext cx="2051153" cy="1445497"/>
            <a:chOff x="9632115" y="1345940"/>
            <a:chExt cx="2051153" cy="1445497"/>
          </a:xfrm>
        </p:grpSpPr>
        <p:pic>
          <p:nvPicPr>
            <p:cNvPr id="30" name="Graphic 29" descr="Money">
              <a:extLst>
                <a:ext uri="{FF2B5EF4-FFF2-40B4-BE49-F238E27FC236}">
                  <a16:creationId xmlns:a16="http://schemas.microsoft.com/office/drawing/2014/main" id="{41732B1F-FD2C-455E-AB7F-214C0840A817}"/>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34151" y="1806250"/>
              <a:ext cx="548640" cy="548640"/>
            </a:xfrm>
            <a:prstGeom prst="rect">
              <a:avLst/>
            </a:prstGeom>
          </p:spPr>
        </p:pic>
        <p:sp>
          <p:nvSpPr>
            <p:cNvPr id="31" name="TextBox 30">
              <a:extLst>
                <a:ext uri="{FF2B5EF4-FFF2-40B4-BE49-F238E27FC236}">
                  <a16:creationId xmlns:a16="http://schemas.microsoft.com/office/drawing/2014/main" id="{A61C98E7-6211-4BAE-BBDA-4344C9879C9C}"/>
                </a:ext>
              </a:extLst>
            </p:cNvPr>
            <p:cNvSpPr txBox="1"/>
            <p:nvPr/>
          </p:nvSpPr>
          <p:spPr>
            <a:xfrm>
              <a:off x="9632115" y="1345940"/>
              <a:ext cx="2051153" cy="350807"/>
            </a:xfrm>
            <a:prstGeom prst="rect">
              <a:avLst/>
            </a:prstGeom>
          </p:spPr>
          <p:txBody>
            <a:bodyPr vert="horz" wrap="square" lIns="0" tIns="0" rIns="0" bIns="0" rtlCol="0" anchor="ctr">
              <a:noAutofit/>
            </a:bodyPr>
            <a:lstStyle/>
            <a:p>
              <a:pPr algn="ctr"/>
              <a:r>
                <a:rPr lang="en-US" sz="1600" dirty="0">
                  <a:solidFill>
                    <a:schemeClr val="accent1"/>
                  </a:solidFill>
                </a:rPr>
                <a:t>New Business  ($)</a:t>
              </a:r>
            </a:p>
            <a:p>
              <a:pPr algn="ctr"/>
              <a:r>
                <a:rPr lang="en-US" sz="1600" dirty="0">
                  <a:solidFill>
                    <a:schemeClr val="accent1"/>
                  </a:solidFill>
                </a:rPr>
                <a:t>FY A + B</a:t>
              </a:r>
            </a:p>
          </p:txBody>
        </p:sp>
        <p:sp>
          <p:nvSpPr>
            <p:cNvPr id="32" name="TextBox 31">
              <a:extLst>
                <a:ext uri="{FF2B5EF4-FFF2-40B4-BE49-F238E27FC236}">
                  <a16:creationId xmlns:a16="http://schemas.microsoft.com/office/drawing/2014/main" id="{9DBEA3B7-2359-41D9-8182-7888F18E7F18}"/>
                </a:ext>
              </a:extLst>
            </p:cNvPr>
            <p:cNvSpPr txBox="1"/>
            <p:nvPr/>
          </p:nvSpPr>
          <p:spPr>
            <a:xfrm>
              <a:off x="10202922" y="2425677"/>
              <a:ext cx="914400" cy="365760"/>
            </a:xfrm>
            <a:prstGeom prst="rect">
              <a:avLst/>
            </a:prstGeom>
          </p:spPr>
          <p:txBody>
            <a:bodyPr vert="horz" wrap="none" lIns="0" tIns="0" rIns="0" bIns="0" rtlCol="0" anchor="ctr">
              <a:noAutofit/>
            </a:bodyPr>
            <a:lstStyle/>
            <a:p>
              <a:pPr algn="ctr"/>
              <a:r>
                <a:rPr lang="en-US" sz="1600" dirty="0">
                  <a:solidFill>
                    <a:srgbClr val="2C2C2B"/>
                  </a:solidFill>
                </a:rPr>
                <a:t>15</a:t>
              </a:r>
            </a:p>
          </p:txBody>
        </p:sp>
      </p:grpSp>
      <p:grpSp>
        <p:nvGrpSpPr>
          <p:cNvPr id="33" name="Group 32">
            <a:extLst>
              <a:ext uri="{FF2B5EF4-FFF2-40B4-BE49-F238E27FC236}">
                <a16:creationId xmlns:a16="http://schemas.microsoft.com/office/drawing/2014/main" id="{EA27A218-DDB8-4F12-956E-7884FCC5E9A2}"/>
              </a:ext>
            </a:extLst>
          </p:cNvPr>
          <p:cNvGrpSpPr/>
          <p:nvPr/>
        </p:nvGrpSpPr>
        <p:grpSpPr>
          <a:xfrm>
            <a:off x="4456427" y="1468809"/>
            <a:ext cx="1717040" cy="1471370"/>
            <a:chOff x="5011680" y="1300516"/>
            <a:chExt cx="1717040" cy="1471370"/>
          </a:xfrm>
        </p:grpSpPr>
        <p:sp>
          <p:nvSpPr>
            <p:cNvPr id="34" name="TextBox 33">
              <a:extLst>
                <a:ext uri="{FF2B5EF4-FFF2-40B4-BE49-F238E27FC236}">
                  <a16:creationId xmlns:a16="http://schemas.microsoft.com/office/drawing/2014/main" id="{B9C690E6-F656-4640-AEBF-395CB60F89F7}"/>
                </a:ext>
              </a:extLst>
            </p:cNvPr>
            <p:cNvSpPr txBox="1"/>
            <p:nvPr/>
          </p:nvSpPr>
          <p:spPr>
            <a:xfrm>
              <a:off x="5011680" y="1300516"/>
              <a:ext cx="1717040" cy="350807"/>
            </a:xfrm>
            <a:prstGeom prst="rect">
              <a:avLst/>
            </a:prstGeom>
          </p:spPr>
          <p:txBody>
            <a:bodyPr vert="horz" wrap="square" lIns="0" tIns="0" rIns="0" bIns="0" rtlCol="0" anchor="ctr">
              <a:noAutofit/>
            </a:bodyPr>
            <a:lstStyle/>
            <a:p>
              <a:pPr algn="ctr"/>
              <a:r>
                <a:rPr lang="en-US" sz="1600" dirty="0">
                  <a:solidFill>
                    <a:schemeClr val="accent1"/>
                  </a:solidFill>
                </a:rPr>
                <a:t># of Product</a:t>
              </a:r>
            </a:p>
            <a:p>
              <a:pPr algn="ctr"/>
              <a:r>
                <a:rPr lang="en-US" sz="1600" dirty="0">
                  <a:solidFill>
                    <a:schemeClr val="accent1"/>
                  </a:solidFill>
                </a:rPr>
                <a:t>Families</a:t>
              </a:r>
            </a:p>
          </p:txBody>
        </p:sp>
        <p:sp>
          <p:nvSpPr>
            <p:cNvPr id="35" name="TextBox 34">
              <a:extLst>
                <a:ext uri="{FF2B5EF4-FFF2-40B4-BE49-F238E27FC236}">
                  <a16:creationId xmlns:a16="http://schemas.microsoft.com/office/drawing/2014/main" id="{6256AE93-E4A2-4BE0-93C9-4187463FE73B}"/>
                </a:ext>
              </a:extLst>
            </p:cNvPr>
            <p:cNvSpPr txBox="1"/>
            <p:nvPr/>
          </p:nvSpPr>
          <p:spPr>
            <a:xfrm>
              <a:off x="5470328" y="2406126"/>
              <a:ext cx="914400" cy="365760"/>
            </a:xfrm>
            <a:prstGeom prst="rect">
              <a:avLst/>
            </a:prstGeom>
          </p:spPr>
          <p:txBody>
            <a:bodyPr vert="horz" wrap="none" lIns="0" tIns="0" rIns="0" bIns="0" rtlCol="0" anchor="ctr">
              <a:noAutofit/>
            </a:bodyPr>
            <a:lstStyle/>
            <a:p>
              <a:pPr algn="ctr"/>
              <a:r>
                <a:rPr lang="en-US" sz="1600" dirty="0">
                  <a:solidFill>
                    <a:srgbClr val="2C2C2B"/>
                  </a:solidFill>
                </a:rPr>
                <a:t>20</a:t>
              </a:r>
            </a:p>
          </p:txBody>
        </p:sp>
        <p:pic>
          <p:nvPicPr>
            <p:cNvPr id="36" name="Graphic 35" descr="Database">
              <a:extLst>
                <a:ext uri="{FF2B5EF4-FFF2-40B4-BE49-F238E27FC236}">
                  <a16:creationId xmlns:a16="http://schemas.microsoft.com/office/drawing/2014/main" id="{C7DB9203-5302-4F64-BD2F-A2362F21EC02}"/>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47517" y="1784478"/>
              <a:ext cx="548640" cy="548640"/>
            </a:xfrm>
            <a:prstGeom prst="rect">
              <a:avLst/>
            </a:prstGeom>
          </p:spPr>
        </p:pic>
      </p:grpSp>
      <p:grpSp>
        <p:nvGrpSpPr>
          <p:cNvPr id="37" name="Group 36">
            <a:extLst>
              <a:ext uri="{FF2B5EF4-FFF2-40B4-BE49-F238E27FC236}">
                <a16:creationId xmlns:a16="http://schemas.microsoft.com/office/drawing/2014/main" id="{1E3D63B4-A0BE-42C6-B1FF-4DED9A7615EA}"/>
              </a:ext>
            </a:extLst>
          </p:cNvPr>
          <p:cNvGrpSpPr/>
          <p:nvPr/>
        </p:nvGrpSpPr>
        <p:grpSpPr>
          <a:xfrm>
            <a:off x="8056571" y="1466764"/>
            <a:ext cx="2529836" cy="1440522"/>
            <a:chOff x="6871045" y="1321166"/>
            <a:chExt cx="2529836" cy="1440522"/>
          </a:xfrm>
        </p:grpSpPr>
        <p:sp>
          <p:nvSpPr>
            <p:cNvPr id="38" name="TextBox 37">
              <a:extLst>
                <a:ext uri="{FF2B5EF4-FFF2-40B4-BE49-F238E27FC236}">
                  <a16:creationId xmlns:a16="http://schemas.microsoft.com/office/drawing/2014/main" id="{F8F0AE91-745B-4D5C-A866-EFF9BBF3BD0D}"/>
                </a:ext>
              </a:extLst>
            </p:cNvPr>
            <p:cNvSpPr txBox="1"/>
            <p:nvPr/>
          </p:nvSpPr>
          <p:spPr>
            <a:xfrm>
              <a:off x="6871045" y="1321166"/>
              <a:ext cx="2529836" cy="350807"/>
            </a:xfrm>
            <a:prstGeom prst="rect">
              <a:avLst/>
            </a:prstGeom>
          </p:spPr>
          <p:txBody>
            <a:bodyPr vert="horz" wrap="square" lIns="0" tIns="0" rIns="0" bIns="0" rtlCol="0" anchor="ctr">
              <a:noAutofit/>
            </a:bodyPr>
            <a:lstStyle/>
            <a:p>
              <a:pPr algn="ctr"/>
              <a:r>
                <a:rPr lang="en-US" sz="1600" dirty="0">
                  <a:solidFill>
                    <a:schemeClr val="accent1"/>
                  </a:solidFill>
                </a:rPr>
                <a:t>Renewals ($) </a:t>
              </a:r>
            </a:p>
            <a:p>
              <a:pPr algn="ctr"/>
              <a:r>
                <a:rPr lang="en-US" sz="1600" dirty="0">
                  <a:solidFill>
                    <a:schemeClr val="accent1"/>
                  </a:solidFill>
                </a:rPr>
                <a:t>FY A + B</a:t>
              </a:r>
            </a:p>
          </p:txBody>
        </p:sp>
        <p:sp>
          <p:nvSpPr>
            <p:cNvPr id="39" name="TextBox 38">
              <a:extLst>
                <a:ext uri="{FF2B5EF4-FFF2-40B4-BE49-F238E27FC236}">
                  <a16:creationId xmlns:a16="http://schemas.microsoft.com/office/drawing/2014/main" id="{61F6FB37-9BE2-4AB1-94B8-CFF1489EE96D}"/>
                </a:ext>
              </a:extLst>
            </p:cNvPr>
            <p:cNvSpPr txBox="1"/>
            <p:nvPr/>
          </p:nvSpPr>
          <p:spPr>
            <a:xfrm>
              <a:off x="7718109" y="2395928"/>
              <a:ext cx="914400" cy="365760"/>
            </a:xfrm>
            <a:prstGeom prst="rect">
              <a:avLst/>
            </a:prstGeom>
          </p:spPr>
          <p:txBody>
            <a:bodyPr vert="horz" wrap="none" lIns="0" tIns="0" rIns="0" bIns="0" rtlCol="0" anchor="ctr">
              <a:noAutofit/>
            </a:bodyPr>
            <a:lstStyle/>
            <a:p>
              <a:pPr algn="ctr"/>
              <a:r>
                <a:rPr lang="en-US" sz="1600" dirty="0">
                  <a:solidFill>
                    <a:srgbClr val="2C2C2B"/>
                  </a:solidFill>
                </a:rPr>
                <a:t>10</a:t>
              </a:r>
            </a:p>
          </p:txBody>
        </p:sp>
        <p:pic>
          <p:nvPicPr>
            <p:cNvPr id="40" name="Graphic 39" descr="Register">
              <a:extLst>
                <a:ext uri="{FF2B5EF4-FFF2-40B4-BE49-F238E27FC236}">
                  <a16:creationId xmlns:a16="http://schemas.microsoft.com/office/drawing/2014/main" id="{2EA2520D-5BF8-4CD2-8A5C-828B8C13B826}"/>
                </a:ext>
              </a:extLst>
            </p:cNvPr>
            <p:cNvPicPr>
              <a:picLocks noChangeAspect="1"/>
            </p:cNvPicPr>
            <p:nvPr/>
          </p:nvPicPr>
          <p:blipFill>
            <a:blip r:embed="rId10"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00989" y="1785595"/>
              <a:ext cx="548640" cy="548640"/>
            </a:xfrm>
            <a:prstGeom prst="rect">
              <a:avLst/>
            </a:prstGeom>
          </p:spPr>
        </p:pic>
      </p:grpSp>
      <p:grpSp>
        <p:nvGrpSpPr>
          <p:cNvPr id="41" name="Group 40">
            <a:extLst>
              <a:ext uri="{FF2B5EF4-FFF2-40B4-BE49-F238E27FC236}">
                <a16:creationId xmlns:a16="http://schemas.microsoft.com/office/drawing/2014/main" id="{4177933A-4163-451D-BA2F-01389CC918F2}"/>
              </a:ext>
            </a:extLst>
          </p:cNvPr>
          <p:cNvGrpSpPr/>
          <p:nvPr/>
        </p:nvGrpSpPr>
        <p:grpSpPr>
          <a:xfrm>
            <a:off x="2250357" y="1469995"/>
            <a:ext cx="2529836" cy="1466107"/>
            <a:chOff x="2672010" y="1269976"/>
            <a:chExt cx="2529836" cy="1466107"/>
          </a:xfrm>
        </p:grpSpPr>
        <p:sp>
          <p:nvSpPr>
            <p:cNvPr id="42" name="TextBox 41">
              <a:extLst>
                <a:ext uri="{FF2B5EF4-FFF2-40B4-BE49-F238E27FC236}">
                  <a16:creationId xmlns:a16="http://schemas.microsoft.com/office/drawing/2014/main" id="{9C7C43FB-C11A-4B2C-85C3-0839171257FC}"/>
                </a:ext>
              </a:extLst>
            </p:cNvPr>
            <p:cNvSpPr txBox="1"/>
            <p:nvPr/>
          </p:nvSpPr>
          <p:spPr>
            <a:xfrm>
              <a:off x="2672010" y="1269976"/>
              <a:ext cx="2529836" cy="350807"/>
            </a:xfrm>
            <a:prstGeom prst="rect">
              <a:avLst/>
            </a:prstGeom>
          </p:spPr>
          <p:txBody>
            <a:bodyPr vert="horz" wrap="square" lIns="0" tIns="0" rIns="0" bIns="0" rtlCol="0" anchor="ctr">
              <a:noAutofit/>
            </a:bodyPr>
            <a:lstStyle/>
            <a:p>
              <a:pPr algn="ctr" defTabSz="914126">
                <a:defRPr/>
              </a:pPr>
              <a:r>
                <a:rPr lang="en-US" sz="1600" kern="0" dirty="0">
                  <a:solidFill>
                    <a:schemeClr val="accent1"/>
                  </a:solidFill>
                  <a:ea typeface="Century Gothic" charset="0"/>
                  <a:cs typeface="Calibri" panose="020F0502020204030204" pitchFamily="34" charset="0"/>
                </a:rPr>
                <a:t>Territory </a:t>
              </a:r>
            </a:p>
            <a:p>
              <a:pPr algn="ctr" defTabSz="914126">
                <a:defRPr/>
              </a:pPr>
              <a:r>
                <a:rPr lang="en-US" sz="1600" kern="0" dirty="0">
                  <a:solidFill>
                    <a:schemeClr val="accent1"/>
                  </a:solidFill>
                  <a:ea typeface="Century Gothic" charset="0"/>
                  <a:cs typeface="Calibri" panose="020F0502020204030204" pitchFamily="34" charset="0"/>
                </a:rPr>
                <a:t>Data Readiness</a:t>
              </a:r>
            </a:p>
          </p:txBody>
        </p:sp>
        <p:sp>
          <p:nvSpPr>
            <p:cNvPr id="43" name="TextBox 42">
              <a:extLst>
                <a:ext uri="{FF2B5EF4-FFF2-40B4-BE49-F238E27FC236}">
                  <a16:creationId xmlns:a16="http://schemas.microsoft.com/office/drawing/2014/main" id="{140B8C7C-EE82-4C30-980F-C01C7402F42F}"/>
                </a:ext>
              </a:extLst>
            </p:cNvPr>
            <p:cNvSpPr txBox="1"/>
            <p:nvPr/>
          </p:nvSpPr>
          <p:spPr>
            <a:xfrm>
              <a:off x="3479278" y="2370323"/>
              <a:ext cx="914400" cy="365760"/>
            </a:xfrm>
            <a:prstGeom prst="rect">
              <a:avLst/>
            </a:prstGeom>
          </p:spPr>
          <p:txBody>
            <a:bodyPr vert="horz" wrap="none" lIns="0" tIns="0" rIns="0" bIns="0" rtlCol="0" anchor="ctr">
              <a:noAutofit/>
            </a:bodyPr>
            <a:lstStyle/>
            <a:p>
              <a:pPr algn="ctr"/>
              <a:r>
                <a:rPr lang="en-US" sz="1600" dirty="0">
                  <a:solidFill>
                    <a:srgbClr val="2C2C2B"/>
                  </a:solidFill>
                </a:rPr>
                <a:t>20</a:t>
              </a:r>
            </a:p>
          </p:txBody>
        </p:sp>
        <p:pic>
          <p:nvPicPr>
            <p:cNvPr id="44" name="Graphic 43" descr="Wireless router">
              <a:extLst>
                <a:ext uri="{FF2B5EF4-FFF2-40B4-BE49-F238E27FC236}">
                  <a16:creationId xmlns:a16="http://schemas.microsoft.com/office/drawing/2014/main" id="{64EEED16-E235-4BA8-83F2-0B3F395842F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614303" y="1717042"/>
              <a:ext cx="645251" cy="645251"/>
            </a:xfrm>
            <a:prstGeom prst="rect">
              <a:avLst/>
            </a:prstGeom>
          </p:spPr>
        </p:pic>
      </p:grpSp>
      <p:sp>
        <p:nvSpPr>
          <p:cNvPr id="45" name="TextBox 44">
            <a:extLst>
              <a:ext uri="{FF2B5EF4-FFF2-40B4-BE49-F238E27FC236}">
                <a16:creationId xmlns:a16="http://schemas.microsoft.com/office/drawing/2014/main" id="{9DCC7634-2AE8-40B9-A212-F7ADAD665054}"/>
              </a:ext>
            </a:extLst>
          </p:cNvPr>
          <p:cNvSpPr txBox="1"/>
          <p:nvPr/>
        </p:nvSpPr>
        <p:spPr>
          <a:xfrm>
            <a:off x="9878188" y="2547011"/>
            <a:ext cx="914400" cy="365760"/>
          </a:xfrm>
          <a:prstGeom prst="rect">
            <a:avLst/>
          </a:prstGeom>
        </p:spPr>
        <p:txBody>
          <a:bodyPr vert="horz" wrap="none" lIns="0" tIns="0" rIns="0" bIns="0" rtlCol="0" anchor="ctr">
            <a:noAutofit/>
          </a:bodyPr>
          <a:lstStyle/>
          <a:p>
            <a:pPr algn="ctr"/>
            <a:r>
              <a:rPr lang="en-US" sz="2000" dirty="0">
                <a:solidFill>
                  <a:schemeClr val="accent1"/>
                </a:solidFill>
              </a:rPr>
              <a:t>=</a:t>
            </a:r>
          </a:p>
        </p:txBody>
      </p:sp>
      <p:pic>
        <p:nvPicPr>
          <p:cNvPr id="46" name="Graphic 45" descr="Users">
            <a:extLst>
              <a:ext uri="{FF2B5EF4-FFF2-40B4-BE49-F238E27FC236}">
                <a16:creationId xmlns:a16="http://schemas.microsoft.com/office/drawing/2014/main" id="{25A11F18-AFA3-48AE-8166-891ABD4272E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684498" y="1794976"/>
            <a:ext cx="753461" cy="753461"/>
          </a:xfrm>
          <a:prstGeom prst="rect">
            <a:avLst/>
          </a:prstGeom>
        </p:spPr>
      </p:pic>
      <p:sp>
        <p:nvSpPr>
          <p:cNvPr id="47" name="Rounded Rectangle 77">
            <a:extLst>
              <a:ext uri="{FF2B5EF4-FFF2-40B4-BE49-F238E27FC236}">
                <a16:creationId xmlns:a16="http://schemas.microsoft.com/office/drawing/2014/main" id="{4814B941-059F-46BD-ABDA-A2450D14CAC7}"/>
              </a:ext>
            </a:extLst>
          </p:cNvPr>
          <p:cNvSpPr/>
          <p:nvPr/>
        </p:nvSpPr>
        <p:spPr bwMode="auto">
          <a:xfrm>
            <a:off x="8059488" y="4842268"/>
            <a:ext cx="3867008" cy="1397977"/>
          </a:xfrm>
          <a:prstGeom prst="roundRect">
            <a:avLst>
              <a:gd name="adj" fmla="val 2226"/>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square" lIns="274249" tIns="457081" rIns="274249" bIns="274249" numCol="1" spcCol="0" rtlCol="0" fromWordArt="0" anchor="t" anchorCtr="0" forceAA="0" compatLnSpc="1">
            <a:prstTxWarp prst="textNoShape">
              <a:avLst/>
            </a:prstTxWarp>
            <a:noAutofit/>
          </a:bodyPr>
          <a:lstStyle/>
          <a:p>
            <a:pPr defTabSz="228531"/>
            <a:endParaRPr lang="en-US" sz="1200" b="1" dirty="0">
              <a:ea typeface="Calibri" charset="0"/>
              <a:cs typeface="Calibri" charset="0"/>
            </a:endParaRPr>
          </a:p>
        </p:txBody>
      </p:sp>
      <p:sp>
        <p:nvSpPr>
          <p:cNvPr id="48" name="Rectangle 47">
            <a:extLst>
              <a:ext uri="{FF2B5EF4-FFF2-40B4-BE49-F238E27FC236}">
                <a16:creationId xmlns:a16="http://schemas.microsoft.com/office/drawing/2014/main" id="{7732E868-5DFC-4782-A22A-DB16EB5F472D}"/>
              </a:ext>
            </a:extLst>
          </p:cNvPr>
          <p:cNvSpPr/>
          <p:nvPr/>
        </p:nvSpPr>
        <p:spPr>
          <a:xfrm>
            <a:off x="8215107" y="5044234"/>
            <a:ext cx="3599386" cy="954107"/>
          </a:xfrm>
          <a:prstGeom prst="rect">
            <a:avLst/>
          </a:prstGeom>
        </p:spPr>
        <p:txBody>
          <a:bodyPr wrap="square">
            <a:spAutoFit/>
          </a:bodyPr>
          <a:lstStyle/>
          <a:p>
            <a:pPr lvl="0" algn="ctr" defTabSz="228531"/>
            <a:r>
              <a:rPr lang="en-US" sz="1400" b="1" dirty="0">
                <a:solidFill>
                  <a:schemeClr val="accent1"/>
                </a:solidFill>
                <a:latin typeface="Corbel" panose="020B0503020204020204" pitchFamily="34" charset="0"/>
                <a:ea typeface="Calibri" charset="0"/>
                <a:cs typeface="Calibri" charset="0"/>
              </a:rPr>
              <a:t>– SHOULD BE UPDATED SEMI-ANNUALLY– </a:t>
            </a:r>
          </a:p>
          <a:p>
            <a:pPr lvl="0" algn="ctr" defTabSz="228531"/>
            <a:r>
              <a:rPr lang="en-US" sz="1400" dirty="0">
                <a:solidFill>
                  <a:srgbClr val="2C2C2B"/>
                </a:solidFill>
                <a:latin typeface="Corbel" panose="020B0503020204020204" pitchFamily="34" charset="0"/>
                <a:ea typeface="Calibri" charset="0"/>
                <a:cs typeface="Calibri" charset="0"/>
              </a:rPr>
              <a:t>Factors and weightings may change over time as the model is used, feedback is provided, and other data becomes available</a:t>
            </a:r>
          </a:p>
        </p:txBody>
      </p:sp>
    </p:spTree>
    <p:extLst>
      <p:ext uri="{BB962C8B-B14F-4D97-AF65-F5344CB8AC3E}">
        <p14:creationId xmlns:p14="http://schemas.microsoft.com/office/powerpoint/2010/main" val="33024701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i37OhLwdDT.PJBIjlvT0D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EuMmzwJw8QOhOuiqdmsaC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cjJVcqA0SByGY9YHEURYn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cjJVcqA0SByGY9YHEURYn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IUpbVdJjplwO8FJuDDAu.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43ckNzBm3k3Poy3wt0PgI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6d9Q.Ul30At8F51EV.YBP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uLkuDg6vCqeTmD.RSLwwA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YxlRtYkMZMqW3zY72hZeG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AjIrFV.aSuuyGLsFvUyLC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NsXlQnvIgFHKCwskop45F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kiyQDN2Byhzh0.X4s4hFw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pskva0wLWYP2O5tJcIx67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19aHsw.mZ6lS12jCDo4Ri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OjaNNvvxwQEmhoi6MUdOJ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lI0oENpFRclhw8cO6qsLj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f1_XXVilviTSohXCo8OGQ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PQts9.PSWq5PziKsSw2an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RRgvr3RhrCUwrN3R81rs8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_pcHMoNq9oD_wzBjDJDbL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zVB.dFpii5gxbp0uplhJw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eD1rt5GQg5wJpc5DVmjLy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6jf0oelCYdMaG7ZrS8C5x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N2j.zD35iomRW978cI3pF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qTKWdqYW.ecLzJdwxsXZP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O1DJ7NleHLqsO1lt2d9zP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yJ_8rUB4cCdO_5EUyxNlO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NSdXb9ffEaukg4CNbVsee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sQDUBei9J28qfDAws2VbC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y1KOINtYRJj4VAzh7gMd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C0QfiVmPjFeT3MwkBs9_t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IKEuiMNodStQacoEp7FMN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lqCJtPw7XGMmYzsyiOOUd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xxOs6g1lXgDZ39P88Y4Kn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ankRpbh2VywnG7x5tpRH4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UHzaO05G4ZjG92XUZhYs8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mTP4QaE8Pl8wx9m9g3O0m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Qo59LNQ5cMFnYzDhsx6E4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RrWipiqgoWsBourg2bL9l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swZzfIH4NJMWG7ndrwhRT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t2gnhanIo2o0WkoqKCgsA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xEyrlIrWr0dlbvsbyFEis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yr1Bc3kfVeCL7a6.6fbVg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GHlwnD_unUAc3anhs4f1O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zY_f_uQiFzhIQ9ds0LOvG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0uMvh4XuheX9hbDJsWmsc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Sz99dtyUKbuWaJJ8Bm5u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lvSZORMKFWiTNGqNuXdps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I1ThgrlKsEtJ7RjCggB5p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e7cMTEj6jnkzGisn2rE9v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ZYAmZkRYD4.4ihCyknUZi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ln3lWbq0D48pylLPBg.5h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46gSPK7AUZk9v1H98l5.m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XuWK5Pxals2kvawfRNFHa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CNEk2C_HZccM3ovClI6xw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nyNeoJpBc_n3X_S8YMgbw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zGgHgYd3_ssz_69ayYYne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6L9FemgRZeCa4pIImoWxx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rtRTZO.MnxDaonlMDEO2O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aUf8NUM9ZUiIXnuO0chZ9w"/>
</p:tagLst>
</file>

<file path=ppt/theme/theme1.xml><?xml version="1.0" encoding="utf-8"?>
<a:theme xmlns:a="http://schemas.openxmlformats.org/drawingml/2006/main" name="SBI PPT">
  <a:themeElements>
    <a:clrScheme name="SBI New Colors">
      <a:dk1>
        <a:srgbClr val="071E31"/>
      </a:dk1>
      <a:lt1>
        <a:srgbClr val="FFFFFF"/>
      </a:lt1>
      <a:dk2>
        <a:srgbClr val="071E31"/>
      </a:dk2>
      <a:lt2>
        <a:srgbClr val="E7E6E6"/>
      </a:lt2>
      <a:accent1>
        <a:srgbClr val="071E31"/>
      </a:accent1>
      <a:accent2>
        <a:srgbClr val="03327C"/>
      </a:accent2>
      <a:accent3>
        <a:srgbClr val="2391CF"/>
      </a:accent3>
      <a:accent4>
        <a:srgbClr val="7AC3F8"/>
      </a:accent4>
      <a:accent5>
        <a:srgbClr val="880E4F"/>
      </a:accent5>
      <a:accent6>
        <a:srgbClr val="F8B737"/>
      </a:accent6>
      <a:hlink>
        <a:srgbClr val="0563C1"/>
      </a:hlink>
      <a:folHlink>
        <a:srgbClr val="880E4F"/>
      </a:folHlink>
    </a:clrScheme>
    <a:fontScheme name="SBI Fon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400" dirty="0"/>
        </a:defPPr>
      </a:lstStyle>
    </a:txDef>
  </a:objectDefaults>
  <a:extraClrSchemeLst/>
  <a:extLst>
    <a:ext uri="{05A4C25C-085E-4340-85A3-A5531E510DB2}">
      <thm15:themeFamily xmlns:thm15="http://schemas.microsoft.com/office/thememl/2012/main" name="SBI PPT" id="{8519F7B8-F9D6-413C-90EE-17578C13959F}" vid="{8D5C7C41-2EB4-4D67-A566-A6192B30E978}"/>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45970336D75C4CAB2ECCCE65268DD7" ma:contentTypeVersion="12" ma:contentTypeDescription="Create a new document." ma:contentTypeScope="" ma:versionID="6e5d6c9c5829e93b1e9bab0aa37d09fa">
  <xsd:schema xmlns:xsd="http://www.w3.org/2001/XMLSchema" xmlns:xs="http://www.w3.org/2001/XMLSchema" xmlns:p="http://schemas.microsoft.com/office/2006/metadata/properties" xmlns:ns2="a3b0eac3-55b5-4ee4-ade7-be65d09c5d6e" xmlns:ns3="b71745fe-8e84-41ad-935b-7c5d8babdf9e" targetNamespace="http://schemas.microsoft.com/office/2006/metadata/properties" ma:root="true" ma:fieldsID="1a4f86593e92907eb38362053afadf1e" ns2:_="" ns3:_="">
    <xsd:import namespace="a3b0eac3-55b5-4ee4-ade7-be65d09c5d6e"/>
    <xsd:import namespace="b71745fe-8e84-41ad-935b-7c5d8babdf9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eac3-55b5-4ee4-ade7-be65d09c5d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1b09f5f-bb09-4671-a415-1b43de82a032"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71745fe-8e84-41ad-935b-7c5d8babdf9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ac26ba9-e713-4591-b7b4-aedaf132b945}" ma:internalName="TaxCatchAll" ma:showField="CatchAllData" ma:web="b71745fe-8e84-41ad-935b-7c5d8babdf9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71745fe-8e84-41ad-935b-7c5d8babdf9e" xsi:nil="true"/>
    <lcf76f155ced4ddcb4097134ff3c332f xmlns="a3b0eac3-55b5-4ee4-ade7-be65d09c5d6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3D9E30E-178F-4CAE-850C-2A106956387A}"/>
</file>

<file path=customXml/itemProps2.xml><?xml version="1.0" encoding="utf-8"?>
<ds:datastoreItem xmlns:ds="http://schemas.openxmlformats.org/officeDocument/2006/customXml" ds:itemID="{8417DCFA-F8B4-4033-8D84-4EADEACB3825}">
  <ds:schemaRefs>
    <ds:schemaRef ds:uri="http://schemas.microsoft.com/sharepoint/v3/contenttype/forms"/>
  </ds:schemaRefs>
</ds:datastoreItem>
</file>

<file path=customXml/itemProps3.xml><?xml version="1.0" encoding="utf-8"?>
<ds:datastoreItem xmlns:ds="http://schemas.openxmlformats.org/officeDocument/2006/customXml" ds:itemID="{0F3B5303-C515-46AA-851B-2887D4FD07BD}">
  <ds:schemaRefs>
    <ds:schemaRef ds:uri="http://purl.org/dc/terms/"/>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http://www.w3.org/XML/1998/namespace"/>
    <ds:schemaRef ds:uri="http://schemas.microsoft.com/office/2006/documentManagement/types"/>
    <ds:schemaRef ds:uri="b71745fe-8e84-41ad-935b-7c5d8babdf9e"/>
    <ds:schemaRef ds:uri="a3b0eac3-55b5-4ee4-ade7-be65d09c5d6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SBI PPT</Template>
  <TotalTime>12879</TotalTime>
  <Words>2010</Words>
  <Application>Microsoft Office PowerPoint</Application>
  <PresentationFormat>Widescreen</PresentationFormat>
  <Paragraphs>554</Paragraphs>
  <Slides>20</Slides>
  <Notes>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0" baseType="lpstr">
      <vt:lpstr>Corbel</vt:lpstr>
      <vt:lpstr>Avenir Next LT Pro</vt:lpstr>
      <vt:lpstr>Courier New</vt:lpstr>
      <vt:lpstr>Arial</vt:lpstr>
      <vt:lpstr>Myriad Pro</vt:lpstr>
      <vt:lpstr>Century Gothic</vt:lpstr>
      <vt:lpstr>Avenir</vt:lpstr>
      <vt:lpstr>Calibri</vt:lpstr>
      <vt:lpstr>SBI PPT</vt:lpstr>
      <vt:lpstr>think-cell Slide</vt:lpstr>
      <vt:lpstr>Example Account Segmentation Output</vt:lpstr>
      <vt:lpstr>CONTENTS</vt:lpstr>
      <vt:lpstr>How to use this document</vt:lpstr>
      <vt:lpstr>PowerPoint Presentation</vt:lpstr>
      <vt:lpstr>Group A Strategic customers have on average $10.3M upsell potential per customer</vt:lpstr>
      <vt:lpstr>Americas leads all geos with ~$5.2B in total potential and $574 average potential per account</vt:lpstr>
      <vt:lpstr>Strategic and Large Enterprise customers each have approximately $1.2B—for a total of $2.4B—in total potential</vt:lpstr>
      <vt:lpstr>PowerPoint Presentation</vt:lpstr>
      <vt:lpstr>The Ideal Customer Profile is made up of five factors determined by quantitative and qualitative input</vt:lpstr>
      <vt:lpstr>Factor sub-weightings have been determined for each factor. These provide a custom score to each customer</vt:lpstr>
      <vt:lpstr>A top prospect, Target Corporation scored a 91/100 which is in the 98th Percentile of Prospects</vt:lpstr>
      <vt:lpstr>PowerPoint Presentation</vt:lpstr>
      <vt:lpstr>The ROAD model will provide coverage recommendations for each customer</vt:lpstr>
      <vt:lpstr>Segmentation Use Case Example ROAD model can help ACME identify which high-value, high-penetration customers to spend additional effort on during renewals</vt:lpstr>
      <vt:lpstr>Segmentation Use Case Example For the account management team, ROAD model highlights which accounts to prioritize from a coverage standpoint</vt:lpstr>
      <vt:lpstr>Segmentation Use Case Example Marketing can leverage the segmentation to inform Account-Based Marketing and future campaign initiatives</vt:lpstr>
      <vt:lpstr>PowerPoint Presentation</vt:lpstr>
      <vt:lpstr>Finance, Manufacturing, Information, Services and Healthcare (Group A) account for 52% ($6.5B) of total current potential</vt:lpstr>
      <vt:lpstr>There is $1.482B in potential for Large Enterprise &amp; Enterprise prospects</vt:lpstr>
      <vt:lpstr>Aligning resources to accounts with the greatest potential – part of  “shift and lift”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 Segmentation Process Guide  </dc:title>
  <dc:creator>Jason Telmos</dc:creator>
  <cp:lastModifiedBy>Dave Lingebach</cp:lastModifiedBy>
  <cp:revision>42</cp:revision>
  <dcterms:created xsi:type="dcterms:W3CDTF">2017-07-27T18:18:33Z</dcterms:created>
  <dcterms:modified xsi:type="dcterms:W3CDTF">2023-05-02T20:14:33Z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0x0101002745970336D75C4CAB2ECCCE65268DD7</vt:lpwstr>
  </property>
  <property fmtid="{D5CDD505-2E9C-101B-9397-08002B2CF9AE}" pid="3" name="MediaServiceImageTags">
    <vt:lpwstr/>
  </property>
</Properties>
</file>