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3.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5" r:id="rId5"/>
  </p:sldMasterIdLst>
  <p:notesMasterIdLst>
    <p:notesMasterId r:id="rId26"/>
  </p:notesMasterIdLst>
  <p:sldIdLst>
    <p:sldId id="257" r:id="rId6"/>
    <p:sldId id="2147471728" r:id="rId7"/>
    <p:sldId id="2147471089" r:id="rId8"/>
    <p:sldId id="2147471729" r:id="rId9"/>
    <p:sldId id="2147471091" r:id="rId10"/>
    <p:sldId id="2147471730" r:id="rId11"/>
    <p:sldId id="2147471095" r:id="rId12"/>
    <p:sldId id="2147471731" r:id="rId13"/>
    <p:sldId id="2147471092" r:id="rId14"/>
    <p:sldId id="2147471732" r:id="rId15"/>
    <p:sldId id="2147471094" r:id="rId16"/>
    <p:sldId id="2147471733" r:id="rId17"/>
    <p:sldId id="2147471093" r:id="rId18"/>
    <p:sldId id="2147471734" r:id="rId19"/>
    <p:sldId id="2147471722" r:id="rId20"/>
    <p:sldId id="2147471737" r:id="rId21"/>
    <p:sldId id="2147471738" r:id="rId22"/>
    <p:sldId id="2147471735" r:id="rId23"/>
    <p:sldId id="2147471736" r:id="rId24"/>
    <p:sldId id="2113417998" r:id="rId25"/>
  </p:sldIdLst>
  <p:sldSz cx="12192000" cy="6858000"/>
  <p:notesSz cx="6858000" cy="9144000"/>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6ib5Jt97Fx+VC7cJPlAXDtpeVj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4D554-171F-E181-13F3-E2D434856BDF}" name="Mike Riello" initials="MR" userId="S::mike.riello@sbigrowth.com::d7401f4f-2086-4a7c-9e19-26ff3c78a8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3C4E6-1CCD-4A45-B890-DCB7DE50FCAC}" v="3" dt="2024-01-28T21:18:49.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25"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Lingebach" userId="8345a2a5-a067-4759-8441-be0dd7848035" providerId="ADAL" clId="{B943C4E6-1CCD-4A45-B890-DCB7DE50FCAC}"/>
    <pc:docChg chg="addSld modSld">
      <pc:chgData name="Dave Lingebach" userId="8345a2a5-a067-4759-8441-be0dd7848035" providerId="ADAL" clId="{B943C4E6-1CCD-4A45-B890-DCB7DE50FCAC}" dt="2024-01-28T21:18:49.910" v="0"/>
      <pc:docMkLst>
        <pc:docMk/>
      </pc:docMkLst>
      <pc:sldChg chg="add">
        <pc:chgData name="Dave Lingebach" userId="8345a2a5-a067-4759-8441-be0dd7848035" providerId="ADAL" clId="{B943C4E6-1CCD-4A45-B890-DCB7DE50FCAC}" dt="2024-01-28T21:18:49.910" v="0"/>
        <pc:sldMkLst>
          <pc:docMk/>
          <pc:sldMk cId="1210955252" sldId="2113417998"/>
        </pc:sldMkLst>
      </pc:sldChg>
    </pc:docChg>
  </pc:docChgLst>
  <pc:docChgLst>
    <pc:chgData name="Dave Lingebach" userId="8345a2a5-a067-4759-8441-be0dd7848035" providerId="ADAL" clId="{1FB7CA5C-CBD9-42F1-BEA7-BE9FF2945444}"/>
    <pc:docChg chg="undo redo custSel addSld delSld modSld replTag">
      <pc:chgData name="Dave Lingebach" userId="8345a2a5-a067-4759-8441-be0dd7848035" providerId="ADAL" clId="{1FB7CA5C-CBD9-42F1-BEA7-BE9FF2945444}" dt="2023-10-24T02:28:09.361" v="229"/>
      <pc:docMkLst>
        <pc:docMk/>
      </pc:docMkLst>
      <pc:sldChg chg="addSp delSp modSp mod">
        <pc:chgData name="Dave Lingebach" userId="8345a2a5-a067-4759-8441-be0dd7848035" providerId="ADAL" clId="{1FB7CA5C-CBD9-42F1-BEA7-BE9FF2945444}" dt="2023-10-24T02:28:09.361" v="229"/>
        <pc:sldMkLst>
          <pc:docMk/>
          <pc:sldMk cId="1906600233" sldId="257"/>
        </pc:sldMkLst>
        <pc:spChg chg="mod">
          <ac:chgData name="Dave Lingebach" userId="8345a2a5-a067-4759-8441-be0dd7848035" providerId="ADAL" clId="{1FB7CA5C-CBD9-42F1-BEA7-BE9FF2945444}" dt="2023-10-24T02:28:09.346" v="202" actId="948"/>
          <ac:spMkLst>
            <pc:docMk/>
            <pc:sldMk cId="1906600233" sldId="257"/>
            <ac:spMk id="2" creationId="{D2592C9A-2923-003D-E7DB-2FC9C158B534}"/>
          </ac:spMkLst>
        </pc:spChg>
        <pc:spChg chg="add del mod modVis">
          <ac:chgData name="Dave Lingebach" userId="8345a2a5-a067-4759-8441-be0dd7848035" providerId="ADAL" clId="{1FB7CA5C-CBD9-42F1-BEA7-BE9FF2945444}" dt="2023-10-24T02:28:09.361" v="227"/>
          <ac:spMkLst>
            <pc:docMk/>
            <pc:sldMk cId="1906600233" sldId="257"/>
            <ac:spMk id="3" creationId="{8618B131-7D36-D58B-3E40-A6DB2F239E6A}"/>
          </ac:spMkLst>
        </pc:spChg>
        <pc:graphicFrameChg chg="mod">
          <ac:chgData name="Dave Lingebach" userId="8345a2a5-a067-4759-8441-be0dd7848035" providerId="ADAL" clId="{1FB7CA5C-CBD9-42F1-BEA7-BE9FF2945444}" dt="2023-10-24T02:28:09.361" v="229"/>
          <ac:graphicFrameMkLst>
            <pc:docMk/>
            <pc:sldMk cId="1906600233" sldId="257"/>
            <ac:graphicFrameMk id="5" creationId="{2ABE25E8-B4A0-CAA0-D833-DEAC6A217AA5}"/>
          </ac:graphicFrameMkLst>
        </pc:graphicFrameChg>
      </pc:sldChg>
      <pc:sldChg chg="del">
        <pc:chgData name="Dave Lingebach" userId="8345a2a5-a067-4759-8441-be0dd7848035" providerId="ADAL" clId="{1FB7CA5C-CBD9-42F1-BEA7-BE9FF2945444}" dt="2023-10-09T21:38:02.469" v="0" actId="47"/>
        <pc:sldMkLst>
          <pc:docMk/>
          <pc:sldMk cId="0" sldId="259"/>
        </pc:sldMkLst>
      </pc:sldChg>
      <pc:sldChg chg="modSp mod">
        <pc:chgData name="Dave Lingebach" userId="8345a2a5-a067-4759-8441-be0dd7848035" providerId="ADAL" clId="{1FB7CA5C-CBD9-42F1-BEA7-BE9FF2945444}" dt="2023-10-24T02:27:22.510" v="198" actId="6549"/>
        <pc:sldMkLst>
          <pc:docMk/>
          <pc:sldMk cId="2798271075" sldId="2147471089"/>
        </pc:sldMkLst>
        <pc:spChg chg="mod">
          <ac:chgData name="Dave Lingebach" userId="8345a2a5-a067-4759-8441-be0dd7848035" providerId="ADAL" clId="{1FB7CA5C-CBD9-42F1-BEA7-BE9FF2945444}" dt="2023-10-24T02:27:19.844" v="187" actId="2711"/>
          <ac:spMkLst>
            <pc:docMk/>
            <pc:sldMk cId="2798271075" sldId="2147471089"/>
            <ac:spMk id="3" creationId="{06123473-B8A6-6E77-D970-1370D17543D8}"/>
          </ac:spMkLst>
        </pc:spChg>
        <pc:spChg chg="mod">
          <ac:chgData name="Dave Lingebach" userId="8345a2a5-a067-4759-8441-be0dd7848035" providerId="ADAL" clId="{1FB7CA5C-CBD9-42F1-BEA7-BE9FF2945444}" dt="2023-10-24T02:27:19.844" v="187" actId="2711"/>
          <ac:spMkLst>
            <pc:docMk/>
            <pc:sldMk cId="2798271075" sldId="2147471089"/>
            <ac:spMk id="10" creationId="{49D0D4BD-A257-1AE0-D0E3-915D88D96253}"/>
          </ac:spMkLst>
        </pc:spChg>
        <pc:spChg chg="mod">
          <ac:chgData name="Dave Lingebach" userId="8345a2a5-a067-4759-8441-be0dd7848035" providerId="ADAL" clId="{1FB7CA5C-CBD9-42F1-BEA7-BE9FF2945444}" dt="2023-10-24T02:27:19.844" v="187" actId="2711"/>
          <ac:spMkLst>
            <pc:docMk/>
            <pc:sldMk cId="2798271075" sldId="2147471089"/>
            <ac:spMk id="1725" creationId="{00000000-0000-0000-0000-000000000000}"/>
          </ac:spMkLst>
        </pc:spChg>
        <pc:graphicFrameChg chg="mod">
          <ac:chgData name="Dave Lingebach" userId="8345a2a5-a067-4759-8441-be0dd7848035" providerId="ADAL" clId="{1FB7CA5C-CBD9-42F1-BEA7-BE9FF2945444}" dt="2023-10-24T02:27:20.061" v="190" actId="1076"/>
          <ac:graphicFrameMkLst>
            <pc:docMk/>
            <pc:sldMk cId="2798271075" sldId="2147471089"/>
            <ac:graphicFrameMk id="2" creationId="{96368873-BC7C-C100-EA27-2E38B30934AF}"/>
          </ac:graphicFrameMkLst>
        </pc:graphicFrameChg>
        <pc:graphicFrameChg chg="mod modGraphic">
          <ac:chgData name="Dave Lingebach" userId="8345a2a5-a067-4759-8441-be0dd7848035" providerId="ADAL" clId="{1FB7CA5C-CBD9-42F1-BEA7-BE9FF2945444}" dt="2023-10-24T02:27:22.510" v="198" actId="6549"/>
          <ac:graphicFrameMkLst>
            <pc:docMk/>
            <pc:sldMk cId="2798271075" sldId="2147471089"/>
            <ac:graphicFrameMk id="4" creationId="{B7C00181-3C77-03CA-4D3B-2FCC21BBCCE2}"/>
          </ac:graphicFrameMkLst>
        </pc:graphicFrameChg>
      </pc:sldChg>
      <pc:sldChg chg="modSp mod">
        <pc:chgData name="Dave Lingebach" userId="8345a2a5-a067-4759-8441-be0dd7848035" providerId="ADAL" clId="{1FB7CA5C-CBD9-42F1-BEA7-BE9FF2945444}" dt="2023-10-24T02:27:19.594" v="182" actId="1076"/>
        <pc:sldMkLst>
          <pc:docMk/>
          <pc:sldMk cId="312519968" sldId="2147471091"/>
        </pc:sldMkLst>
        <pc:spChg chg="mod">
          <ac:chgData name="Dave Lingebach" userId="8345a2a5-a067-4759-8441-be0dd7848035" providerId="ADAL" clId="{1FB7CA5C-CBD9-42F1-BEA7-BE9FF2945444}" dt="2023-10-24T02:27:19.335" v="179" actId="2711"/>
          <ac:spMkLst>
            <pc:docMk/>
            <pc:sldMk cId="312519968" sldId="2147471091"/>
            <ac:spMk id="10" creationId="{6C5B32CB-E773-A782-1061-C1C1946C129C}"/>
          </ac:spMkLst>
        </pc:spChg>
        <pc:spChg chg="mod">
          <ac:chgData name="Dave Lingebach" userId="8345a2a5-a067-4759-8441-be0dd7848035" providerId="ADAL" clId="{1FB7CA5C-CBD9-42F1-BEA7-BE9FF2945444}" dt="2023-10-24T02:27:19.335" v="179" actId="2711"/>
          <ac:spMkLst>
            <pc:docMk/>
            <pc:sldMk cId="312519968" sldId="2147471091"/>
            <ac:spMk id="15" creationId="{8BD084DF-703D-DBCF-6027-9FD2FA81D8C2}"/>
          </ac:spMkLst>
        </pc:spChg>
        <pc:spChg chg="mod">
          <ac:chgData name="Dave Lingebach" userId="8345a2a5-a067-4759-8441-be0dd7848035" providerId="ADAL" clId="{1FB7CA5C-CBD9-42F1-BEA7-BE9FF2945444}" dt="2023-10-24T02:27:19.335" v="179" actId="2711"/>
          <ac:spMkLst>
            <pc:docMk/>
            <pc:sldMk cId="312519968" sldId="2147471091"/>
            <ac:spMk id="1725" creationId="{00000000-0000-0000-0000-000000000000}"/>
          </ac:spMkLst>
        </pc:spChg>
        <pc:graphicFrameChg chg="mod">
          <ac:chgData name="Dave Lingebach" userId="8345a2a5-a067-4759-8441-be0dd7848035" providerId="ADAL" clId="{1FB7CA5C-CBD9-42F1-BEA7-BE9FF2945444}" dt="2023-10-24T02:27:19.594" v="182" actId="1076"/>
          <ac:graphicFrameMkLst>
            <pc:docMk/>
            <pc:sldMk cId="312519968" sldId="2147471091"/>
            <ac:graphicFrameMk id="2" creationId="{96368873-BC7C-C100-EA27-2E38B30934AF}"/>
          </ac:graphicFrameMkLst>
        </pc:graphicFrameChg>
        <pc:graphicFrameChg chg="mod">
          <ac:chgData name="Dave Lingebach" userId="8345a2a5-a067-4759-8441-be0dd7848035" providerId="ADAL" clId="{1FB7CA5C-CBD9-42F1-BEA7-BE9FF2945444}" dt="2023-10-24T02:23:47.876" v="89"/>
          <ac:graphicFrameMkLst>
            <pc:docMk/>
            <pc:sldMk cId="312519968" sldId="2147471091"/>
            <ac:graphicFrameMk id="8" creationId="{82C6EE33-082E-E14D-3675-445AA71CC67F}"/>
          </ac:graphicFrameMkLst>
        </pc:graphicFrameChg>
      </pc:sldChg>
      <pc:sldChg chg="modSp mod">
        <pc:chgData name="Dave Lingebach" userId="8345a2a5-a067-4759-8441-be0dd7848035" providerId="ADAL" clId="{1FB7CA5C-CBD9-42F1-BEA7-BE9FF2945444}" dt="2023-10-24T02:27:16.461" v="167" actId="1076"/>
        <pc:sldMkLst>
          <pc:docMk/>
          <pc:sldMk cId="1524547320" sldId="2147471092"/>
        </pc:sldMkLst>
        <pc:spChg chg="mod">
          <ac:chgData name="Dave Lingebach" userId="8345a2a5-a067-4759-8441-be0dd7848035" providerId="ADAL" clId="{1FB7CA5C-CBD9-42F1-BEA7-BE9FF2945444}" dt="2023-10-24T02:27:16.244" v="164" actId="2711"/>
          <ac:spMkLst>
            <pc:docMk/>
            <pc:sldMk cId="1524547320" sldId="2147471092"/>
            <ac:spMk id="10" creationId="{080BEE9C-F274-4B5D-F988-1EB4364DB177}"/>
          </ac:spMkLst>
        </pc:spChg>
        <pc:spChg chg="mod">
          <ac:chgData name="Dave Lingebach" userId="8345a2a5-a067-4759-8441-be0dd7848035" providerId="ADAL" clId="{1FB7CA5C-CBD9-42F1-BEA7-BE9FF2945444}" dt="2023-10-24T02:27:16.244" v="164" actId="2711"/>
          <ac:spMkLst>
            <pc:docMk/>
            <pc:sldMk cId="1524547320" sldId="2147471092"/>
            <ac:spMk id="12" creationId="{C240076C-1202-1965-B417-979763638553}"/>
          </ac:spMkLst>
        </pc:spChg>
        <pc:spChg chg="mod">
          <ac:chgData name="Dave Lingebach" userId="8345a2a5-a067-4759-8441-be0dd7848035" providerId="ADAL" clId="{1FB7CA5C-CBD9-42F1-BEA7-BE9FF2945444}" dt="2023-10-24T02:27:16.244" v="164" actId="2711"/>
          <ac:spMkLst>
            <pc:docMk/>
            <pc:sldMk cId="1524547320" sldId="2147471092"/>
            <ac:spMk id="1725" creationId="{00000000-0000-0000-0000-000000000000}"/>
          </ac:spMkLst>
        </pc:spChg>
        <pc:graphicFrameChg chg="mod">
          <ac:chgData name="Dave Lingebach" userId="8345a2a5-a067-4759-8441-be0dd7848035" providerId="ADAL" clId="{1FB7CA5C-CBD9-42F1-BEA7-BE9FF2945444}" dt="2023-10-24T02:27:16.461" v="167" actId="1076"/>
          <ac:graphicFrameMkLst>
            <pc:docMk/>
            <pc:sldMk cId="1524547320" sldId="2147471092"/>
            <ac:graphicFrameMk id="2" creationId="{96368873-BC7C-C100-EA27-2E38B30934AF}"/>
          </ac:graphicFrameMkLst>
        </pc:graphicFrameChg>
      </pc:sldChg>
      <pc:sldChg chg="modSp mod">
        <pc:chgData name="Dave Lingebach" userId="8345a2a5-a067-4759-8441-be0dd7848035" providerId="ADAL" clId="{1FB7CA5C-CBD9-42F1-BEA7-BE9FF2945444}" dt="2023-10-24T02:27:16.061" v="159" actId="1076"/>
        <pc:sldMkLst>
          <pc:docMk/>
          <pc:sldMk cId="2476620229" sldId="2147471094"/>
        </pc:sldMkLst>
        <pc:spChg chg="mod">
          <ac:chgData name="Dave Lingebach" userId="8345a2a5-a067-4759-8441-be0dd7848035" providerId="ADAL" clId="{1FB7CA5C-CBD9-42F1-BEA7-BE9FF2945444}" dt="2023-10-24T02:27:15.878" v="156" actId="2711"/>
          <ac:spMkLst>
            <pc:docMk/>
            <pc:sldMk cId="2476620229" sldId="2147471094"/>
            <ac:spMk id="9" creationId="{AE23559C-00CC-4273-C046-45D095B6C49E}"/>
          </ac:spMkLst>
        </pc:spChg>
        <pc:spChg chg="mod">
          <ac:chgData name="Dave Lingebach" userId="8345a2a5-a067-4759-8441-be0dd7848035" providerId="ADAL" clId="{1FB7CA5C-CBD9-42F1-BEA7-BE9FF2945444}" dt="2023-10-24T02:27:15.878" v="156" actId="2711"/>
          <ac:spMkLst>
            <pc:docMk/>
            <pc:sldMk cId="2476620229" sldId="2147471094"/>
            <ac:spMk id="12" creationId="{AEC5F0D9-EBAD-46E1-0114-35251EFC1F79}"/>
          </ac:spMkLst>
        </pc:spChg>
        <pc:spChg chg="mod">
          <ac:chgData name="Dave Lingebach" userId="8345a2a5-a067-4759-8441-be0dd7848035" providerId="ADAL" clId="{1FB7CA5C-CBD9-42F1-BEA7-BE9FF2945444}" dt="2023-10-24T02:27:15.878" v="156" actId="2711"/>
          <ac:spMkLst>
            <pc:docMk/>
            <pc:sldMk cId="2476620229" sldId="2147471094"/>
            <ac:spMk id="1725" creationId="{00000000-0000-0000-0000-000000000000}"/>
          </ac:spMkLst>
        </pc:spChg>
        <pc:graphicFrameChg chg="mod">
          <ac:chgData name="Dave Lingebach" userId="8345a2a5-a067-4759-8441-be0dd7848035" providerId="ADAL" clId="{1FB7CA5C-CBD9-42F1-BEA7-BE9FF2945444}" dt="2023-10-24T02:27:16.061" v="159" actId="1076"/>
          <ac:graphicFrameMkLst>
            <pc:docMk/>
            <pc:sldMk cId="2476620229" sldId="2147471094"/>
            <ac:graphicFrameMk id="2" creationId="{96368873-BC7C-C100-EA27-2E38B30934AF}"/>
          </ac:graphicFrameMkLst>
        </pc:graphicFrameChg>
        <pc:graphicFrameChg chg="mod">
          <ac:chgData name="Dave Lingebach" userId="8345a2a5-a067-4759-8441-be0dd7848035" providerId="ADAL" clId="{1FB7CA5C-CBD9-42F1-BEA7-BE9FF2945444}" dt="2023-10-24T02:27:06.228" v="147" actId="1076"/>
          <ac:graphicFrameMkLst>
            <pc:docMk/>
            <pc:sldMk cId="2476620229" sldId="2147471094"/>
            <ac:graphicFrameMk id="3" creationId="{67775A20-4B50-B8B0-4D69-6B6899237251}"/>
          </ac:graphicFrameMkLst>
        </pc:graphicFrameChg>
        <pc:graphicFrameChg chg="mod modGraphic">
          <ac:chgData name="Dave Lingebach" userId="8345a2a5-a067-4759-8441-be0dd7848035" providerId="ADAL" clId="{1FB7CA5C-CBD9-42F1-BEA7-BE9FF2945444}" dt="2023-10-24T02:27:15.709" v="151" actId="2711"/>
          <ac:graphicFrameMkLst>
            <pc:docMk/>
            <pc:sldMk cId="2476620229" sldId="2147471094"/>
            <ac:graphicFrameMk id="10" creationId="{010D555C-D1F1-E511-7E6B-D52B42ABDB17}"/>
          </ac:graphicFrameMkLst>
        </pc:graphicFrameChg>
      </pc:sldChg>
      <pc:sldChg chg="modSp mod">
        <pc:chgData name="Dave Lingebach" userId="8345a2a5-a067-4759-8441-be0dd7848035" providerId="ADAL" clId="{1FB7CA5C-CBD9-42F1-BEA7-BE9FF2945444}" dt="2023-10-24T02:27:18.861" v="174" actId="2711"/>
        <pc:sldMkLst>
          <pc:docMk/>
          <pc:sldMk cId="80658547" sldId="2147471095"/>
        </pc:sldMkLst>
        <pc:graphicFrameChg chg="mod modGraphic">
          <ac:chgData name="Dave Lingebach" userId="8345a2a5-a067-4759-8441-be0dd7848035" providerId="ADAL" clId="{1FB7CA5C-CBD9-42F1-BEA7-BE9FF2945444}" dt="2023-10-24T02:27:18.861" v="174" actId="2711"/>
          <ac:graphicFrameMkLst>
            <pc:docMk/>
            <pc:sldMk cId="80658547" sldId="2147471095"/>
            <ac:graphicFrameMk id="10" creationId="{8D55BC93-6E5E-CD12-DEE3-EE088453330A}"/>
          </ac:graphicFrameMkLst>
        </pc:graphicFrameChg>
      </pc:sldChg>
      <pc:sldChg chg="modSp add del mod">
        <pc:chgData name="Dave Lingebach" userId="8345a2a5-a067-4759-8441-be0dd7848035" providerId="ADAL" clId="{1FB7CA5C-CBD9-42F1-BEA7-BE9FF2945444}" dt="2023-10-24T02:27:23.695" v="200" actId="47"/>
        <pc:sldMkLst>
          <pc:docMk/>
          <pc:sldMk cId="1775035786" sldId="2147471723"/>
        </pc:sldMkLst>
        <pc:graphicFrameChg chg="mod">
          <ac:chgData name="Dave Lingebach" userId="8345a2a5-a067-4759-8441-be0dd7848035" providerId="ADAL" clId="{1FB7CA5C-CBD9-42F1-BEA7-BE9FF2945444}" dt="2023-10-24T02:27:22.511" v="199" actId="1076"/>
          <ac:graphicFrameMkLst>
            <pc:docMk/>
            <pc:sldMk cId="1775035786" sldId="2147471723"/>
            <ac:graphicFrameMk id="3" creationId="{126C52A0-ABE4-F7F7-9BA5-F1F5D7EF516A}"/>
          </ac:graphicFrameMkLst>
        </pc:graphicFrameChg>
      </pc:sldChg>
      <pc:sldChg chg="del">
        <pc:chgData name="Dave Lingebach" userId="8345a2a5-a067-4759-8441-be0dd7848035" providerId="ADAL" clId="{1FB7CA5C-CBD9-42F1-BEA7-BE9FF2945444}" dt="2023-10-09T21:38:04.655" v="2" actId="47"/>
        <pc:sldMkLst>
          <pc:docMk/>
          <pc:sldMk cId="812955580" sldId="2147471724"/>
        </pc:sldMkLst>
      </pc:sldChg>
      <pc:sldChg chg="del">
        <pc:chgData name="Dave Lingebach" userId="8345a2a5-a067-4759-8441-be0dd7848035" providerId="ADAL" clId="{1FB7CA5C-CBD9-42F1-BEA7-BE9FF2945444}" dt="2023-10-09T21:38:03.437" v="1" actId="47"/>
        <pc:sldMkLst>
          <pc:docMk/>
          <pc:sldMk cId="1709635213" sldId="2147471725"/>
        </pc:sldMkLst>
      </pc:sldChg>
      <pc:sldChg chg="modSp mod">
        <pc:chgData name="Dave Lingebach" userId="8345a2a5-a067-4759-8441-be0dd7848035" providerId="ADAL" clId="{1FB7CA5C-CBD9-42F1-BEA7-BE9FF2945444}" dt="2023-10-24T02:27:20.345" v="192" actId="2711"/>
        <pc:sldMkLst>
          <pc:docMk/>
          <pc:sldMk cId="2376996344" sldId="2147471728"/>
        </pc:sldMkLst>
        <pc:spChg chg="mod">
          <ac:chgData name="Dave Lingebach" userId="8345a2a5-a067-4759-8441-be0dd7848035" providerId="ADAL" clId="{1FB7CA5C-CBD9-42F1-BEA7-BE9FF2945444}" dt="2023-10-24T02:27:20.345" v="192" actId="2711"/>
          <ac:spMkLst>
            <pc:docMk/>
            <pc:sldMk cId="2376996344" sldId="2147471728"/>
            <ac:spMk id="2" creationId="{5EE3E606-5C48-C6D5-EA2E-220AD7265A37}"/>
          </ac:spMkLst>
        </pc:spChg>
        <pc:spChg chg="mod">
          <ac:chgData name="Dave Lingebach" userId="8345a2a5-a067-4759-8441-be0dd7848035" providerId="ADAL" clId="{1FB7CA5C-CBD9-42F1-BEA7-BE9FF2945444}" dt="2023-10-24T02:27:20.345" v="192" actId="2711"/>
          <ac:spMkLst>
            <pc:docMk/>
            <pc:sldMk cId="2376996344" sldId="2147471728"/>
            <ac:spMk id="3" creationId="{1F6EA5EA-FB65-B792-DED3-33A815FCA4A0}"/>
          </ac:spMkLst>
        </pc:spChg>
        <pc:spChg chg="mod">
          <ac:chgData name="Dave Lingebach" userId="8345a2a5-a067-4759-8441-be0dd7848035" providerId="ADAL" clId="{1FB7CA5C-CBD9-42F1-BEA7-BE9FF2945444}" dt="2023-10-24T02:27:20.345" v="192" actId="2711"/>
          <ac:spMkLst>
            <pc:docMk/>
            <pc:sldMk cId="2376996344" sldId="2147471728"/>
            <ac:spMk id="4" creationId="{4D7E0883-036C-E58B-89AD-727B6080F471}"/>
          </ac:spMkLst>
        </pc:spChg>
      </pc:sldChg>
      <pc:sldChg chg="modSp mod">
        <pc:chgData name="Dave Lingebach" userId="8345a2a5-a067-4759-8441-be0dd7848035" providerId="ADAL" clId="{1FB7CA5C-CBD9-42F1-BEA7-BE9FF2945444}" dt="2023-10-24T02:27:19.594" v="183" actId="2711"/>
        <pc:sldMkLst>
          <pc:docMk/>
          <pc:sldMk cId="3441366358" sldId="2147471729"/>
        </pc:sldMkLst>
        <pc:spChg chg="mod">
          <ac:chgData name="Dave Lingebach" userId="8345a2a5-a067-4759-8441-be0dd7848035" providerId="ADAL" clId="{1FB7CA5C-CBD9-42F1-BEA7-BE9FF2945444}" dt="2023-10-24T02:27:19.594" v="183" actId="2711"/>
          <ac:spMkLst>
            <pc:docMk/>
            <pc:sldMk cId="3441366358" sldId="2147471729"/>
            <ac:spMk id="2" creationId="{5EE3E606-5C48-C6D5-EA2E-220AD7265A37}"/>
          </ac:spMkLst>
        </pc:spChg>
        <pc:spChg chg="mod">
          <ac:chgData name="Dave Lingebach" userId="8345a2a5-a067-4759-8441-be0dd7848035" providerId="ADAL" clId="{1FB7CA5C-CBD9-42F1-BEA7-BE9FF2945444}" dt="2023-10-24T02:27:19.594" v="183" actId="2711"/>
          <ac:spMkLst>
            <pc:docMk/>
            <pc:sldMk cId="3441366358" sldId="2147471729"/>
            <ac:spMk id="3" creationId="{1F6EA5EA-FB65-B792-DED3-33A815FCA4A0}"/>
          </ac:spMkLst>
        </pc:spChg>
        <pc:spChg chg="mod">
          <ac:chgData name="Dave Lingebach" userId="8345a2a5-a067-4759-8441-be0dd7848035" providerId="ADAL" clId="{1FB7CA5C-CBD9-42F1-BEA7-BE9FF2945444}" dt="2023-10-24T02:27:19.594" v="183" actId="2711"/>
          <ac:spMkLst>
            <pc:docMk/>
            <pc:sldMk cId="3441366358" sldId="2147471729"/>
            <ac:spMk id="4" creationId="{4D7E0883-036C-E58B-89AD-727B6080F471}"/>
          </ac:spMkLst>
        </pc:spChg>
      </pc:sldChg>
      <pc:sldChg chg="modSp mod">
        <pc:chgData name="Dave Lingebach" userId="8345a2a5-a067-4759-8441-be0dd7848035" providerId="ADAL" clId="{1FB7CA5C-CBD9-42F1-BEA7-BE9FF2945444}" dt="2023-10-24T02:27:19.135" v="175" actId="2711"/>
        <pc:sldMkLst>
          <pc:docMk/>
          <pc:sldMk cId="1224235547" sldId="2147471730"/>
        </pc:sldMkLst>
        <pc:spChg chg="mod">
          <ac:chgData name="Dave Lingebach" userId="8345a2a5-a067-4759-8441-be0dd7848035" providerId="ADAL" clId="{1FB7CA5C-CBD9-42F1-BEA7-BE9FF2945444}" dt="2023-10-24T02:27:19.135" v="175" actId="2711"/>
          <ac:spMkLst>
            <pc:docMk/>
            <pc:sldMk cId="1224235547" sldId="2147471730"/>
            <ac:spMk id="2" creationId="{5EE3E606-5C48-C6D5-EA2E-220AD7265A37}"/>
          </ac:spMkLst>
        </pc:spChg>
        <pc:spChg chg="mod">
          <ac:chgData name="Dave Lingebach" userId="8345a2a5-a067-4759-8441-be0dd7848035" providerId="ADAL" clId="{1FB7CA5C-CBD9-42F1-BEA7-BE9FF2945444}" dt="2023-10-24T02:27:19.135" v="175" actId="2711"/>
          <ac:spMkLst>
            <pc:docMk/>
            <pc:sldMk cId="1224235547" sldId="2147471730"/>
            <ac:spMk id="3" creationId="{1F6EA5EA-FB65-B792-DED3-33A815FCA4A0}"/>
          </ac:spMkLst>
        </pc:spChg>
        <pc:spChg chg="mod">
          <ac:chgData name="Dave Lingebach" userId="8345a2a5-a067-4759-8441-be0dd7848035" providerId="ADAL" clId="{1FB7CA5C-CBD9-42F1-BEA7-BE9FF2945444}" dt="2023-10-24T02:27:19.135" v="175" actId="2711"/>
          <ac:spMkLst>
            <pc:docMk/>
            <pc:sldMk cId="1224235547" sldId="2147471730"/>
            <ac:spMk id="4" creationId="{4D7E0883-036C-E58B-89AD-727B6080F471}"/>
          </ac:spMkLst>
        </pc:spChg>
      </pc:sldChg>
      <pc:sldChg chg="modSp mod">
        <pc:chgData name="Dave Lingebach" userId="8345a2a5-a067-4759-8441-be0dd7848035" providerId="ADAL" clId="{1FB7CA5C-CBD9-42F1-BEA7-BE9FF2945444}" dt="2023-10-24T02:27:16.461" v="168" actId="2711"/>
        <pc:sldMkLst>
          <pc:docMk/>
          <pc:sldMk cId="2478146005" sldId="2147471731"/>
        </pc:sldMkLst>
        <pc:spChg chg="mod">
          <ac:chgData name="Dave Lingebach" userId="8345a2a5-a067-4759-8441-be0dd7848035" providerId="ADAL" clId="{1FB7CA5C-CBD9-42F1-BEA7-BE9FF2945444}" dt="2023-10-24T02:27:16.461" v="168" actId="2711"/>
          <ac:spMkLst>
            <pc:docMk/>
            <pc:sldMk cId="2478146005" sldId="2147471731"/>
            <ac:spMk id="2" creationId="{5EE3E606-5C48-C6D5-EA2E-220AD7265A37}"/>
          </ac:spMkLst>
        </pc:spChg>
        <pc:spChg chg="mod">
          <ac:chgData name="Dave Lingebach" userId="8345a2a5-a067-4759-8441-be0dd7848035" providerId="ADAL" clId="{1FB7CA5C-CBD9-42F1-BEA7-BE9FF2945444}" dt="2023-10-24T02:27:16.461" v="168" actId="2711"/>
          <ac:spMkLst>
            <pc:docMk/>
            <pc:sldMk cId="2478146005" sldId="2147471731"/>
            <ac:spMk id="3" creationId="{1F6EA5EA-FB65-B792-DED3-33A815FCA4A0}"/>
          </ac:spMkLst>
        </pc:spChg>
        <pc:spChg chg="mod">
          <ac:chgData name="Dave Lingebach" userId="8345a2a5-a067-4759-8441-be0dd7848035" providerId="ADAL" clId="{1FB7CA5C-CBD9-42F1-BEA7-BE9FF2945444}" dt="2023-10-24T02:27:16.461" v="168" actId="2711"/>
          <ac:spMkLst>
            <pc:docMk/>
            <pc:sldMk cId="2478146005" sldId="2147471731"/>
            <ac:spMk id="4" creationId="{4D7E0883-036C-E58B-89AD-727B6080F471}"/>
          </ac:spMkLst>
        </pc:spChg>
      </pc:sldChg>
      <pc:sldChg chg="modSp mod">
        <pc:chgData name="Dave Lingebach" userId="8345a2a5-a067-4759-8441-be0dd7848035" providerId="ADAL" clId="{1FB7CA5C-CBD9-42F1-BEA7-BE9FF2945444}" dt="2023-10-24T02:27:16.061" v="160" actId="2711"/>
        <pc:sldMkLst>
          <pc:docMk/>
          <pc:sldMk cId="4165749984" sldId="2147471732"/>
        </pc:sldMkLst>
        <pc:spChg chg="mod">
          <ac:chgData name="Dave Lingebach" userId="8345a2a5-a067-4759-8441-be0dd7848035" providerId="ADAL" clId="{1FB7CA5C-CBD9-42F1-BEA7-BE9FF2945444}" dt="2023-10-24T02:27:16.061" v="160" actId="2711"/>
          <ac:spMkLst>
            <pc:docMk/>
            <pc:sldMk cId="4165749984" sldId="2147471732"/>
            <ac:spMk id="2" creationId="{5EE3E606-5C48-C6D5-EA2E-220AD7265A37}"/>
          </ac:spMkLst>
        </pc:spChg>
        <pc:spChg chg="mod">
          <ac:chgData name="Dave Lingebach" userId="8345a2a5-a067-4759-8441-be0dd7848035" providerId="ADAL" clId="{1FB7CA5C-CBD9-42F1-BEA7-BE9FF2945444}" dt="2023-10-24T02:27:16.061" v="160" actId="2711"/>
          <ac:spMkLst>
            <pc:docMk/>
            <pc:sldMk cId="4165749984" sldId="2147471732"/>
            <ac:spMk id="3" creationId="{1F6EA5EA-FB65-B792-DED3-33A815FCA4A0}"/>
          </ac:spMkLst>
        </pc:spChg>
        <pc:spChg chg="mod">
          <ac:chgData name="Dave Lingebach" userId="8345a2a5-a067-4759-8441-be0dd7848035" providerId="ADAL" clId="{1FB7CA5C-CBD9-42F1-BEA7-BE9FF2945444}" dt="2023-10-24T02:27:16.061" v="160" actId="2711"/>
          <ac:spMkLst>
            <pc:docMk/>
            <pc:sldMk cId="4165749984" sldId="2147471732"/>
            <ac:spMk id="4" creationId="{4D7E0883-036C-E58B-89AD-727B6080F471}"/>
          </ac:spMkLst>
        </pc:spChg>
      </pc:sldChg>
      <pc:sldChg chg="modSp mod">
        <pc:chgData name="Dave Lingebach" userId="8345a2a5-a067-4759-8441-be0dd7848035" providerId="ADAL" clId="{1FB7CA5C-CBD9-42F1-BEA7-BE9FF2945444}" dt="2023-10-09T22:27:38.394" v="3" actId="27636"/>
        <pc:sldMkLst>
          <pc:docMk/>
          <pc:sldMk cId="3654691131" sldId="2147471735"/>
        </pc:sldMkLst>
        <pc:spChg chg="mod">
          <ac:chgData name="Dave Lingebach" userId="8345a2a5-a067-4759-8441-be0dd7848035" providerId="ADAL" clId="{1FB7CA5C-CBD9-42F1-BEA7-BE9FF2945444}" dt="2023-10-09T22:27:38.394" v="3" actId="27636"/>
          <ac:spMkLst>
            <pc:docMk/>
            <pc:sldMk cId="3654691131" sldId="2147471735"/>
            <ac:spMk id="3" creationId="{1F6EA5EA-FB65-B792-DED3-33A815FCA4A0}"/>
          </ac:spMkLst>
        </pc:spChg>
      </pc:sldChg>
      <pc:sldMasterChg chg="addSldLayout delSldLayout">
        <pc:chgData name="Dave Lingebach" userId="8345a2a5-a067-4759-8441-be0dd7848035" providerId="ADAL" clId="{1FB7CA5C-CBD9-42F1-BEA7-BE9FF2945444}" dt="2023-10-24T02:27:23.695" v="200" actId="47"/>
        <pc:sldMasterMkLst>
          <pc:docMk/>
          <pc:sldMasterMk cId="0" sldId="2147483648"/>
        </pc:sldMasterMkLst>
        <pc:sldLayoutChg chg="del">
          <pc:chgData name="Dave Lingebach" userId="8345a2a5-a067-4759-8441-be0dd7848035" providerId="ADAL" clId="{1FB7CA5C-CBD9-42F1-BEA7-BE9FF2945444}" dt="2023-10-09T21:38:03.437" v="1" actId="47"/>
          <pc:sldLayoutMkLst>
            <pc:docMk/>
            <pc:sldMasterMk cId="0" sldId="2147483648"/>
            <pc:sldLayoutMk cId="0" sldId="2147483650"/>
          </pc:sldLayoutMkLst>
        </pc:sldLayoutChg>
        <pc:sldLayoutChg chg="del">
          <pc:chgData name="Dave Lingebach" userId="8345a2a5-a067-4759-8441-be0dd7848035" providerId="ADAL" clId="{1FB7CA5C-CBD9-42F1-BEA7-BE9FF2945444}" dt="2023-10-09T21:38:04.655" v="2" actId="47"/>
          <pc:sldLayoutMkLst>
            <pc:docMk/>
            <pc:sldMasterMk cId="0" sldId="2147483648"/>
            <pc:sldLayoutMk cId="0" sldId="2147483659"/>
          </pc:sldLayoutMkLst>
        </pc:sldLayoutChg>
        <pc:sldLayoutChg chg="add del">
          <pc:chgData name="Dave Lingebach" userId="8345a2a5-a067-4759-8441-be0dd7848035" providerId="ADAL" clId="{1FB7CA5C-CBD9-42F1-BEA7-BE9FF2945444}" dt="2023-10-24T02:27:23.695" v="200" actId="47"/>
          <pc:sldLayoutMkLst>
            <pc:docMk/>
            <pc:sldMasterMk cId="0" sldId="2147483648"/>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late Pro" panose="02000506040000020004" pitchFamily="2" charset="0"/>
                <a:ea typeface="Slate Pro" panose="02000506040000020004" pitchFamily="2" charset="0"/>
                <a:cs typeface="Calibri"/>
                <a:sym typeface="Slate Pro" panose="02000506040000020004" pitchFamily="2" charset="0"/>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late Pro" panose="02000506040000020004" pitchFamily="2" charset="0"/>
                <a:ea typeface="Slate Pro" panose="02000506040000020004" pitchFamily="2" charset="0"/>
                <a:cs typeface="Calibri"/>
                <a:sym typeface="Slate Pro" panose="02000506040000020004" pitchFamily="2" charset="0"/>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late Pro" panose="02000506040000020004" pitchFamily="2" charset="0"/>
                <a:ea typeface="Slate Pro" panose="02000506040000020004" pitchFamily="2" charset="0"/>
                <a:cs typeface="Calibri"/>
                <a:sym typeface="Slate Pro" panose="02000506040000020004" pitchFamily="2" charset="0"/>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Slate Pro" panose="02000506040000020004" pitchFamily="2" charset="0"/>
                <a:sym typeface="Slate Pro" panose="02000506040000020004" pitchFamily="2" charset="0"/>
              </a:defRPr>
            </a:lvl1pPr>
          </a:lstStyle>
          <a:p>
            <a:pPr algn="r"/>
            <a:fld id="{00000000-1234-1234-1234-123412341234}" type="slidenum">
              <a:rPr lang="en-US" sz="1200" smtClean="0">
                <a:solidFill>
                  <a:schemeClr val="dk1"/>
                </a:solidFill>
                <a:ea typeface="Calibri"/>
                <a:cs typeface="Calibri"/>
              </a:rPr>
              <a:pPr algn="r"/>
              <a:t>‹#›</a:t>
            </a:fld>
            <a:endParaRPr lang="en-US" sz="1200">
              <a:solidFill>
                <a:schemeClr val="dk1"/>
              </a:solidFill>
              <a:ea typeface="Calibri"/>
              <a:cs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late Pro" panose="02000506040000020004" pitchFamily="2" charset="0"/>
        <a:ea typeface="Slate Pro" panose="02000506040000020004" pitchFamily="2" charset="0"/>
        <a:cs typeface="Arial"/>
        <a:sym typeface="Slate Pro" panose="02000506040000020004" pitchFamily="2"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23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704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32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027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88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06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47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9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latin typeface="Slate Pro" panose="02000506040000020004" pitchFamily="2" charset="0"/>
              <a:sym typeface="Slate Pro" panose="02000506040000020004" pitchFamily="2" charset="0"/>
            </a:endParaRPr>
          </a:p>
        </p:txBody>
      </p:sp>
      <p:sp>
        <p:nvSpPr>
          <p:cNvPr id="1723" name="Google Shape;172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8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9.jpe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5.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6.xml"/><Relationship Id="rId5" Type="http://schemas.openxmlformats.org/officeDocument/2006/relationships/image" Target="../media/image15.jpeg"/><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5.jpeg"/><Relationship Id="rId4" Type="http://schemas.openxmlformats.org/officeDocument/2006/relationships/image" Target="../media/image1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6.jpeg"/><Relationship Id="rId4" Type="http://schemas.openxmlformats.org/officeDocument/2006/relationships/image" Target="../media/image1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7.jpeg"/><Relationship Id="rId4" Type="http://schemas.openxmlformats.org/officeDocument/2006/relationships/image" Target="../media/image1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0.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9.jpeg"/><Relationship Id="rId4" Type="http://schemas.openxmlformats.org/officeDocument/2006/relationships/image" Target="../media/image1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1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14.png"/><Relationship Id="rId4" Type="http://schemas.openxmlformats.org/officeDocument/2006/relationships/image" Target="../media/image1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2.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2.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panel no bkgd">
  <p:cSld name="One panel no bkgd">
    <p:spTree>
      <p:nvGrpSpPr>
        <p:cNvPr id="1" name="Shape 31"/>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A63C8AE-5913-EB58-51BF-86AC7810C0EB}"/>
              </a:ext>
            </a:extLst>
          </p:cNvPr>
          <p:cNvGraphicFramePr>
            <a:graphicFrameLocks noChangeAspect="1"/>
          </p:cNvGraphicFramePr>
          <p:nvPr userDrawn="1">
            <p:custDataLst>
              <p:tags r:id="rId1"/>
            </p:custDataLst>
            <p:extLst>
              <p:ext uri="{D42A27DB-BD31-4B8C-83A1-F6EECF244321}">
                <p14:modId xmlns:p14="http://schemas.microsoft.com/office/powerpoint/2010/main" val="3434259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7A63C8AE-5913-EB58-51BF-86AC7810C0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Google Shape;32;p7"/>
          <p:cNvSpPr txBox="1">
            <a:spLocks noGrp="1"/>
          </p:cNvSpPr>
          <p:nvPr>
            <p:ph type="title"/>
          </p:nvPr>
        </p:nvSpPr>
        <p:spPr>
          <a:xfrm>
            <a:off x="609600" y="37589"/>
            <a:ext cx="10962290" cy="767853"/>
          </a:xfrm>
          <a:prstGeom prst="rect">
            <a:avLst/>
          </a:prstGeom>
          <a:noFill/>
          <a:ln>
            <a:noFill/>
          </a:ln>
        </p:spPr>
        <p:txBody>
          <a:bodyPr spcFirstLastPara="1" wrap="square" lIns="91425" tIns="0" rIns="91425" bIns="0" anchor="b" anchorCtr="0">
            <a:normAutofit/>
          </a:bodyPr>
          <a:lstStyle>
            <a:lvl1pPr lvl="0" algn="l">
              <a:lnSpc>
                <a:spcPct val="90000"/>
              </a:lnSpc>
              <a:spcBef>
                <a:spcPts val="0"/>
              </a:spcBef>
              <a:spcAft>
                <a:spcPts val="0"/>
              </a:spcAft>
              <a:buClr>
                <a:schemeClr val="dk1"/>
              </a:buClr>
              <a:buSzPts val="1800"/>
              <a:buNone/>
              <a:defRPr>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ftr" idx="11"/>
          </p:nvPr>
        </p:nvSpPr>
        <p:spPr>
          <a:xfrm>
            <a:off x="1526308" y="6349636"/>
            <a:ext cx="63984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late Pro" panose="02000506040000020004" pitchFamily="2" charset="0"/>
                <a:sym typeface="Slate Pro" panose="02000506040000020004"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4" name="Google Shape;34;p7"/>
          <p:cNvSpPr txBox="1">
            <a:spLocks noGrp="1"/>
          </p:cNvSpPr>
          <p:nvPr>
            <p:ph type="body" idx="1"/>
          </p:nvPr>
        </p:nvSpPr>
        <p:spPr>
          <a:xfrm>
            <a:off x="609600" y="1608083"/>
            <a:ext cx="10962290" cy="4564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a:solidFill>
                  <a:schemeClr val="dk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dk1"/>
              </a:buClr>
              <a:buSzPts val="1400"/>
              <a:buChar char="•"/>
              <a:defRPr>
                <a:solidFill>
                  <a:schemeClr val="dk1"/>
                </a:solidFill>
              </a:defRPr>
            </a:lvl2pPr>
            <a:lvl3pPr marL="1371600" lvl="2" indent="-304800" algn="l">
              <a:lnSpc>
                <a:spcPct val="90000"/>
              </a:lnSpc>
              <a:spcBef>
                <a:spcPts val="500"/>
              </a:spcBef>
              <a:spcAft>
                <a:spcPts val="0"/>
              </a:spcAft>
              <a:buClr>
                <a:schemeClr val="dk1"/>
              </a:buClr>
              <a:buSzPts val="1200"/>
              <a:buChar char="o"/>
              <a:defRPr>
                <a:solidFill>
                  <a:schemeClr val="dk1"/>
                </a:solidFill>
              </a:defRPr>
            </a:lvl3pPr>
            <a:lvl4pPr marL="1828800" lvl="3" indent="-298450" algn="l">
              <a:lnSpc>
                <a:spcPct val="90000"/>
              </a:lnSpc>
              <a:spcBef>
                <a:spcPts val="500"/>
              </a:spcBef>
              <a:spcAft>
                <a:spcPts val="0"/>
              </a:spcAft>
              <a:buClr>
                <a:schemeClr val="dk1"/>
              </a:buClr>
              <a:buSzPts val="1100"/>
              <a:buChar char="−"/>
              <a:defRPr>
                <a:solidFill>
                  <a:schemeClr val="dk1"/>
                </a:solidFill>
              </a:defRPr>
            </a:lvl4pPr>
            <a:lvl5pPr marL="2286000" lvl="4" indent="-298450" algn="l">
              <a:lnSpc>
                <a:spcPct val="90000"/>
              </a:lnSpc>
              <a:spcBef>
                <a:spcPts val="500"/>
              </a:spcBef>
              <a:spcAft>
                <a:spcPts val="0"/>
              </a:spcAft>
              <a:buClr>
                <a:schemeClr val="dk1"/>
              </a:buClr>
              <a:buSzPts val="11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4_Title Slide blue dots bkdg">
  <p:cSld name="4_Title Slide blue dots bkdg">
    <p:bg>
      <p:bgPr>
        <a:solidFill>
          <a:schemeClr val="accent1"/>
        </a:solidFill>
        <a:effectLst/>
      </p:bgPr>
    </p:bg>
    <p:spTree>
      <p:nvGrpSpPr>
        <p:cNvPr id="1" name="Shape 481"/>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74F6556-3154-7047-CB70-335B8F116D61}"/>
              </a:ext>
            </a:extLst>
          </p:cNvPr>
          <p:cNvGraphicFramePr>
            <a:graphicFrameLocks noChangeAspect="1"/>
          </p:cNvGraphicFramePr>
          <p:nvPr userDrawn="1">
            <p:custDataLst>
              <p:tags r:id="rId1"/>
            </p:custDataLst>
            <p:extLst>
              <p:ext uri="{D42A27DB-BD31-4B8C-83A1-F6EECF244321}">
                <p14:modId xmlns:p14="http://schemas.microsoft.com/office/powerpoint/2010/main" val="579283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F74F6556-3154-7047-CB70-335B8F116D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2" name="Google Shape;482;p17" descr="A picture containing text&#10;&#10;Description automatically generated"/>
          <p:cNvPicPr preferRelativeResize="0"/>
          <p:nvPr/>
        </p:nvPicPr>
        <p:blipFill rotWithShape="1">
          <a:blip r:embed="rId5">
            <a:alphaModFix/>
          </a:blip>
          <a:srcRect/>
          <a:stretch/>
        </p:blipFill>
        <p:spPr>
          <a:xfrm>
            <a:off x="1" y="0"/>
            <a:ext cx="12192000" cy="6858000"/>
          </a:xfrm>
          <a:prstGeom prst="rect">
            <a:avLst/>
          </a:prstGeom>
          <a:noFill/>
          <a:ln>
            <a:noFill/>
          </a:ln>
        </p:spPr>
      </p:pic>
      <p:sp>
        <p:nvSpPr>
          <p:cNvPr id="483" name="Google Shape;483;p17"/>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84" name="Google Shape;484;p17"/>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lt1"/>
              </a:buClr>
              <a:buSzPts val="1600"/>
              <a:buNone/>
              <a:defRPr b="0">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85" name="Google Shape;485;p17"/>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lt1"/>
              </a:buClr>
              <a:buSzPts val="2200"/>
              <a:buNone/>
              <a:defRPr sz="2200" b="0">
                <a:solidFill>
                  <a:schemeClr val="lt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grpSp>
        <p:nvGrpSpPr>
          <p:cNvPr id="486" name="Google Shape;486;p17"/>
          <p:cNvGrpSpPr/>
          <p:nvPr/>
        </p:nvGrpSpPr>
        <p:grpSpPr>
          <a:xfrm>
            <a:off x="702214" y="780933"/>
            <a:ext cx="3494345" cy="745107"/>
            <a:chOff x="611188" y="-279400"/>
            <a:chExt cx="3767138" cy="803275"/>
          </a:xfrm>
        </p:grpSpPr>
        <p:sp>
          <p:nvSpPr>
            <p:cNvPr id="487" name="Google Shape;487;p17"/>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88" name="Google Shape;488;p17"/>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89" name="Google Shape;489;p17"/>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0" name="Google Shape;490;p17"/>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1" name="Google Shape;491;p17"/>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2" name="Google Shape;492;p17"/>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3" name="Google Shape;493;p17"/>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4" name="Google Shape;494;p17"/>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5" name="Google Shape;495;p17"/>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6" name="Google Shape;496;p17"/>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7" name="Google Shape;497;p17"/>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8" name="Google Shape;498;p17"/>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9" name="Google Shape;499;p17"/>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0" name="Google Shape;500;p17"/>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1" name="Google Shape;501;p17"/>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2" name="Google Shape;502;p17"/>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3" name="Google Shape;503;p17"/>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4" name="Google Shape;504;p17"/>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5" name="Google Shape;505;p17"/>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6" name="Google Shape;506;p17"/>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7" name="Google Shape;507;p17"/>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8" name="Google Shape;508;p17"/>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9" name="Google Shape;509;p17"/>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0" name="Google Shape;510;p17"/>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1" name="Google Shape;511;p17"/>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2" name="Google Shape;512;p17"/>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3" name="Google Shape;513;p17"/>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4" name="Google Shape;514;p17"/>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5" name="Google Shape;515;p17"/>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6" name="Google Shape;516;p17"/>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7" name="Google Shape;517;p17"/>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8" name="Google Shape;518;p17"/>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9" name="Google Shape;519;p17"/>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0" name="Google Shape;520;p17"/>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1" name="Google Shape;521;p17"/>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2" name="Google Shape;522;p17"/>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3" name="Google Shape;523;p17"/>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4" name="Google Shape;524;p17"/>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5" name="Google Shape;525;p17"/>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6" name="Google Shape;526;p17"/>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7" name="Google Shape;527;p17"/>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8" name="Google Shape;528;p17"/>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9" name="Google Shape;529;p17"/>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0" name="Google Shape;530;p17"/>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1" name="Google Shape;531;p17"/>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2" name="Google Shape;532;p17"/>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3" name="Google Shape;533;p17"/>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4" name="Google Shape;534;p17"/>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5" name="Google Shape;535;p17"/>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6" name="Google Shape;536;p17"/>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7" name="Google Shape;537;p17"/>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8" name="Google Shape;538;p17"/>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9" name="Google Shape;539;p17"/>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0" name="Google Shape;540;p17"/>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1" name="Google Shape;541;p17"/>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2" name="Google Shape;542;p17"/>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3" name="Google Shape;543;p17"/>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4" name="Google Shape;544;p17"/>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5" name="Google Shape;545;p17"/>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6" name="Google Shape;546;p17"/>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7" name="Google Shape;547;p17"/>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8" name="Google Shape;548;p17"/>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9" name="Google Shape;549;p17"/>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50" name="Google Shape;550;p17"/>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551" name="Google Shape;551;p17"/>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lt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5_Title Slide blue dots bkdg">
  <p:cSld name="5_Title Slide blue dots bkdg">
    <p:bg>
      <p:bgPr>
        <a:solidFill>
          <a:schemeClr val="accent1"/>
        </a:solidFill>
        <a:effectLst/>
      </p:bgPr>
    </p:bg>
    <p:spTree>
      <p:nvGrpSpPr>
        <p:cNvPr id="1" name="Shape 552"/>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12A4AB6-C196-41F6-7E18-64A0FC44838A}"/>
              </a:ext>
            </a:extLst>
          </p:cNvPr>
          <p:cNvGraphicFramePr>
            <a:graphicFrameLocks noChangeAspect="1"/>
          </p:cNvGraphicFramePr>
          <p:nvPr userDrawn="1">
            <p:custDataLst>
              <p:tags r:id="rId1"/>
            </p:custDataLst>
            <p:extLst>
              <p:ext uri="{D42A27DB-BD31-4B8C-83A1-F6EECF244321}">
                <p14:modId xmlns:p14="http://schemas.microsoft.com/office/powerpoint/2010/main" val="2092880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012A4AB6-C196-41F6-7E18-64A0FC4483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53" name="Google Shape;553;p18"/>
          <p:cNvPicPr preferRelativeResize="0"/>
          <p:nvPr/>
        </p:nvPicPr>
        <p:blipFill rotWithShape="1">
          <a:blip r:embed="rId5">
            <a:alphaModFix/>
          </a:blip>
          <a:srcRect/>
          <a:stretch/>
        </p:blipFill>
        <p:spPr>
          <a:xfrm>
            <a:off x="0" y="1"/>
            <a:ext cx="12192000" cy="6858000"/>
          </a:xfrm>
          <a:prstGeom prst="rect">
            <a:avLst/>
          </a:prstGeom>
          <a:noFill/>
          <a:ln>
            <a:noFill/>
          </a:ln>
        </p:spPr>
      </p:pic>
      <p:sp>
        <p:nvSpPr>
          <p:cNvPr id="554" name="Google Shape;554;p18"/>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55" name="Google Shape;555;p18"/>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lt1"/>
              </a:buClr>
              <a:buSzPts val="1600"/>
              <a:buNone/>
              <a:defRPr b="0">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56" name="Google Shape;556;p18"/>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lt1"/>
              </a:buClr>
              <a:buSzPts val="2200"/>
              <a:buNone/>
              <a:defRPr sz="2200" b="0">
                <a:solidFill>
                  <a:schemeClr val="lt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grpSp>
        <p:nvGrpSpPr>
          <p:cNvPr id="557" name="Google Shape;557;p18"/>
          <p:cNvGrpSpPr/>
          <p:nvPr/>
        </p:nvGrpSpPr>
        <p:grpSpPr>
          <a:xfrm>
            <a:off x="702214" y="780933"/>
            <a:ext cx="3494345" cy="745107"/>
            <a:chOff x="611188" y="-279400"/>
            <a:chExt cx="3767138" cy="803275"/>
          </a:xfrm>
        </p:grpSpPr>
        <p:sp>
          <p:nvSpPr>
            <p:cNvPr id="558" name="Google Shape;558;p18"/>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59" name="Google Shape;559;p18"/>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0" name="Google Shape;560;p18"/>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1" name="Google Shape;561;p18"/>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2" name="Google Shape;562;p18"/>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3" name="Google Shape;563;p18"/>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4" name="Google Shape;564;p18"/>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5" name="Google Shape;565;p18"/>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6" name="Google Shape;566;p18"/>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7" name="Google Shape;567;p18"/>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8" name="Google Shape;568;p18"/>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9" name="Google Shape;569;p18"/>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0" name="Google Shape;570;p18"/>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1" name="Google Shape;571;p18"/>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2" name="Google Shape;572;p18"/>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3" name="Google Shape;573;p18"/>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4" name="Google Shape;574;p18"/>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5" name="Google Shape;575;p18"/>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6" name="Google Shape;576;p18"/>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7" name="Google Shape;577;p18"/>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8" name="Google Shape;578;p18"/>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9" name="Google Shape;579;p18"/>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0" name="Google Shape;580;p18"/>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1" name="Google Shape;581;p18"/>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2" name="Google Shape;582;p18"/>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3" name="Google Shape;583;p18"/>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4" name="Google Shape;584;p18"/>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5" name="Google Shape;585;p18"/>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6" name="Google Shape;586;p18"/>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7" name="Google Shape;587;p18"/>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8" name="Google Shape;588;p18"/>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9" name="Google Shape;589;p18"/>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0" name="Google Shape;590;p18"/>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1" name="Google Shape;591;p18"/>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2" name="Google Shape;592;p18"/>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3" name="Google Shape;593;p18"/>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4" name="Google Shape;594;p18"/>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5" name="Google Shape;595;p18"/>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6" name="Google Shape;596;p18"/>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7" name="Google Shape;597;p18"/>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8" name="Google Shape;598;p18"/>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9" name="Google Shape;599;p18"/>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0" name="Google Shape;600;p18"/>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1" name="Google Shape;601;p18"/>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2" name="Google Shape;602;p18"/>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3" name="Google Shape;603;p18"/>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4" name="Google Shape;604;p18"/>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5" name="Google Shape;605;p18"/>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6" name="Google Shape;606;p18"/>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7" name="Google Shape;607;p18"/>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8" name="Google Shape;608;p18"/>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9" name="Google Shape;609;p18"/>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0" name="Google Shape;610;p18"/>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1" name="Google Shape;611;p18"/>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2" name="Google Shape;612;p18"/>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3" name="Google Shape;613;p18"/>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4" name="Google Shape;614;p18"/>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5" name="Google Shape;615;p18"/>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6" name="Google Shape;616;p18"/>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7" name="Google Shape;617;p18"/>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8" name="Google Shape;618;p18"/>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9" name="Google Shape;619;p18"/>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20" name="Google Shape;620;p18"/>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21" name="Google Shape;621;p18"/>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622" name="Google Shape;622;p18"/>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lt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blue dots bkdg">
  <p:cSld name="1_Title Slide blue dots bkdg">
    <p:bg>
      <p:bgPr>
        <a:solidFill>
          <a:schemeClr val="accent1"/>
        </a:solidFill>
        <a:effectLst/>
      </p:bgPr>
    </p:bg>
    <p:spTree>
      <p:nvGrpSpPr>
        <p:cNvPr id="1" name="Shape 623"/>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D2A09B8-5CE8-5A50-0E80-6D4556FF70AC}"/>
              </a:ext>
            </a:extLst>
          </p:cNvPr>
          <p:cNvGraphicFramePr>
            <a:graphicFrameLocks noChangeAspect="1"/>
          </p:cNvGraphicFramePr>
          <p:nvPr userDrawn="1">
            <p:custDataLst>
              <p:tags r:id="rId1"/>
            </p:custDataLst>
            <p:extLst>
              <p:ext uri="{D42A27DB-BD31-4B8C-83A1-F6EECF244321}">
                <p14:modId xmlns:p14="http://schemas.microsoft.com/office/powerpoint/2010/main" val="3960181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ED2A09B8-5CE8-5A50-0E80-6D4556FF70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24" name="Google Shape;624;p19"/>
          <p:cNvPicPr preferRelativeResize="0"/>
          <p:nvPr/>
        </p:nvPicPr>
        <p:blipFill rotWithShape="1">
          <a:blip r:embed="rId5">
            <a:alphaModFix/>
          </a:blip>
          <a:srcRect/>
          <a:stretch/>
        </p:blipFill>
        <p:spPr>
          <a:xfrm>
            <a:off x="0" y="1"/>
            <a:ext cx="12192000" cy="6858000"/>
          </a:xfrm>
          <a:prstGeom prst="rect">
            <a:avLst/>
          </a:prstGeom>
          <a:noFill/>
          <a:ln>
            <a:noFill/>
          </a:ln>
        </p:spPr>
      </p:pic>
      <p:sp>
        <p:nvSpPr>
          <p:cNvPr id="625" name="Google Shape;625;p19"/>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26" name="Google Shape;626;p19"/>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lt1"/>
              </a:buClr>
              <a:buSzPts val="1600"/>
              <a:buNone/>
              <a:defRPr b="0">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27" name="Google Shape;627;p19"/>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lt1"/>
              </a:buClr>
              <a:buSzPts val="2200"/>
              <a:buNone/>
              <a:defRPr sz="2200" b="0">
                <a:solidFill>
                  <a:schemeClr val="lt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grpSp>
        <p:nvGrpSpPr>
          <p:cNvPr id="628" name="Google Shape;628;p19"/>
          <p:cNvGrpSpPr/>
          <p:nvPr/>
        </p:nvGrpSpPr>
        <p:grpSpPr>
          <a:xfrm>
            <a:off x="702214" y="780933"/>
            <a:ext cx="3494345" cy="745107"/>
            <a:chOff x="611188" y="-279400"/>
            <a:chExt cx="3767138" cy="803275"/>
          </a:xfrm>
        </p:grpSpPr>
        <p:sp>
          <p:nvSpPr>
            <p:cNvPr id="629" name="Google Shape;629;p19"/>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0" name="Google Shape;630;p19"/>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1" name="Google Shape;631;p19"/>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2" name="Google Shape;632;p19"/>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3" name="Google Shape;633;p19"/>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4" name="Google Shape;634;p19"/>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5" name="Google Shape;635;p19"/>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6" name="Google Shape;636;p19"/>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7" name="Google Shape;637;p19"/>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8" name="Google Shape;638;p19"/>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9" name="Google Shape;639;p19"/>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0" name="Google Shape;640;p19"/>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1" name="Google Shape;641;p19"/>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2" name="Google Shape;642;p19"/>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3" name="Google Shape;643;p19"/>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4" name="Google Shape;644;p19"/>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5" name="Google Shape;645;p19"/>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6" name="Google Shape;646;p19"/>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7" name="Google Shape;647;p19"/>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8" name="Google Shape;648;p19"/>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9" name="Google Shape;649;p19"/>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0" name="Google Shape;650;p19"/>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1" name="Google Shape;651;p19"/>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2" name="Google Shape;652;p19"/>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3" name="Google Shape;653;p19"/>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4" name="Google Shape;654;p19"/>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5" name="Google Shape;655;p19"/>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6" name="Google Shape;656;p19"/>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7" name="Google Shape;657;p19"/>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8" name="Google Shape;658;p19"/>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9" name="Google Shape;659;p19"/>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0" name="Google Shape;660;p19"/>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1" name="Google Shape;661;p19"/>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2" name="Google Shape;662;p19"/>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3" name="Google Shape;663;p19"/>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4" name="Google Shape;664;p19"/>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5" name="Google Shape;665;p19"/>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6" name="Google Shape;666;p19"/>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7" name="Google Shape;667;p19"/>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8" name="Google Shape;668;p19"/>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9" name="Google Shape;669;p19"/>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0" name="Google Shape;670;p19"/>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1" name="Google Shape;671;p19"/>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2" name="Google Shape;672;p19"/>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3" name="Google Shape;673;p19"/>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4" name="Google Shape;674;p19"/>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5" name="Google Shape;675;p19"/>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6" name="Google Shape;676;p19"/>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7" name="Google Shape;677;p19"/>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8" name="Google Shape;678;p19"/>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9" name="Google Shape;679;p19"/>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0" name="Google Shape;680;p19"/>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1" name="Google Shape;681;p19"/>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2" name="Google Shape;682;p19"/>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3" name="Google Shape;683;p19"/>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4" name="Google Shape;684;p19"/>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5" name="Google Shape;685;p19"/>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6" name="Google Shape;686;p19"/>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7" name="Google Shape;687;p19"/>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8" name="Google Shape;688;p19"/>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9" name="Google Shape;689;p19"/>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90" name="Google Shape;690;p19"/>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91" name="Google Shape;691;p19"/>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92" name="Google Shape;692;p19"/>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693" name="Google Shape;693;p19"/>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lt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Title Slide blue dots bkdg">
  <p:cSld name="2_Title Slide blue dots bkdg">
    <p:bg>
      <p:bgPr>
        <a:solidFill>
          <a:schemeClr val="accent1"/>
        </a:solidFill>
        <a:effectLst/>
      </p:bgPr>
    </p:bg>
    <p:spTree>
      <p:nvGrpSpPr>
        <p:cNvPr id="1" name="Shape 69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F406977-4A1E-C969-D51C-979F791FCFB1}"/>
              </a:ext>
            </a:extLst>
          </p:cNvPr>
          <p:cNvGraphicFramePr>
            <a:graphicFrameLocks noChangeAspect="1"/>
          </p:cNvGraphicFramePr>
          <p:nvPr userDrawn="1">
            <p:custDataLst>
              <p:tags r:id="rId1"/>
            </p:custDataLst>
            <p:extLst>
              <p:ext uri="{D42A27DB-BD31-4B8C-83A1-F6EECF244321}">
                <p14:modId xmlns:p14="http://schemas.microsoft.com/office/powerpoint/2010/main" val="532908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CF406977-4A1E-C969-D51C-979F791FCF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95" name="Google Shape;695;p20" descr="A picture containing text, night, road, dark&#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696" name="Google Shape;696;p20"/>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97" name="Google Shape;697;p20"/>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lt1"/>
              </a:buClr>
              <a:buSzPts val="1600"/>
              <a:buNone/>
              <a:defRPr b="0">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98" name="Google Shape;698;p20"/>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lt1"/>
              </a:buClr>
              <a:buSzPts val="2200"/>
              <a:buNone/>
              <a:defRPr sz="2200" b="0">
                <a:solidFill>
                  <a:schemeClr val="lt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grpSp>
        <p:nvGrpSpPr>
          <p:cNvPr id="699" name="Google Shape;699;p20"/>
          <p:cNvGrpSpPr/>
          <p:nvPr/>
        </p:nvGrpSpPr>
        <p:grpSpPr>
          <a:xfrm>
            <a:off x="702214" y="780933"/>
            <a:ext cx="3494345" cy="745107"/>
            <a:chOff x="611188" y="-279400"/>
            <a:chExt cx="3767138" cy="803275"/>
          </a:xfrm>
        </p:grpSpPr>
        <p:sp>
          <p:nvSpPr>
            <p:cNvPr id="700" name="Google Shape;700;p20"/>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1" name="Google Shape;701;p20"/>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2" name="Google Shape;702;p20"/>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3" name="Google Shape;703;p20"/>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4" name="Google Shape;704;p20"/>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5" name="Google Shape;705;p20"/>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6" name="Google Shape;706;p20"/>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7" name="Google Shape;707;p20"/>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8" name="Google Shape;708;p20"/>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9" name="Google Shape;709;p20"/>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0" name="Google Shape;710;p20"/>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1" name="Google Shape;711;p20"/>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2" name="Google Shape;712;p20"/>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3" name="Google Shape;713;p20"/>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4" name="Google Shape;714;p20"/>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5" name="Google Shape;715;p20"/>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6" name="Google Shape;716;p20"/>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7" name="Google Shape;717;p20"/>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8" name="Google Shape;718;p20"/>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9" name="Google Shape;719;p20"/>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0" name="Google Shape;720;p20"/>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1" name="Google Shape;721;p20"/>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2" name="Google Shape;722;p20"/>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3" name="Google Shape;723;p20"/>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4" name="Google Shape;724;p20"/>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5" name="Google Shape;725;p20"/>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6" name="Google Shape;726;p20"/>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7" name="Google Shape;727;p20"/>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8" name="Google Shape;728;p20"/>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9" name="Google Shape;729;p20"/>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0" name="Google Shape;730;p20"/>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1" name="Google Shape;731;p20"/>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2" name="Google Shape;732;p20"/>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3" name="Google Shape;733;p20"/>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4" name="Google Shape;734;p20"/>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5" name="Google Shape;735;p20"/>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6" name="Google Shape;736;p20"/>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7" name="Google Shape;737;p20"/>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8" name="Google Shape;738;p20"/>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9" name="Google Shape;739;p20"/>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0" name="Google Shape;740;p20"/>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1" name="Google Shape;741;p20"/>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2" name="Google Shape;742;p20"/>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3" name="Google Shape;743;p20"/>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4" name="Google Shape;744;p20"/>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5" name="Google Shape;745;p20"/>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6" name="Google Shape;746;p20"/>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7" name="Google Shape;747;p20"/>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8" name="Google Shape;748;p20"/>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9" name="Google Shape;749;p20"/>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0" name="Google Shape;750;p20"/>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1" name="Google Shape;751;p20"/>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2" name="Google Shape;752;p20"/>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3" name="Google Shape;753;p20"/>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4" name="Google Shape;754;p20"/>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5" name="Google Shape;755;p20"/>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6" name="Google Shape;756;p20"/>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7" name="Google Shape;757;p20"/>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8" name="Google Shape;758;p20"/>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9" name="Google Shape;759;p20"/>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60" name="Google Shape;760;p20"/>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61" name="Google Shape;761;p20"/>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62" name="Google Shape;762;p20"/>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63" name="Google Shape;763;p20"/>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764" name="Google Shape;764;p20"/>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lt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76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A985338-95D2-BD2D-076E-4B27E382B6B0}"/>
              </a:ext>
            </a:extLst>
          </p:cNvPr>
          <p:cNvGraphicFramePr>
            <a:graphicFrameLocks noChangeAspect="1"/>
          </p:cNvGraphicFramePr>
          <p:nvPr userDrawn="1">
            <p:custDataLst>
              <p:tags r:id="rId1"/>
            </p:custDataLst>
            <p:extLst>
              <p:ext uri="{D42A27DB-BD31-4B8C-83A1-F6EECF244321}">
                <p14:modId xmlns:p14="http://schemas.microsoft.com/office/powerpoint/2010/main" val="251816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8A985338-95D2-BD2D-076E-4B27E382B6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66" name="Google Shape;766;p21"/>
          <p:cNvSpPr txBox="1">
            <a:spLocks noGrp="1"/>
          </p:cNvSpPr>
          <p:nvPr>
            <p:ph type="body" idx="1"/>
          </p:nvPr>
        </p:nvSpPr>
        <p:spPr>
          <a:xfrm>
            <a:off x="1802541" y="2186099"/>
            <a:ext cx="1354138" cy="2730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B0B"/>
              </a:buClr>
              <a:buSzPts val="5400"/>
              <a:buFont typeface="Arial"/>
              <a:buNone/>
              <a:defRPr sz="5400" b="1">
                <a:solidFill>
                  <a:srgbClr val="000B0B"/>
                </a:solidFill>
                <a:latin typeface="Slate Pro" panose="02000506040000020004" pitchFamily="2" charset="0"/>
                <a:ea typeface="Slate Pro" panose="02000506040000020004" pitchFamily="2" charset="0"/>
                <a:cs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67" name="Google Shape;767;p21"/>
          <p:cNvSpPr txBox="1">
            <a:spLocks noGrp="1"/>
          </p:cNvSpPr>
          <p:nvPr>
            <p:ph type="body" idx="2"/>
          </p:nvPr>
        </p:nvSpPr>
        <p:spPr>
          <a:xfrm>
            <a:off x="3209681" y="2331426"/>
            <a:ext cx="6866305" cy="567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228600" algn="l">
              <a:lnSpc>
                <a:spcPct val="90000"/>
              </a:lnSpc>
              <a:spcBef>
                <a:spcPts val="500"/>
              </a:spcBef>
              <a:spcAft>
                <a:spcPts val="0"/>
              </a:spcAft>
              <a:buClr>
                <a:schemeClr val="dk1"/>
              </a:buClr>
              <a:buSzPts val="11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68" name="Google Shape;768;p21"/>
          <p:cNvSpPr txBox="1">
            <a:spLocks noGrp="1"/>
          </p:cNvSpPr>
          <p:nvPr>
            <p:ph type="body" idx="3"/>
          </p:nvPr>
        </p:nvSpPr>
        <p:spPr>
          <a:xfrm>
            <a:off x="3209681" y="3209931"/>
            <a:ext cx="6866305" cy="567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228600" algn="l">
              <a:lnSpc>
                <a:spcPct val="90000"/>
              </a:lnSpc>
              <a:spcBef>
                <a:spcPts val="500"/>
              </a:spcBef>
              <a:spcAft>
                <a:spcPts val="0"/>
              </a:spcAft>
              <a:buClr>
                <a:schemeClr val="dk1"/>
              </a:buClr>
              <a:buSzPts val="11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69" name="Google Shape;769;p21"/>
          <p:cNvSpPr txBox="1">
            <a:spLocks noGrp="1"/>
          </p:cNvSpPr>
          <p:nvPr>
            <p:ph type="body" idx="4"/>
          </p:nvPr>
        </p:nvSpPr>
        <p:spPr>
          <a:xfrm>
            <a:off x="3209681" y="4094298"/>
            <a:ext cx="6866305" cy="567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228600" algn="l">
              <a:lnSpc>
                <a:spcPct val="90000"/>
              </a:lnSpc>
              <a:spcBef>
                <a:spcPts val="500"/>
              </a:spcBef>
              <a:spcAft>
                <a:spcPts val="0"/>
              </a:spcAft>
              <a:buClr>
                <a:schemeClr val="dk1"/>
              </a:buClr>
              <a:buSzPts val="11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0" name="Google Shape;770;p21"/>
          <p:cNvSpPr txBox="1">
            <a:spLocks noGrp="1"/>
          </p:cNvSpPr>
          <p:nvPr>
            <p:ph type="body" idx="5"/>
          </p:nvPr>
        </p:nvSpPr>
        <p:spPr>
          <a:xfrm>
            <a:off x="1811587" y="1493698"/>
            <a:ext cx="10971942" cy="5524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200"/>
              <a:buNone/>
              <a:defRPr sz="2200" b="1">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1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blue bkgd">
  <p:cSld name="Divider blue bkgd">
    <p:bg>
      <p:bgPr>
        <a:solidFill>
          <a:schemeClr val="accent2"/>
        </a:solidFill>
        <a:effectLst/>
      </p:bgPr>
    </p:bg>
    <p:spTree>
      <p:nvGrpSpPr>
        <p:cNvPr id="1" name="Shape 77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54E073A-8BE7-DF9D-ECDA-910864851FBB}"/>
              </a:ext>
            </a:extLst>
          </p:cNvPr>
          <p:cNvGraphicFramePr>
            <a:graphicFrameLocks noChangeAspect="1"/>
          </p:cNvGraphicFramePr>
          <p:nvPr userDrawn="1">
            <p:custDataLst>
              <p:tags r:id="rId1"/>
            </p:custDataLst>
            <p:extLst>
              <p:ext uri="{D42A27DB-BD31-4B8C-83A1-F6EECF244321}">
                <p14:modId xmlns:p14="http://schemas.microsoft.com/office/powerpoint/2010/main" val="366897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054E073A-8BE7-DF9D-ECDA-910864851F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75" name="Google Shape;775;p23"/>
          <p:cNvSpPr txBox="1">
            <a:spLocks noGrp="1"/>
          </p:cNvSpPr>
          <p:nvPr>
            <p:ph type="body" idx="1"/>
          </p:nvPr>
        </p:nvSpPr>
        <p:spPr>
          <a:xfrm>
            <a:off x="2455817" y="2533650"/>
            <a:ext cx="7310483" cy="875211"/>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Clr>
                <a:schemeClr val="lt1"/>
              </a:buClr>
              <a:buSzPts val="4400"/>
              <a:buNone/>
              <a:defRPr sz="4400" b="1">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6" name="Google Shape;776;p23"/>
          <p:cNvSpPr txBox="1">
            <a:spLocks noGrp="1"/>
          </p:cNvSpPr>
          <p:nvPr>
            <p:ph type="body" idx="2"/>
          </p:nvPr>
        </p:nvSpPr>
        <p:spPr>
          <a:xfrm>
            <a:off x="609601" y="2533650"/>
            <a:ext cx="870858" cy="875211"/>
          </a:xfrm>
          <a:prstGeom prst="rect">
            <a:avLst/>
          </a:prstGeom>
          <a:noFill/>
          <a:ln>
            <a:noFill/>
          </a:ln>
        </p:spPr>
        <p:txBody>
          <a:bodyPr spcFirstLastPara="1" wrap="square" lIns="91425" tIns="91425" rIns="91425" bIns="91425" anchor="ctr" anchorCtr="0">
            <a:normAutofit/>
          </a:bodyPr>
          <a:lstStyle>
            <a:lvl1pPr marL="457200" lvl="0" indent="-228600" algn="ctr">
              <a:lnSpc>
                <a:spcPct val="90000"/>
              </a:lnSpc>
              <a:spcBef>
                <a:spcPts val="1000"/>
              </a:spcBef>
              <a:spcAft>
                <a:spcPts val="0"/>
              </a:spcAft>
              <a:buClr>
                <a:schemeClr val="accent4"/>
              </a:buClr>
              <a:buSzPts val="4400"/>
              <a:buNone/>
              <a:defRPr sz="4400" b="1">
                <a:solidFill>
                  <a:schemeClr val="accent4"/>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ivider light blue bkgd">
  <p:cSld name="Divider light blue bkgd">
    <p:bg>
      <p:bgPr>
        <a:solidFill>
          <a:schemeClr val="accent3"/>
        </a:solidFill>
        <a:effectLst/>
      </p:bgPr>
    </p:bg>
    <p:spTree>
      <p:nvGrpSpPr>
        <p:cNvPr id="1" name="Shape 777"/>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2701405-FE7B-1AD1-165E-ECEF021D2C98}"/>
              </a:ext>
            </a:extLst>
          </p:cNvPr>
          <p:cNvGraphicFramePr>
            <a:graphicFrameLocks noChangeAspect="1"/>
          </p:cNvGraphicFramePr>
          <p:nvPr userDrawn="1">
            <p:custDataLst>
              <p:tags r:id="rId1"/>
            </p:custDataLst>
            <p:extLst>
              <p:ext uri="{D42A27DB-BD31-4B8C-83A1-F6EECF244321}">
                <p14:modId xmlns:p14="http://schemas.microsoft.com/office/powerpoint/2010/main" val="1045088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22701405-FE7B-1AD1-165E-ECEF021D2C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78" name="Google Shape;778;p24"/>
          <p:cNvSpPr txBox="1">
            <a:spLocks noGrp="1"/>
          </p:cNvSpPr>
          <p:nvPr>
            <p:ph type="body" idx="1"/>
          </p:nvPr>
        </p:nvSpPr>
        <p:spPr>
          <a:xfrm>
            <a:off x="2455817" y="2533650"/>
            <a:ext cx="7310483" cy="875211"/>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Clr>
                <a:schemeClr val="lt1"/>
              </a:buClr>
              <a:buSzPts val="4400"/>
              <a:buNone/>
              <a:defRPr sz="4400" b="1">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9" name="Google Shape;779;p24"/>
          <p:cNvSpPr txBox="1">
            <a:spLocks noGrp="1"/>
          </p:cNvSpPr>
          <p:nvPr>
            <p:ph type="body" idx="2"/>
          </p:nvPr>
        </p:nvSpPr>
        <p:spPr>
          <a:xfrm>
            <a:off x="609601" y="2533650"/>
            <a:ext cx="870858" cy="875211"/>
          </a:xfrm>
          <a:prstGeom prst="rect">
            <a:avLst/>
          </a:prstGeom>
          <a:noFill/>
          <a:ln>
            <a:noFill/>
          </a:ln>
        </p:spPr>
        <p:txBody>
          <a:bodyPr spcFirstLastPara="1" wrap="square" lIns="91425" tIns="91425" rIns="91425" bIns="91425" anchor="ctr" anchorCtr="0">
            <a:normAutofit/>
          </a:bodyPr>
          <a:lstStyle>
            <a:lvl1pPr marL="457200" lvl="0" indent="-228600" algn="ctr">
              <a:lnSpc>
                <a:spcPct val="90000"/>
              </a:lnSpc>
              <a:spcBef>
                <a:spcPts val="1000"/>
              </a:spcBef>
              <a:spcAft>
                <a:spcPts val="0"/>
              </a:spcAft>
              <a:buClr>
                <a:schemeClr val="accent4"/>
              </a:buClr>
              <a:buSzPts val="4400"/>
              <a:buNone/>
              <a:defRPr sz="4400" b="1">
                <a:solidFill>
                  <a:schemeClr val="accent4"/>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ig Stmnt right dark blue bkgd">
  <p:cSld name="Big Stmnt right dark blue bkgd">
    <p:spTree>
      <p:nvGrpSpPr>
        <p:cNvPr id="1" name="Shape 78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7F15ABF-2838-E9F4-C01B-ED9BFC2F1993}"/>
              </a:ext>
            </a:extLst>
          </p:cNvPr>
          <p:cNvGraphicFramePr>
            <a:graphicFrameLocks noChangeAspect="1"/>
          </p:cNvGraphicFramePr>
          <p:nvPr userDrawn="1">
            <p:custDataLst>
              <p:tags r:id="rId1"/>
            </p:custDataLst>
            <p:extLst>
              <p:ext uri="{D42A27DB-BD31-4B8C-83A1-F6EECF244321}">
                <p14:modId xmlns:p14="http://schemas.microsoft.com/office/powerpoint/2010/main" val="25385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C7F15ABF-2838-E9F4-C01B-ED9BFC2F19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81" name="Google Shape;781;p25"/>
          <p:cNvSpPr/>
          <p:nvPr/>
        </p:nvSpPr>
        <p:spPr>
          <a:xfrm>
            <a:off x="7884159" y="3"/>
            <a:ext cx="4307841" cy="6857997"/>
          </a:xfrm>
          <a:prstGeom prst="rect">
            <a:avLst/>
          </a:prstGeom>
          <a:solidFill>
            <a:srgbClr val="071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late Pro" panose="02000506040000020004" pitchFamily="2" charset="0"/>
              <a:ea typeface="Avenir"/>
              <a:cs typeface="Avenir"/>
              <a:sym typeface="Slate Pro" panose="02000506040000020004" pitchFamily="2" charset="0"/>
            </a:endParaRPr>
          </a:p>
        </p:txBody>
      </p:sp>
      <p:sp>
        <p:nvSpPr>
          <p:cNvPr id="782" name="Google Shape;782;p25"/>
          <p:cNvSpPr txBox="1">
            <a:spLocks noGrp="1"/>
          </p:cNvSpPr>
          <p:nvPr>
            <p:ph type="body" idx="1"/>
          </p:nvPr>
        </p:nvSpPr>
        <p:spPr>
          <a:xfrm>
            <a:off x="8424742" y="1608083"/>
            <a:ext cx="3226676" cy="3657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04800" algn="l">
              <a:lnSpc>
                <a:spcPct val="90000"/>
              </a:lnSpc>
              <a:spcBef>
                <a:spcPts val="500"/>
              </a:spcBef>
              <a:spcAft>
                <a:spcPts val="0"/>
              </a:spcAft>
              <a:buClr>
                <a:schemeClr val="lt1"/>
              </a:buClr>
              <a:buSzPts val="1200"/>
              <a:buChar char="o"/>
              <a:defRPr>
                <a:solidFill>
                  <a:schemeClr val="lt1"/>
                </a:solidFill>
              </a:defRPr>
            </a:lvl3pPr>
            <a:lvl4pPr marL="1828800" lvl="3" indent="-298450" algn="l">
              <a:lnSpc>
                <a:spcPct val="90000"/>
              </a:lnSpc>
              <a:spcBef>
                <a:spcPts val="500"/>
              </a:spcBef>
              <a:spcAft>
                <a:spcPts val="0"/>
              </a:spcAft>
              <a:buClr>
                <a:schemeClr val="lt1"/>
              </a:buClr>
              <a:buSzPts val="1100"/>
              <a:buChar char="−"/>
              <a:defRPr>
                <a:solidFill>
                  <a:schemeClr val="lt1"/>
                </a:solidFill>
              </a:defRPr>
            </a:lvl4pPr>
            <a:lvl5pPr marL="2286000" lvl="4" indent="-298450" algn="l">
              <a:lnSpc>
                <a:spcPct val="90000"/>
              </a:lnSpc>
              <a:spcBef>
                <a:spcPts val="500"/>
              </a:spcBef>
              <a:spcAft>
                <a:spcPts val="0"/>
              </a:spcAft>
              <a:buClr>
                <a:schemeClr val="lt1"/>
              </a:buClr>
              <a:buSzPts val="11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83" name="Google Shape;783;p25"/>
          <p:cNvSpPr txBox="1">
            <a:spLocks noGrp="1"/>
          </p:cNvSpPr>
          <p:nvPr>
            <p:ph type="body" idx="2"/>
          </p:nvPr>
        </p:nvSpPr>
        <p:spPr>
          <a:xfrm>
            <a:off x="609599" y="1608083"/>
            <a:ext cx="6380481" cy="32813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4000"/>
              <a:buNone/>
              <a:defRPr sz="4000" b="1">
                <a:solidFill>
                  <a:schemeClr val="dk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dk1"/>
              </a:buClr>
              <a:buSzPts val="1400"/>
              <a:buChar char="•"/>
              <a:defRPr b="1">
                <a:solidFill>
                  <a:schemeClr val="dk1"/>
                </a:solidFill>
              </a:defRPr>
            </a:lvl2pPr>
            <a:lvl3pPr marL="1371600" lvl="2" indent="-304800" algn="l">
              <a:lnSpc>
                <a:spcPct val="90000"/>
              </a:lnSpc>
              <a:spcBef>
                <a:spcPts val="500"/>
              </a:spcBef>
              <a:spcAft>
                <a:spcPts val="0"/>
              </a:spcAft>
              <a:buClr>
                <a:schemeClr val="dk1"/>
              </a:buClr>
              <a:buSzPts val="1200"/>
              <a:buChar char="o"/>
              <a:defRPr b="1">
                <a:solidFill>
                  <a:schemeClr val="dk1"/>
                </a:solidFill>
              </a:defRPr>
            </a:lvl3pPr>
            <a:lvl4pPr marL="1828800" lvl="3" indent="-298450" algn="l">
              <a:lnSpc>
                <a:spcPct val="90000"/>
              </a:lnSpc>
              <a:spcBef>
                <a:spcPts val="500"/>
              </a:spcBef>
              <a:spcAft>
                <a:spcPts val="0"/>
              </a:spcAft>
              <a:buClr>
                <a:schemeClr val="dk1"/>
              </a:buClr>
              <a:buSzPts val="1100"/>
              <a:buChar char="−"/>
              <a:defRPr b="1">
                <a:solidFill>
                  <a:schemeClr val="dk1"/>
                </a:solidFill>
              </a:defRPr>
            </a:lvl4pPr>
            <a:lvl5pPr marL="2286000" lvl="4" indent="-298450" algn="l">
              <a:lnSpc>
                <a:spcPct val="90000"/>
              </a:lnSpc>
              <a:spcBef>
                <a:spcPts val="500"/>
              </a:spcBef>
              <a:spcAft>
                <a:spcPts val="0"/>
              </a:spcAft>
              <a:buClr>
                <a:schemeClr val="dk1"/>
              </a:buClr>
              <a:buSzPts val="1100"/>
              <a:buChar char="•"/>
              <a:defRPr b="1">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784" name="Google Shape;784;p25" descr="Logo&#10;&#10;Description automatically generated"/>
          <p:cNvPicPr preferRelativeResize="0"/>
          <p:nvPr/>
        </p:nvPicPr>
        <p:blipFill rotWithShape="1">
          <a:blip r:embed="rId5">
            <a:alphaModFix/>
          </a:blip>
          <a:srcRect/>
          <a:stretch/>
        </p:blipFill>
        <p:spPr>
          <a:xfrm>
            <a:off x="620110" y="6400942"/>
            <a:ext cx="620111" cy="262514"/>
          </a:xfrm>
          <a:prstGeom prst="rect">
            <a:avLst/>
          </a:prstGeom>
          <a:noFill/>
          <a:ln>
            <a:noFill/>
          </a:ln>
        </p:spPr>
      </p:pic>
      <p:sp>
        <p:nvSpPr>
          <p:cNvPr id="785" name="Google Shape;785;p25"/>
          <p:cNvSpPr txBox="1"/>
          <p:nvPr/>
        </p:nvSpPr>
        <p:spPr>
          <a:xfrm>
            <a:off x="11267590" y="6451844"/>
            <a:ext cx="304300" cy="169277"/>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1100">
                <a:solidFill>
                  <a:schemeClr val="lt1"/>
                </a:solidFill>
                <a:latin typeface="Slate Pro" panose="02000506040000020004" pitchFamily="2" charset="0"/>
                <a:ea typeface="Avenir"/>
                <a:cs typeface="Avenir"/>
                <a:sym typeface="Slate Pro" panose="02000506040000020004" pitchFamily="2" charset="0"/>
              </a:rPr>
              <a:t>‹#›</a:t>
            </a:fld>
            <a:endParaRPr sz="1100">
              <a:solidFill>
                <a:schemeClr val="lt1"/>
              </a:solidFill>
              <a:latin typeface="Slate Pro" panose="02000506040000020004" pitchFamily="2" charset="0"/>
              <a:ea typeface="Avenir"/>
              <a:cs typeface="Avenir"/>
              <a:sym typeface="Slate Pro" panose="02000506040000020004" pitchFamily="2" charset="0"/>
            </a:endParaRPr>
          </a:p>
        </p:txBody>
      </p:sp>
      <p:sp>
        <p:nvSpPr>
          <p:cNvPr id="786" name="Google Shape;786;p25"/>
          <p:cNvSpPr txBox="1"/>
          <p:nvPr/>
        </p:nvSpPr>
        <p:spPr>
          <a:xfrm>
            <a:off x="6856733" y="6697300"/>
            <a:ext cx="4715158" cy="9233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600">
                <a:solidFill>
                  <a:srgbClr val="A0A0A0"/>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ig Stmnt left dark blue bkgd">
  <p:cSld name="Big Stmnt left dark blue bkgd">
    <p:spTree>
      <p:nvGrpSpPr>
        <p:cNvPr id="1" name="Shape 794"/>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8CED050-0ADA-6D43-0546-BD6ABA6C84C3}"/>
              </a:ext>
            </a:extLst>
          </p:cNvPr>
          <p:cNvGraphicFramePr>
            <a:graphicFrameLocks noChangeAspect="1"/>
          </p:cNvGraphicFramePr>
          <p:nvPr userDrawn="1">
            <p:custDataLst>
              <p:tags r:id="rId1"/>
            </p:custDataLst>
            <p:extLst>
              <p:ext uri="{D42A27DB-BD31-4B8C-83A1-F6EECF244321}">
                <p14:modId xmlns:p14="http://schemas.microsoft.com/office/powerpoint/2010/main" val="1373854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08CED050-0ADA-6D43-0546-BD6ABA6C84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95" name="Google Shape;795;p27"/>
          <p:cNvSpPr/>
          <p:nvPr/>
        </p:nvSpPr>
        <p:spPr>
          <a:xfrm>
            <a:off x="-18628" y="0"/>
            <a:ext cx="7008708" cy="6858000"/>
          </a:xfrm>
          <a:prstGeom prst="rect">
            <a:avLst/>
          </a:prstGeom>
          <a:solidFill>
            <a:srgbClr val="071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late Pro" panose="02000506040000020004" pitchFamily="2" charset="0"/>
              <a:ea typeface="Avenir"/>
              <a:cs typeface="Avenir"/>
              <a:sym typeface="Slate Pro" panose="02000506040000020004" pitchFamily="2" charset="0"/>
            </a:endParaRPr>
          </a:p>
        </p:txBody>
      </p:sp>
      <p:sp>
        <p:nvSpPr>
          <p:cNvPr id="796" name="Google Shape;796;p27"/>
          <p:cNvSpPr txBox="1">
            <a:spLocks noGrp="1"/>
          </p:cNvSpPr>
          <p:nvPr>
            <p:ph type="body" idx="1"/>
          </p:nvPr>
        </p:nvSpPr>
        <p:spPr>
          <a:xfrm>
            <a:off x="7935310" y="1608083"/>
            <a:ext cx="3647091" cy="3657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04800" algn="l">
              <a:lnSpc>
                <a:spcPct val="90000"/>
              </a:lnSpc>
              <a:spcBef>
                <a:spcPts val="500"/>
              </a:spcBef>
              <a:spcAft>
                <a:spcPts val="0"/>
              </a:spcAft>
              <a:buClr>
                <a:schemeClr val="lt1"/>
              </a:buClr>
              <a:buSzPts val="1200"/>
              <a:buChar char="o"/>
              <a:defRPr>
                <a:solidFill>
                  <a:schemeClr val="lt1"/>
                </a:solidFill>
              </a:defRPr>
            </a:lvl3pPr>
            <a:lvl4pPr marL="1828800" lvl="3" indent="-298450" algn="l">
              <a:lnSpc>
                <a:spcPct val="90000"/>
              </a:lnSpc>
              <a:spcBef>
                <a:spcPts val="500"/>
              </a:spcBef>
              <a:spcAft>
                <a:spcPts val="0"/>
              </a:spcAft>
              <a:buClr>
                <a:schemeClr val="lt1"/>
              </a:buClr>
              <a:buSzPts val="1100"/>
              <a:buChar char="−"/>
              <a:defRPr>
                <a:solidFill>
                  <a:schemeClr val="lt1"/>
                </a:solidFill>
              </a:defRPr>
            </a:lvl4pPr>
            <a:lvl5pPr marL="2286000" lvl="4" indent="-298450" algn="l">
              <a:lnSpc>
                <a:spcPct val="90000"/>
              </a:lnSpc>
              <a:spcBef>
                <a:spcPts val="500"/>
              </a:spcBef>
              <a:spcAft>
                <a:spcPts val="0"/>
              </a:spcAft>
              <a:buClr>
                <a:schemeClr val="lt1"/>
              </a:buClr>
              <a:buSzPts val="11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97" name="Google Shape;797;p27"/>
          <p:cNvSpPr txBox="1">
            <a:spLocks noGrp="1"/>
          </p:cNvSpPr>
          <p:nvPr>
            <p:ph type="body" idx="2"/>
          </p:nvPr>
        </p:nvSpPr>
        <p:spPr>
          <a:xfrm>
            <a:off x="609599" y="1608083"/>
            <a:ext cx="5729057" cy="32813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dk1"/>
              </a:buClr>
              <a:buSzPts val="1400"/>
              <a:buChar char="•"/>
              <a:defRPr b="1">
                <a:solidFill>
                  <a:schemeClr val="dk1"/>
                </a:solidFill>
              </a:defRPr>
            </a:lvl2pPr>
            <a:lvl3pPr marL="1371600" lvl="2" indent="-304800" algn="l">
              <a:lnSpc>
                <a:spcPct val="90000"/>
              </a:lnSpc>
              <a:spcBef>
                <a:spcPts val="500"/>
              </a:spcBef>
              <a:spcAft>
                <a:spcPts val="0"/>
              </a:spcAft>
              <a:buClr>
                <a:schemeClr val="dk1"/>
              </a:buClr>
              <a:buSzPts val="1200"/>
              <a:buChar char="o"/>
              <a:defRPr b="1">
                <a:solidFill>
                  <a:schemeClr val="dk1"/>
                </a:solidFill>
              </a:defRPr>
            </a:lvl3pPr>
            <a:lvl4pPr marL="1828800" lvl="3" indent="-298450" algn="l">
              <a:lnSpc>
                <a:spcPct val="90000"/>
              </a:lnSpc>
              <a:spcBef>
                <a:spcPts val="500"/>
              </a:spcBef>
              <a:spcAft>
                <a:spcPts val="0"/>
              </a:spcAft>
              <a:buClr>
                <a:schemeClr val="dk1"/>
              </a:buClr>
              <a:buSzPts val="1100"/>
              <a:buChar char="−"/>
              <a:defRPr b="1">
                <a:solidFill>
                  <a:schemeClr val="dk1"/>
                </a:solidFill>
              </a:defRPr>
            </a:lvl4pPr>
            <a:lvl5pPr marL="2286000" lvl="4" indent="-298450" algn="l">
              <a:lnSpc>
                <a:spcPct val="90000"/>
              </a:lnSpc>
              <a:spcBef>
                <a:spcPts val="500"/>
              </a:spcBef>
              <a:spcAft>
                <a:spcPts val="0"/>
              </a:spcAft>
              <a:buClr>
                <a:schemeClr val="dk1"/>
              </a:buClr>
              <a:buSzPts val="1100"/>
              <a:buChar char="•"/>
              <a:defRPr b="1">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98" name="Google Shape;798;p27"/>
          <p:cNvSpPr txBox="1"/>
          <p:nvPr/>
        </p:nvSpPr>
        <p:spPr>
          <a:xfrm>
            <a:off x="11267590" y="6451844"/>
            <a:ext cx="304300" cy="169277"/>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1100">
                <a:solidFill>
                  <a:schemeClr val="dk1"/>
                </a:solidFill>
                <a:latin typeface="Slate Pro" panose="02000506040000020004" pitchFamily="2" charset="0"/>
                <a:ea typeface="Avenir"/>
                <a:cs typeface="Avenir"/>
                <a:sym typeface="Slate Pro" panose="02000506040000020004" pitchFamily="2" charset="0"/>
              </a:rPr>
              <a:t>‹#›</a:t>
            </a:fld>
            <a:endParaRPr sz="1100">
              <a:solidFill>
                <a:schemeClr val="dk1"/>
              </a:solidFill>
              <a:latin typeface="Slate Pro" panose="02000506040000020004" pitchFamily="2" charset="0"/>
              <a:ea typeface="Avenir"/>
              <a:cs typeface="Avenir"/>
              <a:sym typeface="Slate Pro" panose="02000506040000020004" pitchFamily="2" charset="0"/>
            </a:endParaRPr>
          </a:p>
        </p:txBody>
      </p:sp>
      <p:pic>
        <p:nvPicPr>
          <p:cNvPr id="799" name="Google Shape;799;p27" descr="A black and white logo&#10;&#10;Description automatically generated with low confidence"/>
          <p:cNvPicPr preferRelativeResize="0"/>
          <p:nvPr/>
        </p:nvPicPr>
        <p:blipFill rotWithShape="1">
          <a:blip r:embed="rId5">
            <a:alphaModFix/>
          </a:blip>
          <a:srcRect b="23462"/>
          <a:stretch/>
        </p:blipFill>
        <p:spPr>
          <a:xfrm>
            <a:off x="620110" y="6400942"/>
            <a:ext cx="616252" cy="262514"/>
          </a:xfrm>
          <a:prstGeom prst="rect">
            <a:avLst/>
          </a:prstGeom>
          <a:noFill/>
          <a:ln>
            <a:noFill/>
          </a:ln>
        </p:spPr>
      </p:pic>
      <p:sp>
        <p:nvSpPr>
          <p:cNvPr id="800" name="Google Shape;800;p27"/>
          <p:cNvSpPr txBox="1"/>
          <p:nvPr/>
        </p:nvSpPr>
        <p:spPr>
          <a:xfrm>
            <a:off x="6856733" y="6697300"/>
            <a:ext cx="4715158" cy="9233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600">
                <a:solidFill>
                  <a:srgbClr val="A0A0A0"/>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ig Stmnt left light blue bkgd">
  <p:cSld name="Big Stmnt left light blue bkgd">
    <p:spTree>
      <p:nvGrpSpPr>
        <p:cNvPr id="1" name="Shape 801"/>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6E807EA-5CE3-3838-F03D-440FB8FCD688}"/>
              </a:ext>
            </a:extLst>
          </p:cNvPr>
          <p:cNvGraphicFramePr>
            <a:graphicFrameLocks noChangeAspect="1"/>
          </p:cNvGraphicFramePr>
          <p:nvPr userDrawn="1">
            <p:custDataLst>
              <p:tags r:id="rId1"/>
            </p:custDataLst>
            <p:extLst>
              <p:ext uri="{D42A27DB-BD31-4B8C-83A1-F6EECF244321}">
                <p14:modId xmlns:p14="http://schemas.microsoft.com/office/powerpoint/2010/main" val="4069693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46E807EA-5CE3-3838-F03D-440FB8FCD6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02" name="Google Shape;802;p28"/>
          <p:cNvSpPr/>
          <p:nvPr/>
        </p:nvSpPr>
        <p:spPr>
          <a:xfrm>
            <a:off x="-18628" y="0"/>
            <a:ext cx="700870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late Pro" panose="02000506040000020004" pitchFamily="2" charset="0"/>
              <a:ea typeface="Avenir"/>
              <a:cs typeface="Avenir"/>
              <a:sym typeface="Slate Pro" panose="02000506040000020004" pitchFamily="2" charset="0"/>
            </a:endParaRPr>
          </a:p>
        </p:txBody>
      </p:sp>
      <p:sp>
        <p:nvSpPr>
          <p:cNvPr id="803" name="Google Shape;803;p28"/>
          <p:cNvSpPr txBox="1">
            <a:spLocks noGrp="1"/>
          </p:cNvSpPr>
          <p:nvPr>
            <p:ph type="body" idx="1"/>
          </p:nvPr>
        </p:nvSpPr>
        <p:spPr>
          <a:xfrm>
            <a:off x="7935310" y="1608083"/>
            <a:ext cx="3647091" cy="3657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04800" algn="l">
              <a:lnSpc>
                <a:spcPct val="90000"/>
              </a:lnSpc>
              <a:spcBef>
                <a:spcPts val="500"/>
              </a:spcBef>
              <a:spcAft>
                <a:spcPts val="0"/>
              </a:spcAft>
              <a:buClr>
                <a:schemeClr val="lt1"/>
              </a:buClr>
              <a:buSzPts val="1200"/>
              <a:buChar char="o"/>
              <a:defRPr>
                <a:solidFill>
                  <a:schemeClr val="lt1"/>
                </a:solidFill>
              </a:defRPr>
            </a:lvl3pPr>
            <a:lvl4pPr marL="1828800" lvl="3" indent="-298450" algn="l">
              <a:lnSpc>
                <a:spcPct val="90000"/>
              </a:lnSpc>
              <a:spcBef>
                <a:spcPts val="500"/>
              </a:spcBef>
              <a:spcAft>
                <a:spcPts val="0"/>
              </a:spcAft>
              <a:buClr>
                <a:schemeClr val="lt1"/>
              </a:buClr>
              <a:buSzPts val="1100"/>
              <a:buChar char="−"/>
              <a:defRPr>
                <a:solidFill>
                  <a:schemeClr val="lt1"/>
                </a:solidFill>
              </a:defRPr>
            </a:lvl4pPr>
            <a:lvl5pPr marL="2286000" lvl="4" indent="-298450" algn="l">
              <a:lnSpc>
                <a:spcPct val="90000"/>
              </a:lnSpc>
              <a:spcBef>
                <a:spcPts val="500"/>
              </a:spcBef>
              <a:spcAft>
                <a:spcPts val="0"/>
              </a:spcAft>
              <a:buClr>
                <a:schemeClr val="lt1"/>
              </a:buClr>
              <a:buSzPts val="11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04" name="Google Shape;804;p28"/>
          <p:cNvSpPr txBox="1">
            <a:spLocks noGrp="1"/>
          </p:cNvSpPr>
          <p:nvPr>
            <p:ph type="body" idx="2"/>
          </p:nvPr>
        </p:nvSpPr>
        <p:spPr>
          <a:xfrm>
            <a:off x="609599" y="1608083"/>
            <a:ext cx="5729057" cy="32813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dk1"/>
              </a:buClr>
              <a:buSzPts val="1400"/>
              <a:buChar char="•"/>
              <a:defRPr b="1">
                <a:solidFill>
                  <a:schemeClr val="dk1"/>
                </a:solidFill>
              </a:defRPr>
            </a:lvl2pPr>
            <a:lvl3pPr marL="1371600" lvl="2" indent="-304800" algn="l">
              <a:lnSpc>
                <a:spcPct val="90000"/>
              </a:lnSpc>
              <a:spcBef>
                <a:spcPts val="500"/>
              </a:spcBef>
              <a:spcAft>
                <a:spcPts val="0"/>
              </a:spcAft>
              <a:buClr>
                <a:schemeClr val="dk1"/>
              </a:buClr>
              <a:buSzPts val="1200"/>
              <a:buChar char="o"/>
              <a:defRPr b="1">
                <a:solidFill>
                  <a:schemeClr val="dk1"/>
                </a:solidFill>
              </a:defRPr>
            </a:lvl3pPr>
            <a:lvl4pPr marL="1828800" lvl="3" indent="-298450" algn="l">
              <a:lnSpc>
                <a:spcPct val="90000"/>
              </a:lnSpc>
              <a:spcBef>
                <a:spcPts val="500"/>
              </a:spcBef>
              <a:spcAft>
                <a:spcPts val="0"/>
              </a:spcAft>
              <a:buClr>
                <a:schemeClr val="dk1"/>
              </a:buClr>
              <a:buSzPts val="1100"/>
              <a:buChar char="−"/>
              <a:defRPr b="1">
                <a:solidFill>
                  <a:schemeClr val="dk1"/>
                </a:solidFill>
              </a:defRPr>
            </a:lvl4pPr>
            <a:lvl5pPr marL="2286000" lvl="4" indent="-298450" algn="l">
              <a:lnSpc>
                <a:spcPct val="90000"/>
              </a:lnSpc>
              <a:spcBef>
                <a:spcPts val="500"/>
              </a:spcBef>
              <a:spcAft>
                <a:spcPts val="0"/>
              </a:spcAft>
              <a:buClr>
                <a:schemeClr val="dk1"/>
              </a:buClr>
              <a:buSzPts val="1100"/>
              <a:buChar char="•"/>
              <a:defRPr b="1">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805" name="Google Shape;805;p28" descr="A black and white logo&#10;&#10;Description automatically generated with low confidence"/>
          <p:cNvPicPr preferRelativeResize="0"/>
          <p:nvPr/>
        </p:nvPicPr>
        <p:blipFill rotWithShape="1">
          <a:blip r:embed="rId5">
            <a:alphaModFix/>
          </a:blip>
          <a:srcRect b="23462"/>
          <a:stretch/>
        </p:blipFill>
        <p:spPr>
          <a:xfrm>
            <a:off x="620110" y="6396759"/>
            <a:ext cx="616252" cy="262514"/>
          </a:xfrm>
          <a:prstGeom prst="rect">
            <a:avLst/>
          </a:prstGeom>
          <a:noFill/>
          <a:ln>
            <a:noFill/>
          </a:ln>
        </p:spPr>
      </p:pic>
      <p:sp>
        <p:nvSpPr>
          <p:cNvPr id="806" name="Google Shape;806;p28"/>
          <p:cNvSpPr txBox="1"/>
          <p:nvPr/>
        </p:nvSpPr>
        <p:spPr>
          <a:xfrm>
            <a:off x="11267590" y="6451844"/>
            <a:ext cx="304300" cy="169277"/>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1100">
                <a:solidFill>
                  <a:schemeClr val="dk1"/>
                </a:solidFill>
                <a:latin typeface="Slate Pro" panose="02000506040000020004" pitchFamily="2" charset="0"/>
                <a:ea typeface="Avenir"/>
                <a:cs typeface="Avenir"/>
                <a:sym typeface="Slate Pro" panose="02000506040000020004" pitchFamily="2" charset="0"/>
              </a:rPr>
              <a:t>‹#›</a:t>
            </a:fld>
            <a:endParaRPr sz="1100">
              <a:solidFill>
                <a:schemeClr val="dk1"/>
              </a:solidFill>
              <a:latin typeface="Slate Pro" panose="02000506040000020004" pitchFamily="2" charset="0"/>
              <a:ea typeface="Avenir"/>
              <a:cs typeface="Avenir"/>
              <a:sym typeface="Slate Pro" panose="02000506040000020004" pitchFamily="2" charset="0"/>
            </a:endParaRPr>
          </a:p>
        </p:txBody>
      </p:sp>
      <p:sp>
        <p:nvSpPr>
          <p:cNvPr id="807" name="Google Shape;807;p28"/>
          <p:cNvSpPr txBox="1"/>
          <p:nvPr/>
        </p:nvSpPr>
        <p:spPr>
          <a:xfrm>
            <a:off x="6856733" y="6697300"/>
            <a:ext cx="4715158" cy="9233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600">
                <a:solidFill>
                  <a:srgbClr val="A0A0A0"/>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mp; Callout">
  <p:cSld name="Content &amp; Callout">
    <p:spTree>
      <p:nvGrpSpPr>
        <p:cNvPr id="1" name="Shape 3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14E90D5-7A72-ED77-CBC9-AB40D5D9AE62}"/>
              </a:ext>
            </a:extLst>
          </p:cNvPr>
          <p:cNvGraphicFramePr>
            <a:graphicFrameLocks noChangeAspect="1"/>
          </p:cNvGraphicFramePr>
          <p:nvPr userDrawn="1">
            <p:custDataLst>
              <p:tags r:id="rId1"/>
            </p:custDataLst>
            <p:extLst>
              <p:ext uri="{D42A27DB-BD31-4B8C-83A1-F6EECF244321}">
                <p14:modId xmlns:p14="http://schemas.microsoft.com/office/powerpoint/2010/main" val="1427933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414E90D5-7A72-ED77-CBC9-AB40D5D9AE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6" name="Google Shape;36;p8"/>
          <p:cNvSpPr txBox="1">
            <a:spLocks noGrp="1"/>
          </p:cNvSpPr>
          <p:nvPr>
            <p:ph type="title"/>
          </p:nvPr>
        </p:nvSpPr>
        <p:spPr>
          <a:xfrm>
            <a:off x="609600" y="37589"/>
            <a:ext cx="10962290" cy="767853"/>
          </a:xfrm>
          <a:prstGeom prst="rect">
            <a:avLst/>
          </a:prstGeom>
          <a:noFill/>
          <a:ln>
            <a:noFill/>
          </a:ln>
        </p:spPr>
        <p:txBody>
          <a:bodyPr spcFirstLastPara="1" wrap="square" lIns="91425" tIns="0" rIns="91425" bIns="0" anchor="b" anchorCtr="0">
            <a:normAutofit/>
          </a:bodyPr>
          <a:lstStyle>
            <a:lvl1pPr lvl="0" algn="l">
              <a:lnSpc>
                <a:spcPct val="90000"/>
              </a:lnSpc>
              <a:spcBef>
                <a:spcPts val="0"/>
              </a:spcBef>
              <a:spcAft>
                <a:spcPts val="0"/>
              </a:spcAft>
              <a:buClr>
                <a:schemeClr val="dk1"/>
              </a:buClr>
              <a:buSzPts val="1800"/>
              <a:buNone/>
              <a:defRPr>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7" name="Google Shape;37;p8"/>
          <p:cNvSpPr txBox="1">
            <a:spLocks noGrp="1"/>
          </p:cNvSpPr>
          <p:nvPr>
            <p:ph type="body" idx="1"/>
          </p:nvPr>
        </p:nvSpPr>
        <p:spPr>
          <a:xfrm>
            <a:off x="609599" y="1681163"/>
            <a:ext cx="7315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400"/>
              <a:buNone/>
              <a:defRPr sz="1400" b="1">
                <a:latin typeface="Slate Pro" panose="02000506040000020004" pitchFamily="2" charset="0"/>
                <a:sym typeface="Slate Pro" panose="02000506040000020004"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8" name="Google Shape;38;p8"/>
          <p:cNvSpPr txBox="1">
            <a:spLocks noGrp="1"/>
          </p:cNvSpPr>
          <p:nvPr>
            <p:ph type="body" idx="2"/>
          </p:nvPr>
        </p:nvSpPr>
        <p:spPr>
          <a:xfrm>
            <a:off x="609599" y="2505075"/>
            <a:ext cx="7315199"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atin typeface="Slate Pro" panose="02000506040000020004" pitchFamily="2" charset="0"/>
                <a:sym typeface="Slate Pro" panose="02000506040000020004" pitchFamily="2" charset="0"/>
              </a:defRPr>
            </a:lvl1pPr>
            <a:lvl2pPr marL="914400" lvl="1" indent="-298450" algn="l">
              <a:lnSpc>
                <a:spcPct val="90000"/>
              </a:lnSpc>
              <a:spcBef>
                <a:spcPts val="500"/>
              </a:spcBef>
              <a:spcAft>
                <a:spcPts val="0"/>
              </a:spcAft>
              <a:buClr>
                <a:schemeClr val="dk1"/>
              </a:buClr>
              <a:buSzPts val="1100"/>
              <a:buChar char="•"/>
              <a:defRPr sz="1100"/>
            </a:lvl2pPr>
            <a:lvl3pPr marL="1371600" lvl="2" indent="-295275" algn="l">
              <a:lnSpc>
                <a:spcPct val="90000"/>
              </a:lnSpc>
              <a:spcBef>
                <a:spcPts val="500"/>
              </a:spcBef>
              <a:spcAft>
                <a:spcPts val="0"/>
              </a:spcAft>
              <a:buClr>
                <a:schemeClr val="dk1"/>
              </a:buClr>
              <a:buSzPts val="1050"/>
              <a:buChar char="o"/>
              <a:defRPr sz="1050"/>
            </a:lvl3pPr>
            <a:lvl4pPr marL="1828800" lvl="3" indent="-292100" algn="l">
              <a:lnSpc>
                <a:spcPct val="90000"/>
              </a:lnSpc>
              <a:spcBef>
                <a:spcPts val="500"/>
              </a:spcBef>
              <a:spcAft>
                <a:spcPts val="0"/>
              </a:spcAft>
              <a:buClr>
                <a:schemeClr val="dk1"/>
              </a:buClr>
              <a:buSzPts val="1000"/>
              <a:buChar char="−"/>
              <a:defRPr sz="1000"/>
            </a:lvl4pPr>
            <a:lvl5pPr marL="2286000" lvl="4" indent="-292100" algn="l">
              <a:lnSpc>
                <a:spcPct val="90000"/>
              </a:lnSpc>
              <a:spcBef>
                <a:spcPts val="500"/>
              </a:spcBef>
              <a:spcAft>
                <a:spcPts val="0"/>
              </a:spcAft>
              <a:buClr>
                <a:schemeClr val="dk1"/>
              </a:buClr>
              <a:buSzPts val="1000"/>
              <a:buChar char="•"/>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9" name="Google Shape;39;p8"/>
          <p:cNvSpPr txBox="1">
            <a:spLocks noGrp="1"/>
          </p:cNvSpPr>
          <p:nvPr>
            <p:ph type="ftr" idx="11"/>
          </p:nvPr>
        </p:nvSpPr>
        <p:spPr>
          <a:xfrm>
            <a:off x="1526308" y="6349636"/>
            <a:ext cx="63984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late Pro" panose="02000506040000020004" pitchFamily="2" charset="0"/>
                <a:sym typeface="Slate Pro" panose="02000506040000020004"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0" name="Google Shape;40;p8"/>
          <p:cNvSpPr txBox="1">
            <a:spLocks noGrp="1"/>
          </p:cNvSpPr>
          <p:nvPr>
            <p:ph type="body" idx="3"/>
          </p:nvPr>
        </p:nvSpPr>
        <p:spPr>
          <a:xfrm>
            <a:off x="8301525" y="1681163"/>
            <a:ext cx="32808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400"/>
              <a:buNone/>
              <a:defRPr sz="1400" b="1">
                <a:latin typeface="Slate Pro" panose="02000506040000020004" pitchFamily="2" charset="0"/>
                <a:sym typeface="Slate Pro" panose="02000506040000020004"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1" name="Google Shape;41;p8"/>
          <p:cNvSpPr txBox="1">
            <a:spLocks noGrp="1"/>
          </p:cNvSpPr>
          <p:nvPr>
            <p:ph type="body" idx="4"/>
          </p:nvPr>
        </p:nvSpPr>
        <p:spPr>
          <a:xfrm>
            <a:off x="8301525" y="2505075"/>
            <a:ext cx="3280875"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atin typeface="Slate Pro" panose="02000506040000020004" pitchFamily="2" charset="0"/>
                <a:sym typeface="Slate Pro" panose="02000506040000020004" pitchFamily="2" charset="0"/>
              </a:defRPr>
            </a:lvl1pPr>
            <a:lvl2pPr marL="914400" lvl="1" indent="-298450" algn="l">
              <a:lnSpc>
                <a:spcPct val="90000"/>
              </a:lnSpc>
              <a:spcBef>
                <a:spcPts val="500"/>
              </a:spcBef>
              <a:spcAft>
                <a:spcPts val="0"/>
              </a:spcAft>
              <a:buClr>
                <a:schemeClr val="dk1"/>
              </a:buClr>
              <a:buSzPts val="1100"/>
              <a:buChar char="•"/>
              <a:defRPr sz="1100"/>
            </a:lvl2pPr>
            <a:lvl3pPr marL="1371600" lvl="2" indent="-295275" algn="l">
              <a:lnSpc>
                <a:spcPct val="90000"/>
              </a:lnSpc>
              <a:spcBef>
                <a:spcPts val="500"/>
              </a:spcBef>
              <a:spcAft>
                <a:spcPts val="0"/>
              </a:spcAft>
              <a:buClr>
                <a:schemeClr val="dk1"/>
              </a:buClr>
              <a:buSzPts val="1050"/>
              <a:buChar char="o"/>
              <a:defRPr sz="1050"/>
            </a:lvl3pPr>
            <a:lvl4pPr marL="1828800" lvl="3" indent="-292100" algn="l">
              <a:lnSpc>
                <a:spcPct val="90000"/>
              </a:lnSpc>
              <a:spcBef>
                <a:spcPts val="500"/>
              </a:spcBef>
              <a:spcAft>
                <a:spcPts val="0"/>
              </a:spcAft>
              <a:buClr>
                <a:schemeClr val="dk1"/>
              </a:buClr>
              <a:buSzPts val="1000"/>
              <a:buChar char="−"/>
              <a:defRPr sz="1000"/>
            </a:lvl4pPr>
            <a:lvl5pPr marL="2286000" lvl="4" indent="-292100" algn="l">
              <a:lnSpc>
                <a:spcPct val="90000"/>
              </a:lnSpc>
              <a:spcBef>
                <a:spcPts val="500"/>
              </a:spcBef>
              <a:spcAft>
                <a:spcPts val="0"/>
              </a:spcAft>
              <a:buClr>
                <a:schemeClr val="dk1"/>
              </a:buClr>
              <a:buSzPts val="1000"/>
              <a:buChar char="•"/>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ase Study">
  <p:cSld name="Case Study">
    <p:spTree>
      <p:nvGrpSpPr>
        <p:cNvPr id="1" name="Shape 808"/>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C4EFEF9-5762-8DDD-84C0-0E232F3C3BCB}"/>
              </a:ext>
            </a:extLst>
          </p:cNvPr>
          <p:cNvGraphicFramePr>
            <a:graphicFrameLocks noChangeAspect="1"/>
          </p:cNvGraphicFramePr>
          <p:nvPr userDrawn="1">
            <p:custDataLst>
              <p:tags r:id="rId1"/>
            </p:custDataLst>
            <p:extLst>
              <p:ext uri="{D42A27DB-BD31-4B8C-83A1-F6EECF244321}">
                <p14:modId xmlns:p14="http://schemas.microsoft.com/office/powerpoint/2010/main" val="594501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6C4EFEF9-5762-8DDD-84C0-0E232F3C3B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09" name="Google Shape;809;p29"/>
          <p:cNvSpPr/>
          <p:nvPr/>
        </p:nvSpPr>
        <p:spPr>
          <a:xfrm>
            <a:off x="8839200" y="3"/>
            <a:ext cx="3352800" cy="68579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late Pro" panose="02000506040000020004" pitchFamily="2" charset="0"/>
              <a:ea typeface="Avenir"/>
              <a:cs typeface="Avenir"/>
              <a:sym typeface="Slate Pro" panose="02000506040000020004" pitchFamily="2" charset="0"/>
            </a:endParaRPr>
          </a:p>
        </p:txBody>
      </p:sp>
      <p:sp>
        <p:nvSpPr>
          <p:cNvPr id="810" name="Google Shape;810;p29"/>
          <p:cNvSpPr txBox="1">
            <a:spLocks noGrp="1"/>
          </p:cNvSpPr>
          <p:nvPr>
            <p:ph type="body" idx="1"/>
          </p:nvPr>
        </p:nvSpPr>
        <p:spPr>
          <a:xfrm>
            <a:off x="9343697" y="1608083"/>
            <a:ext cx="2238704" cy="3657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04800" algn="l">
              <a:lnSpc>
                <a:spcPct val="90000"/>
              </a:lnSpc>
              <a:spcBef>
                <a:spcPts val="500"/>
              </a:spcBef>
              <a:spcAft>
                <a:spcPts val="0"/>
              </a:spcAft>
              <a:buClr>
                <a:schemeClr val="lt1"/>
              </a:buClr>
              <a:buSzPts val="1200"/>
              <a:buChar char="o"/>
              <a:defRPr>
                <a:solidFill>
                  <a:schemeClr val="lt1"/>
                </a:solidFill>
              </a:defRPr>
            </a:lvl3pPr>
            <a:lvl4pPr marL="1828800" lvl="3" indent="-298450" algn="l">
              <a:lnSpc>
                <a:spcPct val="90000"/>
              </a:lnSpc>
              <a:spcBef>
                <a:spcPts val="500"/>
              </a:spcBef>
              <a:spcAft>
                <a:spcPts val="0"/>
              </a:spcAft>
              <a:buClr>
                <a:schemeClr val="lt1"/>
              </a:buClr>
              <a:buSzPts val="1100"/>
              <a:buChar char="−"/>
              <a:defRPr>
                <a:solidFill>
                  <a:schemeClr val="lt1"/>
                </a:solidFill>
              </a:defRPr>
            </a:lvl4pPr>
            <a:lvl5pPr marL="2286000" lvl="4" indent="-298450" algn="l">
              <a:lnSpc>
                <a:spcPct val="90000"/>
              </a:lnSpc>
              <a:spcBef>
                <a:spcPts val="500"/>
              </a:spcBef>
              <a:spcAft>
                <a:spcPts val="0"/>
              </a:spcAft>
              <a:buClr>
                <a:schemeClr val="lt1"/>
              </a:buClr>
              <a:buSzPts val="11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1" name="Google Shape;811;p29"/>
          <p:cNvSpPr txBox="1">
            <a:spLocks noGrp="1"/>
          </p:cNvSpPr>
          <p:nvPr>
            <p:ph type="body" idx="2"/>
          </p:nvPr>
        </p:nvSpPr>
        <p:spPr>
          <a:xfrm>
            <a:off x="609599" y="1608083"/>
            <a:ext cx="7304691" cy="32813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4000"/>
              <a:buNone/>
              <a:defRPr sz="4000" b="1">
                <a:solidFill>
                  <a:schemeClr val="dk1"/>
                </a:solidFill>
                <a:latin typeface="Slate Pro" panose="02000506040000020004" pitchFamily="2" charset="0"/>
                <a:sym typeface="Slate Pro" panose="02000506040000020004" pitchFamily="2" charset="0"/>
              </a:defRPr>
            </a:lvl1pPr>
            <a:lvl2pPr marL="914400" lvl="1" indent="-317500" algn="l">
              <a:lnSpc>
                <a:spcPct val="90000"/>
              </a:lnSpc>
              <a:spcBef>
                <a:spcPts val="500"/>
              </a:spcBef>
              <a:spcAft>
                <a:spcPts val="0"/>
              </a:spcAft>
              <a:buClr>
                <a:schemeClr val="dk1"/>
              </a:buClr>
              <a:buSzPts val="1400"/>
              <a:buChar char="•"/>
              <a:defRPr b="1">
                <a:solidFill>
                  <a:schemeClr val="dk1"/>
                </a:solidFill>
              </a:defRPr>
            </a:lvl2pPr>
            <a:lvl3pPr marL="1371600" lvl="2" indent="-304800" algn="l">
              <a:lnSpc>
                <a:spcPct val="90000"/>
              </a:lnSpc>
              <a:spcBef>
                <a:spcPts val="500"/>
              </a:spcBef>
              <a:spcAft>
                <a:spcPts val="0"/>
              </a:spcAft>
              <a:buClr>
                <a:schemeClr val="dk1"/>
              </a:buClr>
              <a:buSzPts val="1200"/>
              <a:buChar char="o"/>
              <a:defRPr b="1">
                <a:solidFill>
                  <a:schemeClr val="dk1"/>
                </a:solidFill>
              </a:defRPr>
            </a:lvl3pPr>
            <a:lvl4pPr marL="1828800" lvl="3" indent="-298450" algn="l">
              <a:lnSpc>
                <a:spcPct val="90000"/>
              </a:lnSpc>
              <a:spcBef>
                <a:spcPts val="500"/>
              </a:spcBef>
              <a:spcAft>
                <a:spcPts val="0"/>
              </a:spcAft>
              <a:buClr>
                <a:schemeClr val="dk1"/>
              </a:buClr>
              <a:buSzPts val="1100"/>
              <a:buChar char="−"/>
              <a:defRPr b="1">
                <a:solidFill>
                  <a:schemeClr val="dk1"/>
                </a:solidFill>
              </a:defRPr>
            </a:lvl4pPr>
            <a:lvl5pPr marL="2286000" lvl="4" indent="-298450" algn="l">
              <a:lnSpc>
                <a:spcPct val="90000"/>
              </a:lnSpc>
              <a:spcBef>
                <a:spcPts val="500"/>
              </a:spcBef>
              <a:spcAft>
                <a:spcPts val="0"/>
              </a:spcAft>
              <a:buClr>
                <a:schemeClr val="dk1"/>
              </a:buClr>
              <a:buSzPts val="1100"/>
              <a:buChar char="•"/>
              <a:defRPr b="1">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812" name="Google Shape;812;p29" descr="Logo&#10;&#10;Description automatically generated"/>
          <p:cNvPicPr preferRelativeResize="0"/>
          <p:nvPr/>
        </p:nvPicPr>
        <p:blipFill rotWithShape="1">
          <a:blip r:embed="rId5">
            <a:alphaModFix/>
          </a:blip>
          <a:srcRect/>
          <a:stretch/>
        </p:blipFill>
        <p:spPr>
          <a:xfrm>
            <a:off x="620110" y="6396759"/>
            <a:ext cx="620111" cy="262514"/>
          </a:xfrm>
          <a:prstGeom prst="rect">
            <a:avLst/>
          </a:prstGeom>
          <a:noFill/>
          <a:ln>
            <a:noFill/>
          </a:ln>
        </p:spPr>
      </p:pic>
      <p:sp>
        <p:nvSpPr>
          <p:cNvPr id="813" name="Google Shape;813;p29"/>
          <p:cNvSpPr txBox="1"/>
          <p:nvPr/>
        </p:nvSpPr>
        <p:spPr>
          <a:xfrm>
            <a:off x="11267590" y="6447969"/>
            <a:ext cx="304300" cy="169277"/>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1100">
                <a:solidFill>
                  <a:schemeClr val="lt1"/>
                </a:solidFill>
                <a:latin typeface="Slate Pro" panose="02000506040000020004" pitchFamily="2" charset="0"/>
                <a:ea typeface="Avenir"/>
                <a:cs typeface="Avenir"/>
                <a:sym typeface="Slate Pro" panose="02000506040000020004" pitchFamily="2" charset="0"/>
              </a:rPr>
              <a:t>‹#›</a:t>
            </a:fld>
            <a:endParaRPr sz="1100">
              <a:solidFill>
                <a:schemeClr val="lt1"/>
              </a:solidFill>
              <a:latin typeface="Slate Pro" panose="02000506040000020004" pitchFamily="2" charset="0"/>
              <a:ea typeface="Avenir"/>
              <a:cs typeface="Avenir"/>
              <a:sym typeface="Slate Pro" panose="02000506040000020004" pitchFamily="2" charset="0"/>
            </a:endParaRPr>
          </a:p>
        </p:txBody>
      </p:sp>
      <p:sp>
        <p:nvSpPr>
          <p:cNvPr id="814" name="Google Shape;814;p29"/>
          <p:cNvSpPr txBox="1"/>
          <p:nvPr/>
        </p:nvSpPr>
        <p:spPr>
          <a:xfrm>
            <a:off x="620110" y="6709205"/>
            <a:ext cx="4715158" cy="9233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
                <a:solidFill>
                  <a:srgbClr val="A0A0A0"/>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Only no bkgd">
  <p:cSld name="Title Only no bkgd">
    <p:spTree>
      <p:nvGrpSpPr>
        <p:cNvPr id="1" name="Shape 17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F03812-135D-BF21-6384-160FE16E464A}"/>
              </a:ext>
            </a:extLst>
          </p:cNvPr>
          <p:cNvGraphicFramePr>
            <a:graphicFrameLocks noChangeAspect="1"/>
          </p:cNvGraphicFramePr>
          <p:nvPr userDrawn="1">
            <p:custDataLst>
              <p:tags r:id="rId1"/>
            </p:custDataLst>
            <p:extLst>
              <p:ext uri="{D42A27DB-BD31-4B8C-83A1-F6EECF244321}">
                <p14:modId xmlns:p14="http://schemas.microsoft.com/office/powerpoint/2010/main" val="668373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ECF03812-135D-BF21-6384-160FE16E46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4" name="Google Shape;174;p78"/>
          <p:cNvSpPr txBox="1">
            <a:spLocks noGrp="1"/>
          </p:cNvSpPr>
          <p:nvPr>
            <p:ph type="title"/>
          </p:nvPr>
        </p:nvSpPr>
        <p:spPr>
          <a:xfrm>
            <a:off x="611188" y="636625"/>
            <a:ext cx="10971212" cy="3600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Slate Pro" panose="02000506040000020004" pitchFamily="2" charset="0"/>
                <a:cs typeface="Arial" panose="020B0604020202020204" pitchFamily="34"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78"/>
          <p:cNvSpPr txBox="1">
            <a:spLocks noGrp="1"/>
          </p:cNvSpPr>
          <p:nvPr>
            <p:ph type="sldNum" idx="12"/>
          </p:nvPr>
        </p:nvSpPr>
        <p:spPr>
          <a:xfrm>
            <a:off x="11459887" y="6335157"/>
            <a:ext cx="312420" cy="184666"/>
          </a:xfrm>
          <a:prstGeom prst="rect">
            <a:avLst/>
          </a:prstGeom>
          <a:noFill/>
          <a:ln>
            <a:noFill/>
          </a:ln>
        </p:spPr>
        <p:txBody>
          <a:bodyPr spcFirstLastPara="1" wrap="square" lIns="0" tIns="0" rIns="0" bIns="0" anchor="ctr" anchorCtr="0">
            <a:noAutofit/>
          </a:bodyPr>
          <a:lstStyle>
            <a:lvl1pPr marL="0" lvl="0" indent="0" algn="l">
              <a:spcBef>
                <a:spcPts val="0"/>
              </a:spcBef>
              <a:buNone/>
              <a:defRPr>
                <a:latin typeface="Slate Pro" panose="02000506040000020004" pitchFamily="2" charset="0"/>
                <a:cs typeface="Arial" panose="020B0604020202020204" pitchFamily="34" charset="0"/>
                <a:sym typeface="Slate Pro" panose="02000506040000020004" pitchFamily="2"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cxnSp>
        <p:nvCxnSpPr>
          <p:cNvPr id="177" name="Google Shape;177;p78"/>
          <p:cNvCxnSpPr/>
          <p:nvPr/>
        </p:nvCxnSpPr>
        <p:spPr>
          <a:xfrm>
            <a:off x="450273" y="-1905"/>
            <a:ext cx="0" cy="925829"/>
          </a:xfrm>
          <a:prstGeom prst="straightConnector1">
            <a:avLst/>
          </a:prstGeom>
          <a:noFill/>
          <a:ln w="63500" cap="flat" cmpd="sng">
            <a:solidFill>
              <a:schemeClr val="accent1"/>
            </a:solidFill>
            <a:prstDash val="solid"/>
            <a:miter lim="800000"/>
            <a:headEnd type="none" w="sm" len="sm"/>
            <a:tailEnd type="none" w="sm" len="sm"/>
          </a:ln>
        </p:spPr>
      </p:cxnSp>
      <p:grpSp>
        <p:nvGrpSpPr>
          <p:cNvPr id="178" name="Google Shape;178;p78"/>
          <p:cNvGrpSpPr/>
          <p:nvPr/>
        </p:nvGrpSpPr>
        <p:grpSpPr>
          <a:xfrm>
            <a:off x="637193" y="6137611"/>
            <a:ext cx="831561" cy="351496"/>
            <a:chOff x="479425" y="5372100"/>
            <a:chExt cx="1273175" cy="538163"/>
          </a:xfrm>
        </p:grpSpPr>
        <p:sp>
          <p:nvSpPr>
            <p:cNvPr id="179" name="Google Shape;179;p78"/>
            <p:cNvSpPr/>
            <p:nvPr/>
          </p:nvSpPr>
          <p:spPr>
            <a:xfrm>
              <a:off x="604838" y="5380038"/>
              <a:ext cx="234950" cy="236538"/>
            </a:xfrm>
            <a:custGeom>
              <a:avLst/>
              <a:gdLst/>
              <a:ahLst/>
              <a:cxnLst/>
              <a:rect l="l" t="t" r="r" b="b"/>
              <a:pathLst>
                <a:path w="863" h="866" extrusionOk="0">
                  <a:moveTo>
                    <a:pt x="164" y="0"/>
                  </a:moveTo>
                  <a:cubicBezTo>
                    <a:pt x="255" y="0"/>
                    <a:pt x="328" y="73"/>
                    <a:pt x="328" y="164"/>
                  </a:cubicBezTo>
                  <a:cubicBezTo>
                    <a:pt x="328" y="254"/>
                    <a:pt x="255" y="328"/>
                    <a:pt x="164" y="328"/>
                  </a:cubicBezTo>
                  <a:cubicBezTo>
                    <a:pt x="74" y="328"/>
                    <a:pt x="0" y="254"/>
                    <a:pt x="0" y="164"/>
                  </a:cubicBezTo>
                  <a:cubicBezTo>
                    <a:pt x="0" y="73"/>
                    <a:pt x="74" y="0"/>
                    <a:pt x="164" y="0"/>
                  </a:cubicBezTo>
                  <a:close/>
                  <a:moveTo>
                    <a:pt x="536" y="702"/>
                  </a:moveTo>
                  <a:cubicBezTo>
                    <a:pt x="536" y="793"/>
                    <a:pt x="609" y="866"/>
                    <a:pt x="699" y="866"/>
                  </a:cubicBezTo>
                  <a:cubicBezTo>
                    <a:pt x="790" y="866"/>
                    <a:pt x="863" y="793"/>
                    <a:pt x="863" y="702"/>
                  </a:cubicBezTo>
                  <a:cubicBezTo>
                    <a:pt x="863" y="612"/>
                    <a:pt x="790" y="538"/>
                    <a:pt x="699" y="538"/>
                  </a:cubicBezTo>
                  <a:cubicBezTo>
                    <a:pt x="609" y="538"/>
                    <a:pt x="536" y="612"/>
                    <a:pt x="536" y="702"/>
                  </a:cubicBezTo>
                  <a:close/>
                </a:path>
              </a:pathLst>
            </a:custGeom>
            <a:solidFill>
              <a:srgbClr val="2193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rial"/>
                <a:cs typeface="Arial" panose="020B0604020202020204" pitchFamily="34" charset="0"/>
                <a:sym typeface="Slate Pro" panose="02000506040000020004" pitchFamily="2" charset="0"/>
              </a:endParaRPr>
            </a:p>
          </p:txBody>
        </p:sp>
        <p:sp>
          <p:nvSpPr>
            <p:cNvPr id="180" name="Google Shape;180;p78"/>
            <p:cNvSpPr/>
            <p:nvPr/>
          </p:nvSpPr>
          <p:spPr>
            <a:xfrm>
              <a:off x="479425" y="5386388"/>
              <a:ext cx="354013" cy="355600"/>
            </a:xfrm>
            <a:custGeom>
              <a:avLst/>
              <a:gdLst/>
              <a:ahLst/>
              <a:cxnLst/>
              <a:rect l="l" t="t" r="r" b="b"/>
              <a:pathLst>
                <a:path w="1297" h="1299" extrusionOk="0">
                  <a:moveTo>
                    <a:pt x="1157" y="1020"/>
                  </a:moveTo>
                  <a:cubicBezTo>
                    <a:pt x="1234" y="1020"/>
                    <a:pt x="1297" y="1082"/>
                    <a:pt x="1297" y="1159"/>
                  </a:cubicBezTo>
                  <a:cubicBezTo>
                    <a:pt x="1297" y="1236"/>
                    <a:pt x="1234" y="1299"/>
                    <a:pt x="1157" y="1299"/>
                  </a:cubicBezTo>
                  <a:cubicBezTo>
                    <a:pt x="1080" y="1299"/>
                    <a:pt x="1018" y="1236"/>
                    <a:pt x="1018" y="1159"/>
                  </a:cubicBezTo>
                  <a:cubicBezTo>
                    <a:pt x="1018" y="1082"/>
                    <a:pt x="1080" y="1020"/>
                    <a:pt x="1157" y="1020"/>
                  </a:cubicBezTo>
                  <a:close/>
                  <a:moveTo>
                    <a:pt x="483" y="676"/>
                  </a:moveTo>
                  <a:cubicBezTo>
                    <a:pt x="483" y="753"/>
                    <a:pt x="545" y="816"/>
                    <a:pt x="622" y="816"/>
                  </a:cubicBezTo>
                  <a:cubicBezTo>
                    <a:pt x="699" y="816"/>
                    <a:pt x="762" y="753"/>
                    <a:pt x="762" y="676"/>
                  </a:cubicBezTo>
                  <a:cubicBezTo>
                    <a:pt x="762" y="599"/>
                    <a:pt x="699" y="537"/>
                    <a:pt x="622" y="537"/>
                  </a:cubicBezTo>
                  <a:cubicBezTo>
                    <a:pt x="545" y="537"/>
                    <a:pt x="483" y="599"/>
                    <a:pt x="483" y="676"/>
                  </a:cubicBezTo>
                  <a:close/>
                  <a:moveTo>
                    <a:pt x="0" y="139"/>
                  </a:moveTo>
                  <a:cubicBezTo>
                    <a:pt x="0" y="216"/>
                    <a:pt x="62" y="279"/>
                    <a:pt x="139" y="279"/>
                  </a:cubicBezTo>
                  <a:cubicBezTo>
                    <a:pt x="216" y="279"/>
                    <a:pt x="279" y="216"/>
                    <a:pt x="279" y="139"/>
                  </a:cubicBezTo>
                  <a:cubicBezTo>
                    <a:pt x="279" y="62"/>
                    <a:pt x="216" y="0"/>
                    <a:pt x="139" y="0"/>
                  </a:cubicBezTo>
                  <a:cubicBezTo>
                    <a:pt x="62" y="0"/>
                    <a:pt x="0" y="62"/>
                    <a:pt x="0" y="139"/>
                  </a:cubicBezTo>
                  <a:close/>
                </a:path>
              </a:pathLst>
            </a:custGeom>
            <a:solidFill>
              <a:srgbClr val="7AC3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rial"/>
                <a:cs typeface="Arial" panose="020B0604020202020204" pitchFamily="34" charset="0"/>
                <a:sym typeface="Slate Pro" panose="02000506040000020004" pitchFamily="2" charset="0"/>
              </a:endParaRPr>
            </a:p>
          </p:txBody>
        </p:sp>
        <p:sp>
          <p:nvSpPr>
            <p:cNvPr id="181" name="Google Shape;181;p78"/>
            <p:cNvSpPr/>
            <p:nvPr/>
          </p:nvSpPr>
          <p:spPr>
            <a:xfrm>
              <a:off x="742950" y="5372100"/>
              <a:ext cx="1009650" cy="538163"/>
            </a:xfrm>
            <a:custGeom>
              <a:avLst/>
              <a:gdLst/>
              <a:ahLst/>
              <a:cxnLst/>
              <a:rect l="l" t="t" r="r" b="b"/>
              <a:pathLst>
                <a:path w="3695" h="1973" extrusionOk="0">
                  <a:moveTo>
                    <a:pt x="897" y="1535"/>
                  </a:moveTo>
                  <a:cubicBezTo>
                    <a:pt x="993" y="1635"/>
                    <a:pt x="1141" y="1718"/>
                    <a:pt x="1329" y="1718"/>
                  </a:cubicBezTo>
                  <a:cubicBezTo>
                    <a:pt x="1488" y="1718"/>
                    <a:pt x="1567" y="1643"/>
                    <a:pt x="1567" y="1565"/>
                  </a:cubicBezTo>
                  <a:cubicBezTo>
                    <a:pt x="1567" y="1464"/>
                    <a:pt x="1448" y="1429"/>
                    <a:pt x="1291" y="1392"/>
                  </a:cubicBezTo>
                  <a:cubicBezTo>
                    <a:pt x="1070" y="1342"/>
                    <a:pt x="784" y="1281"/>
                    <a:pt x="784" y="978"/>
                  </a:cubicBezTo>
                  <a:cubicBezTo>
                    <a:pt x="784" y="751"/>
                    <a:pt x="979" y="568"/>
                    <a:pt x="1300" y="568"/>
                  </a:cubicBezTo>
                  <a:cubicBezTo>
                    <a:pt x="1516" y="568"/>
                    <a:pt x="1695" y="633"/>
                    <a:pt x="1830" y="758"/>
                  </a:cubicBezTo>
                  <a:cubicBezTo>
                    <a:pt x="1669" y="971"/>
                    <a:pt x="1669" y="971"/>
                    <a:pt x="1669" y="971"/>
                  </a:cubicBezTo>
                  <a:cubicBezTo>
                    <a:pt x="1560" y="870"/>
                    <a:pt x="1413" y="822"/>
                    <a:pt x="1281" y="822"/>
                  </a:cubicBezTo>
                  <a:cubicBezTo>
                    <a:pt x="1150" y="822"/>
                    <a:pt x="1080" y="880"/>
                    <a:pt x="1080" y="960"/>
                  </a:cubicBezTo>
                  <a:cubicBezTo>
                    <a:pt x="1080" y="1053"/>
                    <a:pt x="1194" y="1080"/>
                    <a:pt x="1350" y="1117"/>
                  </a:cubicBezTo>
                  <a:cubicBezTo>
                    <a:pt x="1575" y="1168"/>
                    <a:pt x="1859" y="1236"/>
                    <a:pt x="1859" y="1537"/>
                  </a:cubicBezTo>
                  <a:cubicBezTo>
                    <a:pt x="1859" y="1786"/>
                    <a:pt x="1682" y="1973"/>
                    <a:pt x="1316" y="1973"/>
                  </a:cubicBezTo>
                  <a:cubicBezTo>
                    <a:pt x="1054" y="1973"/>
                    <a:pt x="868" y="1886"/>
                    <a:pt x="739" y="1757"/>
                  </a:cubicBezTo>
                  <a:lnTo>
                    <a:pt x="897" y="1535"/>
                  </a:lnTo>
                  <a:close/>
                  <a:moveTo>
                    <a:pt x="3187" y="1581"/>
                  </a:moveTo>
                  <a:cubicBezTo>
                    <a:pt x="3187" y="1785"/>
                    <a:pt x="3051" y="1947"/>
                    <a:pt x="2792" y="1947"/>
                  </a:cubicBezTo>
                  <a:cubicBezTo>
                    <a:pt x="2055" y="1947"/>
                    <a:pt x="2055" y="1947"/>
                    <a:pt x="2055" y="1947"/>
                  </a:cubicBezTo>
                  <a:cubicBezTo>
                    <a:pt x="2055" y="587"/>
                    <a:pt x="2055" y="587"/>
                    <a:pt x="2055" y="587"/>
                  </a:cubicBezTo>
                  <a:cubicBezTo>
                    <a:pt x="2769" y="587"/>
                    <a:pt x="2769" y="587"/>
                    <a:pt x="2769" y="587"/>
                  </a:cubicBezTo>
                  <a:cubicBezTo>
                    <a:pt x="3027" y="587"/>
                    <a:pt x="3160" y="753"/>
                    <a:pt x="3160" y="934"/>
                  </a:cubicBezTo>
                  <a:cubicBezTo>
                    <a:pt x="3160" y="1105"/>
                    <a:pt x="3053" y="1220"/>
                    <a:pt x="2926" y="1246"/>
                  </a:cubicBezTo>
                  <a:cubicBezTo>
                    <a:pt x="3071" y="1269"/>
                    <a:pt x="3187" y="1410"/>
                    <a:pt x="3187" y="1581"/>
                  </a:cubicBezTo>
                  <a:close/>
                  <a:moveTo>
                    <a:pt x="2344" y="1133"/>
                  </a:moveTo>
                  <a:cubicBezTo>
                    <a:pt x="2706" y="1133"/>
                    <a:pt x="2706" y="1133"/>
                    <a:pt x="2706" y="1133"/>
                  </a:cubicBezTo>
                  <a:cubicBezTo>
                    <a:pt x="2804" y="1133"/>
                    <a:pt x="2865" y="1070"/>
                    <a:pt x="2865" y="981"/>
                  </a:cubicBezTo>
                  <a:cubicBezTo>
                    <a:pt x="2865" y="897"/>
                    <a:pt x="2804" y="833"/>
                    <a:pt x="2706" y="833"/>
                  </a:cubicBezTo>
                  <a:cubicBezTo>
                    <a:pt x="2344" y="833"/>
                    <a:pt x="2344" y="833"/>
                    <a:pt x="2344" y="833"/>
                  </a:cubicBezTo>
                  <a:lnTo>
                    <a:pt x="2344" y="1133"/>
                  </a:lnTo>
                  <a:close/>
                  <a:moveTo>
                    <a:pt x="2893" y="1539"/>
                  </a:moveTo>
                  <a:cubicBezTo>
                    <a:pt x="2893" y="1453"/>
                    <a:pt x="2832" y="1380"/>
                    <a:pt x="2717" y="1380"/>
                  </a:cubicBezTo>
                  <a:cubicBezTo>
                    <a:pt x="2344" y="1380"/>
                    <a:pt x="2344" y="1380"/>
                    <a:pt x="2344" y="1380"/>
                  </a:cubicBezTo>
                  <a:cubicBezTo>
                    <a:pt x="2344" y="1701"/>
                    <a:pt x="2344" y="1701"/>
                    <a:pt x="2344" y="1701"/>
                  </a:cubicBezTo>
                  <a:cubicBezTo>
                    <a:pt x="2717" y="1701"/>
                    <a:pt x="2717" y="1701"/>
                    <a:pt x="2717" y="1701"/>
                  </a:cubicBezTo>
                  <a:cubicBezTo>
                    <a:pt x="2717" y="1699"/>
                    <a:pt x="2717" y="1699"/>
                    <a:pt x="2717" y="1699"/>
                  </a:cubicBezTo>
                  <a:cubicBezTo>
                    <a:pt x="2827" y="1699"/>
                    <a:pt x="2893" y="1636"/>
                    <a:pt x="2893" y="1539"/>
                  </a:cubicBezTo>
                  <a:close/>
                  <a:moveTo>
                    <a:pt x="3405" y="1947"/>
                  </a:moveTo>
                  <a:cubicBezTo>
                    <a:pt x="3695" y="1947"/>
                    <a:pt x="3695" y="1947"/>
                    <a:pt x="3695" y="1947"/>
                  </a:cubicBezTo>
                  <a:cubicBezTo>
                    <a:pt x="3695" y="587"/>
                    <a:pt x="3695" y="587"/>
                    <a:pt x="3695" y="587"/>
                  </a:cubicBezTo>
                  <a:cubicBezTo>
                    <a:pt x="3405" y="587"/>
                    <a:pt x="3405" y="587"/>
                    <a:pt x="3405" y="587"/>
                  </a:cubicBezTo>
                  <a:lnTo>
                    <a:pt x="3405" y="1947"/>
                  </a:lnTo>
                  <a:close/>
                  <a:moveTo>
                    <a:pt x="0" y="194"/>
                  </a:moveTo>
                  <a:cubicBezTo>
                    <a:pt x="0" y="301"/>
                    <a:pt x="86" y="387"/>
                    <a:pt x="193" y="387"/>
                  </a:cubicBezTo>
                  <a:cubicBezTo>
                    <a:pt x="300" y="387"/>
                    <a:pt x="387" y="301"/>
                    <a:pt x="387" y="194"/>
                  </a:cubicBezTo>
                  <a:cubicBezTo>
                    <a:pt x="387" y="87"/>
                    <a:pt x="300" y="0"/>
                    <a:pt x="193" y="0"/>
                  </a:cubicBezTo>
                  <a:cubicBezTo>
                    <a:pt x="86" y="0"/>
                    <a:pt x="0" y="87"/>
                    <a:pt x="0" y="1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rial"/>
                <a:cs typeface="Arial" panose="020B0604020202020204" pitchFamily="34" charset="0"/>
                <a:sym typeface="Slate Pro" panose="02000506040000020004" pitchFamily="2" charset="0"/>
              </a:endParaRPr>
            </a:p>
          </p:txBody>
        </p:sp>
      </p:grpSp>
    </p:spTree>
    <p:extLst>
      <p:ext uri="{BB962C8B-B14F-4D97-AF65-F5344CB8AC3E}">
        <p14:creationId xmlns:p14="http://schemas.microsoft.com/office/powerpoint/2010/main" val="3258444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1_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264086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603426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457759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112494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274890996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28200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006904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411045029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panel no bkgd">
  <p:cSld name="Two panel no bkgd">
    <p:spTree>
      <p:nvGrpSpPr>
        <p:cNvPr id="1" name="Shape 42"/>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07CBBFD-949B-7DEF-3E32-968BCC77D0D1}"/>
              </a:ext>
            </a:extLst>
          </p:cNvPr>
          <p:cNvGraphicFramePr>
            <a:graphicFrameLocks noChangeAspect="1"/>
          </p:cNvGraphicFramePr>
          <p:nvPr userDrawn="1">
            <p:custDataLst>
              <p:tags r:id="rId1"/>
            </p:custDataLst>
            <p:extLst>
              <p:ext uri="{D42A27DB-BD31-4B8C-83A1-F6EECF244321}">
                <p14:modId xmlns:p14="http://schemas.microsoft.com/office/powerpoint/2010/main" val="2368801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D07CBBFD-949B-7DEF-3E32-968BCC77D0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3" name="Google Shape;43;p9"/>
          <p:cNvSpPr txBox="1">
            <a:spLocks noGrp="1"/>
          </p:cNvSpPr>
          <p:nvPr>
            <p:ph type="title"/>
          </p:nvPr>
        </p:nvSpPr>
        <p:spPr>
          <a:xfrm>
            <a:off x="609600" y="37589"/>
            <a:ext cx="10962290" cy="767853"/>
          </a:xfrm>
          <a:prstGeom prst="rect">
            <a:avLst/>
          </a:prstGeom>
          <a:noFill/>
          <a:ln>
            <a:noFill/>
          </a:ln>
        </p:spPr>
        <p:txBody>
          <a:bodyPr spcFirstLastPara="1" wrap="square" lIns="91425" tIns="0" rIns="91425" bIns="0" anchor="b" anchorCtr="0">
            <a:normAutofit/>
          </a:bodyPr>
          <a:lstStyle>
            <a:lvl1pPr lvl="0" algn="l">
              <a:lnSpc>
                <a:spcPct val="90000"/>
              </a:lnSpc>
              <a:spcBef>
                <a:spcPts val="0"/>
              </a:spcBef>
              <a:spcAft>
                <a:spcPts val="0"/>
              </a:spcAft>
              <a:buClr>
                <a:schemeClr val="dk1"/>
              </a:buClr>
              <a:buSzPts val="1800"/>
              <a:buNone/>
              <a:defRPr>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4" name="Google Shape;44;p9"/>
          <p:cNvSpPr txBox="1">
            <a:spLocks noGrp="1"/>
          </p:cNvSpPr>
          <p:nvPr>
            <p:ph type="body" idx="1"/>
          </p:nvPr>
        </p:nvSpPr>
        <p:spPr>
          <a:xfrm>
            <a:off x="60854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b="1">
                <a:latin typeface="Slate Pro" panose="02000506040000020004" pitchFamily="2" charset="0"/>
                <a:sym typeface="Slate Pro" panose="02000506040000020004"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9"/>
          <p:cNvSpPr txBox="1">
            <a:spLocks noGrp="1"/>
          </p:cNvSpPr>
          <p:nvPr>
            <p:ph type="body" idx="2"/>
          </p:nvPr>
        </p:nvSpPr>
        <p:spPr>
          <a:xfrm>
            <a:off x="609599" y="2505075"/>
            <a:ext cx="5182129"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9"/>
          <p:cNvSpPr txBox="1">
            <a:spLocks noGrp="1"/>
          </p:cNvSpPr>
          <p:nvPr>
            <p:ph type="body" idx="3"/>
          </p:nvPr>
        </p:nvSpPr>
        <p:spPr>
          <a:xfrm>
            <a:off x="640027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b="1">
                <a:latin typeface="Slate Pro" panose="02000506040000020004" pitchFamily="2" charset="0"/>
                <a:sym typeface="Slate Pro" panose="02000506040000020004"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7" name="Google Shape;47;p9"/>
          <p:cNvSpPr txBox="1">
            <a:spLocks noGrp="1"/>
          </p:cNvSpPr>
          <p:nvPr>
            <p:ph type="body" idx="4"/>
          </p:nvPr>
        </p:nvSpPr>
        <p:spPr>
          <a:xfrm>
            <a:off x="6400270" y="2505075"/>
            <a:ext cx="5183188"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8" name="Google Shape;48;p9"/>
          <p:cNvSpPr txBox="1">
            <a:spLocks noGrp="1"/>
          </p:cNvSpPr>
          <p:nvPr>
            <p:ph type="ftr" idx="11"/>
          </p:nvPr>
        </p:nvSpPr>
        <p:spPr>
          <a:xfrm>
            <a:off x="1526308" y="6349636"/>
            <a:ext cx="63984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late Pro" panose="02000506040000020004" pitchFamily="2" charset="0"/>
                <a:sym typeface="Slate Pro" panose="02000506040000020004"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36034778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86619339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78715295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46568877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86805926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02531869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15024257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406617348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0291884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17416855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panel no bkgd">
  <p:cSld name="Three panel no bkgd">
    <p:spTree>
      <p:nvGrpSpPr>
        <p:cNvPr id="1" name="Shape 4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E6300FA-3B2F-99CE-8F12-B5854C1158D6}"/>
              </a:ext>
            </a:extLst>
          </p:cNvPr>
          <p:cNvGraphicFramePr>
            <a:graphicFrameLocks noChangeAspect="1"/>
          </p:cNvGraphicFramePr>
          <p:nvPr userDrawn="1">
            <p:custDataLst>
              <p:tags r:id="rId1"/>
            </p:custDataLst>
            <p:extLst>
              <p:ext uri="{D42A27DB-BD31-4B8C-83A1-F6EECF244321}">
                <p14:modId xmlns:p14="http://schemas.microsoft.com/office/powerpoint/2010/main" val="702977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1E6300FA-3B2F-99CE-8F12-B5854C1158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0" name="Google Shape;50;p10"/>
          <p:cNvSpPr txBox="1">
            <a:spLocks noGrp="1"/>
          </p:cNvSpPr>
          <p:nvPr>
            <p:ph type="title"/>
          </p:nvPr>
        </p:nvSpPr>
        <p:spPr>
          <a:xfrm>
            <a:off x="609600" y="37589"/>
            <a:ext cx="10962290" cy="767853"/>
          </a:xfrm>
          <a:prstGeom prst="rect">
            <a:avLst/>
          </a:prstGeom>
          <a:noFill/>
          <a:ln>
            <a:noFill/>
          </a:ln>
        </p:spPr>
        <p:txBody>
          <a:bodyPr spcFirstLastPara="1" wrap="square" lIns="91425" tIns="0" rIns="91425" bIns="0" anchor="b" anchorCtr="0">
            <a:normAutofit/>
          </a:bodyPr>
          <a:lstStyle>
            <a:lvl1pPr lvl="0" algn="l">
              <a:lnSpc>
                <a:spcPct val="90000"/>
              </a:lnSpc>
              <a:spcBef>
                <a:spcPts val="0"/>
              </a:spcBef>
              <a:spcAft>
                <a:spcPts val="0"/>
              </a:spcAft>
              <a:buClr>
                <a:schemeClr val="dk1"/>
              </a:buClr>
              <a:buSzPts val="1800"/>
              <a:buNone/>
              <a:defRPr>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10"/>
          <p:cNvSpPr txBox="1">
            <a:spLocks noGrp="1"/>
          </p:cNvSpPr>
          <p:nvPr>
            <p:ph type="body" idx="1"/>
          </p:nvPr>
        </p:nvSpPr>
        <p:spPr>
          <a:xfrm>
            <a:off x="609600" y="1681163"/>
            <a:ext cx="328087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400"/>
              <a:buNone/>
              <a:defRPr sz="1400" b="1">
                <a:latin typeface="Slate Pro" panose="02000506040000020004" pitchFamily="2" charset="0"/>
                <a:sym typeface="Slate Pro" panose="02000506040000020004"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2" name="Google Shape;52;p10"/>
          <p:cNvSpPr txBox="1">
            <a:spLocks noGrp="1"/>
          </p:cNvSpPr>
          <p:nvPr>
            <p:ph type="body" idx="2"/>
          </p:nvPr>
        </p:nvSpPr>
        <p:spPr>
          <a:xfrm>
            <a:off x="609600" y="2505075"/>
            <a:ext cx="3280876"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atin typeface="Slate Pro" panose="02000506040000020004" pitchFamily="2" charset="0"/>
                <a:sym typeface="Slate Pro" panose="02000506040000020004" pitchFamily="2" charset="0"/>
              </a:defRPr>
            </a:lvl1pPr>
            <a:lvl2pPr marL="914400" lvl="1" indent="-298450" algn="l">
              <a:lnSpc>
                <a:spcPct val="90000"/>
              </a:lnSpc>
              <a:spcBef>
                <a:spcPts val="500"/>
              </a:spcBef>
              <a:spcAft>
                <a:spcPts val="0"/>
              </a:spcAft>
              <a:buClr>
                <a:schemeClr val="dk1"/>
              </a:buClr>
              <a:buSzPts val="1100"/>
              <a:buChar char="•"/>
              <a:defRPr sz="1100"/>
            </a:lvl2pPr>
            <a:lvl3pPr marL="1371600" lvl="2" indent="-295275" algn="l">
              <a:lnSpc>
                <a:spcPct val="90000"/>
              </a:lnSpc>
              <a:spcBef>
                <a:spcPts val="500"/>
              </a:spcBef>
              <a:spcAft>
                <a:spcPts val="0"/>
              </a:spcAft>
              <a:buClr>
                <a:schemeClr val="dk1"/>
              </a:buClr>
              <a:buSzPts val="1050"/>
              <a:buChar char="o"/>
              <a:defRPr sz="1050"/>
            </a:lvl3pPr>
            <a:lvl4pPr marL="1828800" lvl="3" indent="-292100" algn="l">
              <a:lnSpc>
                <a:spcPct val="90000"/>
              </a:lnSpc>
              <a:spcBef>
                <a:spcPts val="500"/>
              </a:spcBef>
              <a:spcAft>
                <a:spcPts val="0"/>
              </a:spcAft>
              <a:buClr>
                <a:schemeClr val="dk1"/>
              </a:buClr>
              <a:buSzPts val="1000"/>
              <a:buChar char="−"/>
              <a:defRPr sz="1000"/>
            </a:lvl4pPr>
            <a:lvl5pPr marL="2286000" lvl="4" indent="-292100" algn="l">
              <a:lnSpc>
                <a:spcPct val="90000"/>
              </a:lnSpc>
              <a:spcBef>
                <a:spcPts val="500"/>
              </a:spcBef>
              <a:spcAft>
                <a:spcPts val="0"/>
              </a:spcAft>
              <a:buClr>
                <a:schemeClr val="dk1"/>
              </a:buClr>
              <a:buSzPts val="1000"/>
              <a:buChar char="•"/>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3" name="Google Shape;53;p10"/>
          <p:cNvSpPr txBox="1">
            <a:spLocks noGrp="1"/>
          </p:cNvSpPr>
          <p:nvPr>
            <p:ph type="ftr" idx="11"/>
          </p:nvPr>
        </p:nvSpPr>
        <p:spPr>
          <a:xfrm>
            <a:off x="1526308" y="6349636"/>
            <a:ext cx="63984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Slate Pro" panose="02000506040000020004" pitchFamily="2" charset="0"/>
                <a:sym typeface="Slate Pro" panose="02000506040000020004"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4" name="Google Shape;54;p10"/>
          <p:cNvSpPr txBox="1">
            <a:spLocks noGrp="1"/>
          </p:cNvSpPr>
          <p:nvPr>
            <p:ph type="body" idx="3"/>
          </p:nvPr>
        </p:nvSpPr>
        <p:spPr>
          <a:xfrm>
            <a:off x="8301525" y="1681163"/>
            <a:ext cx="32808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400"/>
              <a:buNone/>
              <a:defRPr sz="1400" b="1">
                <a:latin typeface="Slate Pro" panose="02000506040000020004" pitchFamily="2" charset="0"/>
                <a:sym typeface="Slate Pro" panose="02000506040000020004"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5" name="Google Shape;55;p10"/>
          <p:cNvSpPr txBox="1">
            <a:spLocks noGrp="1"/>
          </p:cNvSpPr>
          <p:nvPr>
            <p:ph type="body" idx="4"/>
          </p:nvPr>
        </p:nvSpPr>
        <p:spPr>
          <a:xfrm>
            <a:off x="8301525" y="2505075"/>
            <a:ext cx="3280875"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atin typeface="Slate Pro" panose="02000506040000020004" pitchFamily="2" charset="0"/>
                <a:sym typeface="Slate Pro" panose="02000506040000020004" pitchFamily="2" charset="0"/>
              </a:defRPr>
            </a:lvl1pPr>
            <a:lvl2pPr marL="914400" lvl="1" indent="-298450" algn="l">
              <a:lnSpc>
                <a:spcPct val="90000"/>
              </a:lnSpc>
              <a:spcBef>
                <a:spcPts val="500"/>
              </a:spcBef>
              <a:spcAft>
                <a:spcPts val="0"/>
              </a:spcAft>
              <a:buClr>
                <a:schemeClr val="dk1"/>
              </a:buClr>
              <a:buSzPts val="1100"/>
              <a:buChar char="•"/>
              <a:defRPr sz="1100"/>
            </a:lvl2pPr>
            <a:lvl3pPr marL="1371600" lvl="2" indent="-295275" algn="l">
              <a:lnSpc>
                <a:spcPct val="90000"/>
              </a:lnSpc>
              <a:spcBef>
                <a:spcPts val="500"/>
              </a:spcBef>
              <a:spcAft>
                <a:spcPts val="0"/>
              </a:spcAft>
              <a:buClr>
                <a:schemeClr val="dk1"/>
              </a:buClr>
              <a:buSzPts val="1050"/>
              <a:buChar char="o"/>
              <a:defRPr sz="1050"/>
            </a:lvl3pPr>
            <a:lvl4pPr marL="1828800" lvl="3" indent="-292100" algn="l">
              <a:lnSpc>
                <a:spcPct val="90000"/>
              </a:lnSpc>
              <a:spcBef>
                <a:spcPts val="500"/>
              </a:spcBef>
              <a:spcAft>
                <a:spcPts val="0"/>
              </a:spcAft>
              <a:buClr>
                <a:schemeClr val="dk1"/>
              </a:buClr>
              <a:buSzPts val="1000"/>
              <a:buChar char="−"/>
              <a:defRPr sz="1000"/>
            </a:lvl4pPr>
            <a:lvl5pPr marL="2286000" lvl="4" indent="-292100" algn="l">
              <a:lnSpc>
                <a:spcPct val="90000"/>
              </a:lnSpc>
              <a:spcBef>
                <a:spcPts val="500"/>
              </a:spcBef>
              <a:spcAft>
                <a:spcPts val="0"/>
              </a:spcAft>
              <a:buClr>
                <a:schemeClr val="dk1"/>
              </a:buClr>
              <a:buSzPts val="1000"/>
              <a:buChar char="•"/>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6" name="Google Shape;56;p10"/>
          <p:cNvSpPr txBox="1">
            <a:spLocks noGrp="1"/>
          </p:cNvSpPr>
          <p:nvPr>
            <p:ph type="body" idx="5"/>
          </p:nvPr>
        </p:nvSpPr>
        <p:spPr>
          <a:xfrm>
            <a:off x="4455562" y="1681163"/>
            <a:ext cx="328087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400"/>
              <a:buNone/>
              <a:defRPr sz="1400" b="1">
                <a:latin typeface="Slate Pro" panose="02000506040000020004" pitchFamily="2" charset="0"/>
                <a:sym typeface="Slate Pro" panose="02000506040000020004"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7" name="Google Shape;57;p10"/>
          <p:cNvSpPr txBox="1">
            <a:spLocks noGrp="1"/>
          </p:cNvSpPr>
          <p:nvPr>
            <p:ph type="body" idx="6"/>
          </p:nvPr>
        </p:nvSpPr>
        <p:spPr>
          <a:xfrm>
            <a:off x="4455562" y="2505075"/>
            <a:ext cx="3280876"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atin typeface="Slate Pro" panose="02000506040000020004" pitchFamily="2" charset="0"/>
                <a:sym typeface="Slate Pro" panose="02000506040000020004" pitchFamily="2" charset="0"/>
              </a:defRPr>
            </a:lvl1pPr>
            <a:lvl2pPr marL="914400" lvl="1" indent="-298450" algn="l">
              <a:lnSpc>
                <a:spcPct val="90000"/>
              </a:lnSpc>
              <a:spcBef>
                <a:spcPts val="500"/>
              </a:spcBef>
              <a:spcAft>
                <a:spcPts val="0"/>
              </a:spcAft>
              <a:buClr>
                <a:schemeClr val="dk1"/>
              </a:buClr>
              <a:buSzPts val="1100"/>
              <a:buChar char="•"/>
              <a:defRPr sz="1100"/>
            </a:lvl2pPr>
            <a:lvl3pPr marL="1371600" lvl="2" indent="-295275" algn="l">
              <a:lnSpc>
                <a:spcPct val="90000"/>
              </a:lnSpc>
              <a:spcBef>
                <a:spcPts val="500"/>
              </a:spcBef>
              <a:spcAft>
                <a:spcPts val="0"/>
              </a:spcAft>
              <a:buClr>
                <a:schemeClr val="dk1"/>
              </a:buClr>
              <a:buSzPts val="1050"/>
              <a:buChar char="o"/>
              <a:defRPr sz="1050"/>
            </a:lvl3pPr>
            <a:lvl4pPr marL="1828800" lvl="3" indent="-292100" algn="l">
              <a:lnSpc>
                <a:spcPct val="90000"/>
              </a:lnSpc>
              <a:spcBef>
                <a:spcPts val="500"/>
              </a:spcBef>
              <a:spcAft>
                <a:spcPts val="0"/>
              </a:spcAft>
              <a:buClr>
                <a:schemeClr val="dk1"/>
              </a:buClr>
              <a:buSzPts val="1000"/>
              <a:buChar char="−"/>
              <a:defRPr sz="1000"/>
            </a:lvl4pPr>
            <a:lvl5pPr marL="2286000" lvl="4" indent="-292100" algn="l">
              <a:lnSpc>
                <a:spcPct val="90000"/>
              </a:lnSpc>
              <a:spcBef>
                <a:spcPts val="500"/>
              </a:spcBef>
              <a:spcAft>
                <a:spcPts val="0"/>
              </a:spcAft>
              <a:buClr>
                <a:schemeClr val="dk1"/>
              </a:buClr>
              <a:buSzPts val="1000"/>
              <a:buChar char="•"/>
              <a:defRPr sz="1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19259633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7289108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4101477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86110551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60727381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76238153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07773872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38390354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Cover Page">
  <p:cSld name="1_Cover Page">
    <p:spTree>
      <p:nvGrpSpPr>
        <p:cNvPr id="1" name="Shape 18"/>
        <p:cNvGrpSpPr/>
        <p:nvPr/>
      </p:nvGrpSpPr>
      <p:grpSpPr>
        <a:xfrm>
          <a:off x="0" y="0"/>
          <a:ext cx="0" cy="0"/>
          <a:chOff x="0" y="0"/>
          <a:chExt cx="0" cy="0"/>
        </a:xfrm>
      </p:grpSpPr>
      <p:sp>
        <p:nvSpPr>
          <p:cNvPr id="21" name="Google Shape;21;p50"/>
          <p:cNvSpPr txBox="1">
            <a:spLocks noGrp="1"/>
          </p:cNvSpPr>
          <p:nvPr>
            <p:ph type="title"/>
          </p:nvPr>
        </p:nvSpPr>
        <p:spPr>
          <a:xfrm>
            <a:off x="984421" y="2182619"/>
            <a:ext cx="10647104" cy="18729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50"/>
          <p:cNvSpPr txBox="1">
            <a:spLocks noGrp="1"/>
          </p:cNvSpPr>
          <p:nvPr>
            <p:ph type="body" idx="1"/>
          </p:nvPr>
        </p:nvSpPr>
        <p:spPr>
          <a:xfrm>
            <a:off x="1012848" y="4231138"/>
            <a:ext cx="10647104" cy="319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9989115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9"/>
        <p:cNvGrpSpPr/>
        <p:nvPr/>
      </p:nvGrpSpPr>
      <p:grpSpPr>
        <a:xfrm>
          <a:off x="0" y="0"/>
          <a:ext cx="0" cy="0"/>
          <a:chOff x="0" y="0"/>
          <a:chExt cx="0" cy="0"/>
        </a:xfrm>
      </p:grpSpPr>
      <p:sp>
        <p:nvSpPr>
          <p:cNvPr id="35" name="Google Shape;35;p52"/>
          <p:cNvSpPr txBox="1">
            <a:spLocks noGrp="1"/>
          </p:cNvSpPr>
          <p:nvPr>
            <p:ph type="body" idx="1"/>
          </p:nvPr>
        </p:nvSpPr>
        <p:spPr>
          <a:xfrm>
            <a:off x="4924425" y="2547036"/>
            <a:ext cx="2343150" cy="3139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6215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no bkgd">
  <p:cSld name="Title Slide no bkgd">
    <p:spTree>
      <p:nvGrpSpPr>
        <p:cNvPr id="1" name="Shape 58"/>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21D113-A71F-6E10-E413-EB36DAB6A3F4}"/>
              </a:ext>
            </a:extLst>
          </p:cNvPr>
          <p:cNvGraphicFramePr>
            <a:graphicFrameLocks noChangeAspect="1"/>
          </p:cNvGraphicFramePr>
          <p:nvPr userDrawn="1">
            <p:custDataLst>
              <p:tags r:id="rId1"/>
            </p:custDataLst>
            <p:extLst>
              <p:ext uri="{D42A27DB-BD31-4B8C-83A1-F6EECF244321}">
                <p14:modId xmlns:p14="http://schemas.microsoft.com/office/powerpoint/2010/main" val="164094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D421D113-A71F-6E10-E413-EB36DAB6A3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9" name="Google Shape;59;p11"/>
          <p:cNvGrpSpPr/>
          <p:nvPr/>
        </p:nvGrpSpPr>
        <p:grpSpPr>
          <a:xfrm>
            <a:off x="702214" y="780933"/>
            <a:ext cx="3494345" cy="745107"/>
            <a:chOff x="611188" y="-279400"/>
            <a:chExt cx="3767138" cy="803275"/>
          </a:xfrm>
        </p:grpSpPr>
        <p:sp>
          <p:nvSpPr>
            <p:cNvPr id="60" name="Google Shape;60;p11"/>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 name="Google Shape;61;p11"/>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2" name="Google Shape;62;p11"/>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 name="Google Shape;63;p11"/>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 name="Google Shape;64;p11"/>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 name="Google Shape;65;p11"/>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 name="Google Shape;66;p11"/>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 name="Google Shape;67;p11"/>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 name="Google Shape;68;p11"/>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9" name="Google Shape;69;p11"/>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 name="Google Shape;70;p11"/>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1" name="Google Shape;71;p11"/>
            <p:cNvSpPr/>
            <p:nvPr/>
          </p:nvSpPr>
          <p:spPr>
            <a:xfrm>
              <a:off x="1804988" y="438150"/>
              <a:ext cx="11113" cy="61913"/>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2" name="Google Shape;72;p11"/>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3" name="Google Shape;73;p11"/>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4" name="Google Shape;74;p11"/>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5" name="Google Shape;75;p11"/>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6" name="Google Shape;76;p11"/>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7" name="Google Shape;77;p11"/>
            <p:cNvSpPr/>
            <p:nvPr/>
          </p:nvSpPr>
          <p:spPr>
            <a:xfrm>
              <a:off x="1968501" y="-96838"/>
              <a:ext cx="88900" cy="422275"/>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8" name="Google Shape;78;p11"/>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9" name="Google Shape;79;p11"/>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0" name="Google Shape;80;p11"/>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1" name="Google Shape;81;p11"/>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2" name="Google Shape;82;p11"/>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3" name="Google Shape;83;p11"/>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4" name="Google Shape;84;p11"/>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5" name="Google Shape;85;p11"/>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6" name="Google Shape;86;p11"/>
            <p:cNvSpPr/>
            <p:nvPr/>
          </p:nvSpPr>
          <p:spPr>
            <a:xfrm>
              <a:off x="3219451" y="-31750"/>
              <a:ext cx="17463" cy="112713"/>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7" name="Google Shape;87;p11"/>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8" name="Google Shape;88;p11"/>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9" name="Google Shape;89;p11"/>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0" name="Google Shape;90;p11"/>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1" name="Google Shape;91;p11"/>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2" name="Google Shape;92;p11"/>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3" name="Google Shape;93;p11"/>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4" name="Google Shape;94;p11"/>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5" name="Google Shape;95;p11"/>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6" name="Google Shape;96;p11"/>
            <p:cNvSpPr/>
            <p:nvPr/>
          </p:nvSpPr>
          <p:spPr>
            <a:xfrm>
              <a:off x="2697163" y="153988"/>
              <a:ext cx="15875" cy="115888"/>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7" name="Google Shape;97;p11"/>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8" name="Google Shape;98;p11"/>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9" name="Google Shape;99;p11"/>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0" name="Google Shape;100;p11"/>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1" name="Google Shape;101;p11"/>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2" name="Google Shape;102;p11"/>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3" name="Google Shape;103;p11"/>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4" name="Google Shape;104;p11"/>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5" name="Google Shape;105;p11"/>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6" name="Google Shape;106;p11"/>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7" name="Google Shape;107;p11"/>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8" name="Google Shape;108;p11"/>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9" name="Google Shape;109;p11"/>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0" name="Google Shape;110;p11"/>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1" name="Google Shape;111;p11"/>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2" name="Google Shape;112;p11"/>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3" name="Google Shape;113;p11"/>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4" name="Google Shape;114;p11"/>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5" name="Google Shape;115;p11"/>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6" name="Google Shape;116;p11"/>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7" name="Google Shape;117;p11"/>
            <p:cNvSpPr/>
            <p:nvPr/>
          </p:nvSpPr>
          <p:spPr>
            <a:xfrm>
              <a:off x="2271713" y="-269875"/>
              <a:ext cx="12700" cy="773113"/>
            </a:xfrm>
            <a:prstGeom prst="rect">
              <a:avLst/>
            </a:pr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8" name="Google Shape;118;p11"/>
            <p:cNvSpPr/>
            <p:nvPr/>
          </p:nvSpPr>
          <p:spPr>
            <a:xfrm>
              <a:off x="911226" y="-279400"/>
              <a:ext cx="119063" cy="120650"/>
            </a:xfrm>
            <a:prstGeom prst="ellipse">
              <a:avLst/>
            </a:prstGeom>
            <a:solidFill>
              <a:srgbClr val="033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9" name="Google Shape;119;p11"/>
            <p:cNvSpPr/>
            <p:nvPr/>
          </p:nvSpPr>
          <p:spPr>
            <a:xfrm>
              <a:off x="752476" y="-269875"/>
              <a:ext cx="101600" cy="101600"/>
            </a:xfrm>
            <a:prstGeom prst="ellipse">
              <a:avLst/>
            </a:prstGeom>
            <a:solidFill>
              <a:srgbClr val="2193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20" name="Google Shape;120;p11"/>
            <p:cNvSpPr/>
            <p:nvPr/>
          </p:nvSpPr>
          <p:spPr>
            <a:xfrm>
              <a:off x="919163" y="-103188"/>
              <a:ext cx="101600" cy="101600"/>
            </a:xfrm>
            <a:prstGeom prst="ellipse">
              <a:avLst/>
            </a:prstGeom>
            <a:solidFill>
              <a:srgbClr val="2193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21" name="Google Shape;121;p11"/>
            <p:cNvSpPr/>
            <p:nvPr/>
          </p:nvSpPr>
          <p:spPr>
            <a:xfrm>
              <a:off x="927101" y="53975"/>
              <a:ext cx="85725" cy="87313"/>
            </a:xfrm>
            <a:prstGeom prst="ellipse">
              <a:avLst/>
            </a:prstGeom>
            <a:solidFill>
              <a:srgbClr val="7AC3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22" name="Google Shape;122;p11"/>
            <p:cNvSpPr/>
            <p:nvPr/>
          </p:nvSpPr>
          <p:spPr>
            <a:xfrm>
              <a:off x="760413" y="-95250"/>
              <a:ext cx="87313" cy="87313"/>
            </a:xfrm>
            <a:prstGeom prst="ellipse">
              <a:avLst/>
            </a:prstGeom>
            <a:solidFill>
              <a:srgbClr val="7AC3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23" name="Google Shape;123;p11"/>
            <p:cNvSpPr/>
            <p:nvPr/>
          </p:nvSpPr>
          <p:spPr>
            <a:xfrm>
              <a:off x="611188" y="-261938"/>
              <a:ext cx="85725" cy="87313"/>
            </a:xfrm>
            <a:prstGeom prst="ellipse">
              <a:avLst/>
            </a:prstGeom>
            <a:solidFill>
              <a:srgbClr val="7AC3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124" name="Google Shape;124;p11"/>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3600"/>
              <a:buFont typeface="Avenir"/>
              <a:buNone/>
              <a:defRPr sz="3600">
                <a:solidFill>
                  <a:schemeClr val="dk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25" name="Google Shape;125;p11"/>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dk1"/>
              </a:buClr>
              <a:buSzPts val="1600"/>
              <a:buNone/>
              <a:defRPr b="0">
                <a:solidFill>
                  <a:schemeClr val="dk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6" name="Google Shape;126;p11"/>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dk1"/>
              </a:buClr>
              <a:buSzPts val="2200"/>
              <a:buNone/>
              <a:defRPr sz="2200" b="0">
                <a:solidFill>
                  <a:schemeClr val="dk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sp>
        <p:nvSpPr>
          <p:cNvPr id="127" name="Google Shape;127;p11"/>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dk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blue dots bkdg">
  <p:cSld name="Title Slide blue dots bkdg">
    <p:bg>
      <p:bgPr>
        <a:solidFill>
          <a:schemeClr val="accent1"/>
        </a:solidFill>
        <a:effectLst/>
      </p:bgPr>
    </p:bg>
    <p:spTree>
      <p:nvGrpSpPr>
        <p:cNvPr id="1" name="Shape 128"/>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3212692-6D27-E894-823A-7C66A72214D5}"/>
              </a:ext>
            </a:extLst>
          </p:cNvPr>
          <p:cNvGraphicFramePr>
            <a:graphicFrameLocks noChangeAspect="1"/>
          </p:cNvGraphicFramePr>
          <p:nvPr userDrawn="1">
            <p:custDataLst>
              <p:tags r:id="rId1"/>
            </p:custDataLst>
            <p:extLst>
              <p:ext uri="{D42A27DB-BD31-4B8C-83A1-F6EECF244321}">
                <p14:modId xmlns:p14="http://schemas.microsoft.com/office/powerpoint/2010/main" val="894868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43212692-6D27-E894-823A-7C66A72214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9" name="Google Shape;129;p12"/>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0" name="Google Shape;130;p12"/>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lt1"/>
              </a:buClr>
              <a:buSzPts val="1600"/>
              <a:buNone/>
              <a:defRPr b="0">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1" name="Google Shape;131;p12"/>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lt1"/>
              </a:buClr>
              <a:buSzPts val="2200"/>
              <a:buNone/>
              <a:defRPr sz="2200" b="0">
                <a:solidFill>
                  <a:schemeClr val="lt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grpSp>
        <p:nvGrpSpPr>
          <p:cNvPr id="132" name="Google Shape;132;p12"/>
          <p:cNvGrpSpPr/>
          <p:nvPr/>
        </p:nvGrpSpPr>
        <p:grpSpPr>
          <a:xfrm>
            <a:off x="702214" y="780933"/>
            <a:ext cx="3494345" cy="745107"/>
            <a:chOff x="611188" y="-279400"/>
            <a:chExt cx="3767138" cy="803275"/>
          </a:xfrm>
        </p:grpSpPr>
        <p:sp>
          <p:nvSpPr>
            <p:cNvPr id="133" name="Google Shape;133;p12"/>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34" name="Google Shape;134;p12"/>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35" name="Google Shape;135;p12"/>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36" name="Google Shape;136;p12"/>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37" name="Google Shape;137;p12"/>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38" name="Google Shape;138;p12"/>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39" name="Google Shape;139;p12"/>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0" name="Google Shape;140;p12"/>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1" name="Google Shape;141;p12"/>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2" name="Google Shape;142;p12"/>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3" name="Google Shape;143;p12"/>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4" name="Google Shape;144;p12"/>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5" name="Google Shape;145;p12"/>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6" name="Google Shape;146;p12"/>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7" name="Google Shape;147;p12"/>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8" name="Google Shape;148;p12"/>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9" name="Google Shape;149;p12"/>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0" name="Google Shape;150;p12"/>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1" name="Google Shape;151;p12"/>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2" name="Google Shape;152;p12"/>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3" name="Google Shape;153;p12"/>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4" name="Google Shape;154;p12"/>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5" name="Google Shape;155;p12"/>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6" name="Google Shape;156;p12"/>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7" name="Google Shape;157;p12"/>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8" name="Google Shape;158;p12"/>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9" name="Google Shape;159;p12"/>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0" name="Google Shape;160;p12"/>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1" name="Google Shape;161;p12"/>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2" name="Google Shape;162;p12"/>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3" name="Google Shape;163;p12"/>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4" name="Google Shape;164;p12"/>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5" name="Google Shape;165;p12"/>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6" name="Google Shape;166;p12"/>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7" name="Google Shape;167;p12"/>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8" name="Google Shape;168;p12"/>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9" name="Google Shape;169;p12"/>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0" name="Google Shape;170;p12"/>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1" name="Google Shape;171;p12"/>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2" name="Google Shape;172;p12"/>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3" name="Google Shape;173;p12"/>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4" name="Google Shape;174;p12"/>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5" name="Google Shape;175;p12"/>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6" name="Google Shape;176;p12"/>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7" name="Google Shape;177;p12"/>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8" name="Google Shape;178;p12"/>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9" name="Google Shape;179;p12"/>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0" name="Google Shape;180;p12"/>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1" name="Google Shape;181;p12"/>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2" name="Google Shape;182;p12"/>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3" name="Google Shape;183;p12"/>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4" name="Google Shape;184;p12"/>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5" name="Google Shape;185;p12"/>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6" name="Google Shape;186;p12"/>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7" name="Google Shape;187;p12"/>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8" name="Google Shape;188;p12"/>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9" name="Google Shape;189;p12"/>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90" name="Google Shape;190;p12"/>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91" name="Google Shape;191;p12"/>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92" name="Google Shape;192;p12"/>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93" name="Google Shape;193;p12"/>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94" name="Google Shape;194;p12"/>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95" name="Google Shape;195;p12"/>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96" name="Google Shape;196;p12"/>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197" name="Google Shape;197;p12"/>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lt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2023</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dark blue bckgd">
  <p:cSld name="Title Slide dark blue bckgd">
    <p:bg>
      <p:bgPr>
        <a:solidFill>
          <a:schemeClr val="accent2"/>
        </a:solidFill>
        <a:effectLst/>
      </p:bgPr>
    </p:bg>
    <p:spTree>
      <p:nvGrpSpPr>
        <p:cNvPr id="1" name="Shape 198"/>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497192A-9FFB-4696-FACA-D7E9C2B62088}"/>
              </a:ext>
            </a:extLst>
          </p:cNvPr>
          <p:cNvGraphicFramePr>
            <a:graphicFrameLocks noChangeAspect="1"/>
          </p:cNvGraphicFramePr>
          <p:nvPr userDrawn="1">
            <p:custDataLst>
              <p:tags r:id="rId1"/>
            </p:custDataLst>
            <p:extLst>
              <p:ext uri="{D42A27DB-BD31-4B8C-83A1-F6EECF244321}">
                <p14:modId xmlns:p14="http://schemas.microsoft.com/office/powerpoint/2010/main" val="3528944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C497192A-9FFB-4696-FACA-D7E9C2B620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9" name="Google Shape;199;p13"/>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0" name="Google Shape;200;p13"/>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lt1"/>
              </a:buClr>
              <a:buSzPts val="1600"/>
              <a:buNone/>
              <a:defRPr b="0">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1" name="Google Shape;201;p13"/>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lt1"/>
              </a:buClr>
              <a:buSzPts val="2200"/>
              <a:buNone/>
              <a:defRPr sz="2200" b="0">
                <a:solidFill>
                  <a:schemeClr val="lt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grpSp>
        <p:nvGrpSpPr>
          <p:cNvPr id="202" name="Google Shape;202;p13"/>
          <p:cNvGrpSpPr/>
          <p:nvPr/>
        </p:nvGrpSpPr>
        <p:grpSpPr>
          <a:xfrm>
            <a:off x="702214" y="780933"/>
            <a:ext cx="3494345" cy="745107"/>
            <a:chOff x="611188" y="-279400"/>
            <a:chExt cx="3767138" cy="803275"/>
          </a:xfrm>
        </p:grpSpPr>
        <p:sp>
          <p:nvSpPr>
            <p:cNvPr id="203" name="Google Shape;203;p13"/>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04" name="Google Shape;204;p13"/>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05" name="Google Shape;205;p13"/>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06" name="Google Shape;206;p13"/>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07" name="Google Shape;207;p13"/>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08" name="Google Shape;208;p13"/>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09" name="Google Shape;209;p13"/>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0" name="Google Shape;210;p13"/>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1" name="Google Shape;211;p13"/>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2" name="Google Shape;212;p13"/>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3" name="Google Shape;213;p13"/>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4" name="Google Shape;214;p13"/>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5" name="Google Shape;215;p13"/>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6" name="Google Shape;216;p13"/>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7" name="Google Shape;217;p13"/>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8" name="Google Shape;218;p13"/>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9" name="Google Shape;219;p13"/>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0" name="Google Shape;220;p13"/>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1" name="Google Shape;221;p13"/>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2" name="Google Shape;222;p13"/>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3" name="Google Shape;223;p13"/>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4" name="Google Shape;224;p13"/>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5" name="Google Shape;225;p13"/>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6" name="Google Shape;226;p13"/>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7" name="Google Shape;227;p13"/>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8" name="Google Shape;228;p13"/>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9" name="Google Shape;229;p13"/>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0" name="Google Shape;230;p13"/>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1" name="Google Shape;231;p13"/>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2" name="Google Shape;232;p13"/>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3" name="Google Shape;233;p13"/>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4" name="Google Shape;234;p13"/>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5" name="Google Shape;235;p13"/>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6" name="Google Shape;236;p13"/>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7" name="Google Shape;237;p13"/>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8" name="Google Shape;238;p13"/>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9" name="Google Shape;239;p13"/>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0" name="Google Shape;240;p13"/>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1" name="Google Shape;241;p13"/>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2" name="Google Shape;242;p13"/>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3" name="Google Shape;243;p13"/>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4" name="Google Shape;244;p13"/>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5" name="Google Shape;245;p13"/>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6" name="Google Shape;246;p13"/>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7" name="Google Shape;247;p13"/>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8" name="Google Shape;248;p13"/>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9" name="Google Shape;249;p13"/>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0" name="Google Shape;250;p13"/>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1" name="Google Shape;251;p13"/>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2" name="Google Shape;252;p13"/>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3" name="Google Shape;253;p13"/>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4" name="Google Shape;254;p13"/>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5" name="Google Shape;255;p13"/>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6" name="Google Shape;256;p13"/>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7" name="Google Shape;257;p13"/>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8" name="Google Shape;258;p13"/>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9" name="Google Shape;259;p13"/>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60" name="Google Shape;260;p13"/>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61" name="Google Shape;261;p13"/>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62" name="Google Shape;262;p13"/>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63" name="Google Shape;263;p13"/>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64" name="Google Shape;264;p13"/>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65" name="Google Shape;265;p13"/>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66" name="Google Shape;266;p13"/>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267" name="Google Shape;267;p13"/>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lt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blue dots bkdg">
  <p:cSld name="6_Title Slide blue dots bkdg">
    <p:bg>
      <p:bgPr>
        <a:solidFill>
          <a:schemeClr val="accent1"/>
        </a:solidFill>
        <a:effectLst/>
      </p:bgPr>
    </p:bg>
    <p:spTree>
      <p:nvGrpSpPr>
        <p:cNvPr id="1" name="Shape 268"/>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A32F23E-B5A7-5A28-477D-0E2DDF2A6522}"/>
              </a:ext>
            </a:extLst>
          </p:cNvPr>
          <p:cNvGraphicFramePr>
            <a:graphicFrameLocks noChangeAspect="1"/>
          </p:cNvGraphicFramePr>
          <p:nvPr userDrawn="1">
            <p:custDataLst>
              <p:tags r:id="rId1"/>
            </p:custDataLst>
            <p:extLst>
              <p:ext uri="{D42A27DB-BD31-4B8C-83A1-F6EECF244321}">
                <p14:modId xmlns:p14="http://schemas.microsoft.com/office/powerpoint/2010/main" val="2638835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DA32F23E-B5A7-5A28-477D-0E2DDF2A65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69" name="Google Shape;269;p14" descr="Background pattern&#10;&#10;Description automatically generated"/>
          <p:cNvPicPr preferRelativeResize="0"/>
          <p:nvPr/>
        </p:nvPicPr>
        <p:blipFill rotWithShape="1">
          <a:blip r:embed="rId5">
            <a:alphaModFix/>
          </a:blip>
          <a:srcRect/>
          <a:stretch/>
        </p:blipFill>
        <p:spPr>
          <a:xfrm>
            <a:off x="10673" y="0"/>
            <a:ext cx="12192000" cy="6858000"/>
          </a:xfrm>
          <a:prstGeom prst="rect">
            <a:avLst/>
          </a:prstGeom>
          <a:noFill/>
          <a:ln>
            <a:noFill/>
          </a:ln>
        </p:spPr>
      </p:pic>
      <p:sp>
        <p:nvSpPr>
          <p:cNvPr id="270" name="Google Shape;270;p14"/>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71" name="Google Shape;271;p14"/>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lt1"/>
              </a:buClr>
              <a:buSzPts val="1600"/>
              <a:buNone/>
              <a:defRPr b="0">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72" name="Google Shape;272;p14"/>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lt1"/>
              </a:buClr>
              <a:buSzPts val="2200"/>
              <a:buNone/>
              <a:defRPr sz="2200" b="0">
                <a:solidFill>
                  <a:schemeClr val="lt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grpSp>
        <p:nvGrpSpPr>
          <p:cNvPr id="273" name="Google Shape;273;p14"/>
          <p:cNvGrpSpPr/>
          <p:nvPr/>
        </p:nvGrpSpPr>
        <p:grpSpPr>
          <a:xfrm>
            <a:off x="702214" y="780933"/>
            <a:ext cx="3494345" cy="745107"/>
            <a:chOff x="611188" y="-279400"/>
            <a:chExt cx="3767138" cy="803275"/>
          </a:xfrm>
        </p:grpSpPr>
        <p:sp>
          <p:nvSpPr>
            <p:cNvPr id="274" name="Google Shape;274;p14"/>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75" name="Google Shape;275;p14"/>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76" name="Google Shape;276;p14"/>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77" name="Google Shape;277;p14"/>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78" name="Google Shape;278;p14"/>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79" name="Google Shape;279;p14"/>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0" name="Google Shape;280;p14"/>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1" name="Google Shape;281;p14"/>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2" name="Google Shape;282;p14"/>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3" name="Google Shape;283;p14"/>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4" name="Google Shape;284;p14"/>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5" name="Google Shape;285;p14"/>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6" name="Google Shape;286;p14"/>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7" name="Google Shape;287;p14"/>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8" name="Google Shape;288;p14"/>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9" name="Google Shape;289;p14"/>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0" name="Google Shape;290;p14"/>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1" name="Google Shape;291;p14"/>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2" name="Google Shape;292;p14"/>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3" name="Google Shape;293;p14"/>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4" name="Google Shape;294;p14"/>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5" name="Google Shape;295;p14"/>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6" name="Google Shape;296;p14"/>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7" name="Google Shape;297;p14"/>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8" name="Google Shape;298;p14"/>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9" name="Google Shape;299;p14"/>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0" name="Google Shape;300;p14"/>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1" name="Google Shape;301;p14"/>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2" name="Google Shape;302;p14"/>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3" name="Google Shape;303;p14"/>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4" name="Google Shape;304;p14"/>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5" name="Google Shape;305;p14"/>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6" name="Google Shape;306;p14"/>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7" name="Google Shape;307;p14"/>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8" name="Google Shape;308;p14"/>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9" name="Google Shape;309;p14"/>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0" name="Google Shape;310;p14"/>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1" name="Google Shape;311;p14"/>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2" name="Google Shape;312;p14"/>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3" name="Google Shape;313;p14"/>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4" name="Google Shape;314;p14"/>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5" name="Google Shape;315;p14"/>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6" name="Google Shape;316;p14"/>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7" name="Google Shape;317;p14"/>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8" name="Google Shape;318;p14"/>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9" name="Google Shape;319;p14"/>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0" name="Google Shape;320;p14"/>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1" name="Google Shape;321;p14"/>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2" name="Google Shape;322;p14"/>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3" name="Google Shape;323;p14"/>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4" name="Google Shape;324;p14"/>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5" name="Google Shape;325;p14"/>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6" name="Google Shape;326;p14"/>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7" name="Google Shape;327;p14"/>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8" name="Google Shape;328;p14"/>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9" name="Google Shape;329;p14"/>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0" name="Google Shape;330;p14"/>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1" name="Google Shape;331;p14"/>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2" name="Google Shape;332;p14"/>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3" name="Google Shape;333;p14"/>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4" name="Google Shape;334;p14"/>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5" name="Google Shape;335;p14"/>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6" name="Google Shape;336;p14"/>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7" name="Google Shape;337;p14"/>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338" name="Google Shape;338;p14"/>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lt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3_Title Slide blue dots bkdg">
  <p:cSld name="3_Title Slide blue dots bkdg">
    <p:bg>
      <p:bgPr>
        <a:solidFill>
          <a:schemeClr val="accent1"/>
        </a:solidFill>
        <a:effectLst/>
      </p:bgPr>
    </p:bg>
    <p:spTree>
      <p:nvGrpSpPr>
        <p:cNvPr id="1" name="Shape 4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24B9D96-7BEA-3B7A-FC24-521FA4D38992}"/>
              </a:ext>
            </a:extLst>
          </p:cNvPr>
          <p:cNvGraphicFramePr>
            <a:graphicFrameLocks noChangeAspect="1"/>
          </p:cNvGraphicFramePr>
          <p:nvPr userDrawn="1">
            <p:custDataLst>
              <p:tags r:id="rId1"/>
            </p:custDataLst>
            <p:extLst>
              <p:ext uri="{D42A27DB-BD31-4B8C-83A1-F6EECF244321}">
                <p14:modId xmlns:p14="http://schemas.microsoft.com/office/powerpoint/2010/main" val="2747768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624B9D96-7BEA-3B7A-FC24-521FA4D389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11" name="Google Shape;411;p16" descr="A picture containing text, night, dark, lit&#10;&#10;Description automatically generated"/>
          <p:cNvPicPr preferRelativeResize="0"/>
          <p:nvPr/>
        </p:nvPicPr>
        <p:blipFill rotWithShape="1">
          <a:blip r:embed="rId5">
            <a:alphaModFix/>
          </a:blip>
          <a:srcRect/>
          <a:stretch/>
        </p:blipFill>
        <p:spPr>
          <a:xfrm>
            <a:off x="0" y="0"/>
            <a:ext cx="12192000" cy="6858001"/>
          </a:xfrm>
          <a:prstGeom prst="rect">
            <a:avLst/>
          </a:prstGeom>
          <a:noFill/>
          <a:ln>
            <a:noFill/>
          </a:ln>
        </p:spPr>
      </p:pic>
      <p:sp>
        <p:nvSpPr>
          <p:cNvPr id="412" name="Google Shape;412;p16"/>
          <p:cNvSpPr txBox="1">
            <a:spLocks noGrp="1"/>
          </p:cNvSpPr>
          <p:nvPr>
            <p:ph type="ctrTitle"/>
          </p:nvPr>
        </p:nvSpPr>
        <p:spPr>
          <a:xfrm>
            <a:off x="1516830" y="2523757"/>
            <a:ext cx="9139234" cy="664797"/>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600"/>
              <a:buFont typeface="Avenir"/>
              <a:buNone/>
              <a:defRPr sz="3600">
                <a:solidFill>
                  <a:schemeClr val="lt1"/>
                </a:solidFill>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3" name="Google Shape;413;p16"/>
          <p:cNvSpPr txBox="1">
            <a:spLocks noGrp="1"/>
          </p:cNvSpPr>
          <p:nvPr>
            <p:ph type="body" idx="1"/>
          </p:nvPr>
        </p:nvSpPr>
        <p:spPr>
          <a:xfrm>
            <a:off x="1520386" y="3998279"/>
            <a:ext cx="4586287" cy="323850"/>
          </a:xfrm>
          <a:prstGeom prst="rect">
            <a:avLst/>
          </a:prstGeom>
          <a:noFill/>
          <a:ln>
            <a:noFill/>
          </a:ln>
        </p:spPr>
        <p:txBody>
          <a:bodyPr spcFirstLastPara="1" wrap="square" lIns="91425" tIns="91425" rIns="91425" bIns="91425" anchor="ctr" anchorCtr="0">
            <a:normAutofit/>
          </a:bodyPr>
          <a:lstStyle>
            <a:lvl1pPr marL="457200" lvl="0" indent="-228600" algn="l">
              <a:lnSpc>
                <a:spcPct val="90000"/>
              </a:lnSpc>
              <a:spcBef>
                <a:spcPts val="1000"/>
              </a:spcBef>
              <a:spcAft>
                <a:spcPts val="0"/>
              </a:spcAft>
              <a:buClr>
                <a:schemeClr val="lt1"/>
              </a:buClr>
              <a:buSzPts val="1600"/>
              <a:buNone/>
              <a:defRPr b="0">
                <a:solidFill>
                  <a:schemeClr val="lt1"/>
                </a:solidFill>
                <a:latin typeface="Slate Pro" panose="02000506040000020004" pitchFamily="2" charset="0"/>
                <a:sym typeface="Slate Pro" panose="02000506040000020004"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14" name="Google Shape;414;p16"/>
          <p:cNvSpPr txBox="1">
            <a:spLocks noGrp="1"/>
          </p:cNvSpPr>
          <p:nvPr>
            <p:ph type="subTitle" idx="2"/>
          </p:nvPr>
        </p:nvSpPr>
        <p:spPr>
          <a:xfrm>
            <a:off x="1516830" y="3444432"/>
            <a:ext cx="9139234" cy="297969"/>
          </a:xfrm>
          <a:prstGeom prst="rect">
            <a:avLst/>
          </a:prstGeom>
          <a:noFill/>
          <a:ln>
            <a:noFill/>
          </a:ln>
        </p:spPr>
        <p:txBody>
          <a:bodyPr spcFirstLastPara="1" wrap="square" lIns="91425" tIns="91425" rIns="91425" bIns="91425" anchor="ctr" anchorCtr="0">
            <a:noAutofit/>
          </a:bodyPr>
          <a:lstStyle>
            <a:lvl1pPr lvl="0" algn="l">
              <a:lnSpc>
                <a:spcPct val="90000"/>
              </a:lnSpc>
              <a:spcBef>
                <a:spcPts val="1000"/>
              </a:spcBef>
              <a:spcAft>
                <a:spcPts val="0"/>
              </a:spcAft>
              <a:buClr>
                <a:schemeClr val="lt1"/>
              </a:buClr>
              <a:buSzPts val="2200"/>
              <a:buNone/>
              <a:defRPr sz="2200" b="0">
                <a:solidFill>
                  <a:schemeClr val="lt1"/>
                </a:solidFill>
                <a:latin typeface="Slate Pro" panose="02000506040000020004" pitchFamily="2" charset="0"/>
                <a:sym typeface="Slate Pro" panose="02000506040000020004" pitchFamily="2" charset="0"/>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o"/>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r>
              <a:rPr lang="en-US"/>
              <a:t>Click to edit Master subtitle style</a:t>
            </a:r>
            <a:endParaRPr/>
          </a:p>
        </p:txBody>
      </p:sp>
      <p:grpSp>
        <p:nvGrpSpPr>
          <p:cNvPr id="415" name="Google Shape;415;p16"/>
          <p:cNvGrpSpPr/>
          <p:nvPr/>
        </p:nvGrpSpPr>
        <p:grpSpPr>
          <a:xfrm>
            <a:off x="702214" y="780933"/>
            <a:ext cx="3494345" cy="745107"/>
            <a:chOff x="611188" y="-279400"/>
            <a:chExt cx="3767138" cy="803275"/>
          </a:xfrm>
        </p:grpSpPr>
        <p:sp>
          <p:nvSpPr>
            <p:cNvPr id="416" name="Google Shape;416;p16"/>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17" name="Google Shape;417;p16"/>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18" name="Google Shape;418;p16"/>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19" name="Google Shape;419;p16"/>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0" name="Google Shape;420;p16"/>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1" name="Google Shape;421;p16"/>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2" name="Google Shape;422;p16"/>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3" name="Google Shape;423;p16"/>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4" name="Google Shape;424;p16"/>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5" name="Google Shape;425;p16"/>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6" name="Google Shape;426;p16"/>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7" name="Google Shape;427;p16"/>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8" name="Google Shape;428;p16"/>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9" name="Google Shape;429;p16"/>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0" name="Google Shape;430;p16"/>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1" name="Google Shape;431;p16"/>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2" name="Google Shape;432;p16"/>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3" name="Google Shape;433;p16"/>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4" name="Google Shape;434;p16"/>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5" name="Google Shape;435;p16"/>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6" name="Google Shape;436;p16"/>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7" name="Google Shape;437;p16"/>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8" name="Google Shape;438;p16"/>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9" name="Google Shape;439;p16"/>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0" name="Google Shape;440;p16"/>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1" name="Google Shape;441;p16"/>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2" name="Google Shape;442;p16"/>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3" name="Google Shape;443;p16"/>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4" name="Google Shape;444;p16"/>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5" name="Google Shape;445;p16"/>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6" name="Google Shape;446;p16"/>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7" name="Google Shape;447;p16"/>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8" name="Google Shape;448;p16"/>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9" name="Google Shape;449;p16"/>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0" name="Google Shape;450;p16"/>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1" name="Google Shape;451;p16"/>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2" name="Google Shape;452;p16"/>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3" name="Google Shape;453;p16"/>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4" name="Google Shape;454;p16"/>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5" name="Google Shape;455;p16"/>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6" name="Google Shape;456;p16"/>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7" name="Google Shape;457;p16"/>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8" name="Google Shape;458;p16"/>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9" name="Google Shape;459;p16"/>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0" name="Google Shape;460;p16"/>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1" name="Google Shape;461;p16"/>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2" name="Google Shape;462;p16"/>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3" name="Google Shape;463;p16"/>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4" name="Google Shape;464;p16"/>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5" name="Google Shape;465;p16"/>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6" name="Google Shape;466;p16"/>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7" name="Google Shape;467;p16"/>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8" name="Google Shape;468;p16"/>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9" name="Google Shape;469;p16"/>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0" name="Google Shape;470;p16"/>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1" name="Google Shape;471;p16"/>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2" name="Google Shape;472;p16"/>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3" name="Google Shape;473;p16"/>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4" name="Google Shape;474;p16"/>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5" name="Google Shape;475;p16"/>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6" name="Google Shape;476;p16"/>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7" name="Google Shape;477;p16"/>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8" name="Google Shape;478;p16"/>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9" name="Google Shape;479;p16"/>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
        <p:nvSpPr>
          <p:cNvPr id="480" name="Google Shape;480;p16"/>
          <p:cNvSpPr txBox="1"/>
          <p:nvPr/>
        </p:nvSpPr>
        <p:spPr>
          <a:xfrm>
            <a:off x="1516830" y="6334188"/>
            <a:ext cx="571904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a:solidFill>
                  <a:schemeClr val="lt1"/>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2022</a:t>
            </a:r>
            <a:endParaRPr>
              <a:latin typeface="Slate Pro" panose="02000506040000020004" pitchFamily="2" charset="0"/>
              <a:sym typeface="Slate Pro" panose="02000506040000020004"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ags" Target="../tags/tag2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image" Target="../media/image14.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image" Target="../media/image12.emf"/><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oleObject" Target="../embeddings/oleObject2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B141F7-0DF3-6A29-DCA2-11D5F1D31AD0}"/>
              </a:ext>
            </a:extLst>
          </p:cNvPr>
          <p:cNvGraphicFramePr>
            <a:graphicFrameLocks noChangeAspect="1"/>
          </p:cNvGraphicFramePr>
          <p:nvPr userDrawn="1">
            <p:custDataLst>
              <p:tags r:id="rId24"/>
            </p:custDataLst>
            <p:extLst>
              <p:ext uri="{D42A27DB-BD31-4B8C-83A1-F6EECF244321}">
                <p14:modId xmlns:p14="http://schemas.microsoft.com/office/powerpoint/2010/main" val="76152183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5" imgW="7772400" imgH="10058400" progId="TCLayout.ActiveDocument.1">
                  <p:embed/>
                </p:oleObj>
              </mc:Choice>
              <mc:Fallback>
                <p:oleObj name="think-cell Slide" r:id="rId25" imgW="7772400" imgH="10058400" progId="TCLayout.ActiveDocument.1">
                  <p:embed/>
                  <p:pic>
                    <p:nvPicPr>
                      <p:cNvPr id="2" name="Object 1" hidden="1">
                        <a:extLst>
                          <a:ext uri="{FF2B5EF4-FFF2-40B4-BE49-F238E27FC236}">
                            <a16:creationId xmlns:a16="http://schemas.microsoft.com/office/drawing/2014/main" id="{72B141F7-0DF3-6A29-DCA2-11D5F1D31AD0}"/>
                          </a:ext>
                        </a:extLst>
                      </p:cNvPr>
                      <p:cNvPicPr/>
                      <p:nvPr/>
                    </p:nvPicPr>
                    <p:blipFill>
                      <a:blip r:embed="rId26"/>
                      <a:stretch>
                        <a:fillRect/>
                      </a:stretch>
                    </p:blipFill>
                    <p:spPr>
                      <a:xfrm>
                        <a:off x="1588" y="1588"/>
                        <a:ext cx="1227" cy="1588"/>
                      </a:xfrm>
                      <a:prstGeom prst="rect">
                        <a:avLst/>
                      </a:prstGeom>
                    </p:spPr>
                  </p:pic>
                </p:oleObj>
              </mc:Fallback>
            </mc:AlternateContent>
          </a:graphicData>
        </a:graphic>
      </p:graphicFrame>
      <p:sp>
        <p:nvSpPr>
          <p:cNvPr id="10" name="Google Shape;10;p4"/>
          <p:cNvSpPr txBox="1">
            <a:spLocks noGrp="1"/>
          </p:cNvSpPr>
          <p:nvPr>
            <p:ph type="title"/>
          </p:nvPr>
        </p:nvSpPr>
        <p:spPr>
          <a:xfrm>
            <a:off x="609600" y="37589"/>
            <a:ext cx="10962290" cy="767853"/>
          </a:xfrm>
          <a:prstGeom prst="rect">
            <a:avLst/>
          </a:prstGeom>
          <a:noFill/>
          <a:ln>
            <a:noFill/>
          </a:ln>
        </p:spPr>
        <p:txBody>
          <a:bodyPr spcFirstLastPara="1" wrap="square" lIns="91425" tIns="0" rIns="91425" bIns="0" anchor="b" anchorCtr="0">
            <a:normAutofit/>
          </a:bodyPr>
          <a:lstStyle>
            <a:lvl1pPr marR="0" lvl="0" algn="l" rtl="0">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609600" y="1608083"/>
            <a:ext cx="10962290" cy="456411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2pPr>
            <a:lvl3pPr marL="1371600" marR="0" lvl="2" indent="-304800" algn="l" rtl="0">
              <a:lnSpc>
                <a:spcPct val="90000"/>
              </a:lnSpc>
              <a:spcBef>
                <a:spcPts val="500"/>
              </a:spcBef>
              <a:spcAft>
                <a:spcPts val="0"/>
              </a:spcAft>
              <a:buClr>
                <a:schemeClr val="dk1"/>
              </a:buClr>
              <a:buSzPts val="1200"/>
              <a:buFont typeface="Courier New"/>
              <a:buChar char="o"/>
              <a:defRPr sz="1200" b="0" i="0" u="none" strike="noStrike" cap="none">
                <a:solidFill>
                  <a:schemeClr val="dk1"/>
                </a:solidFill>
                <a:latin typeface="Avenir"/>
                <a:ea typeface="Avenir"/>
                <a:cs typeface="Avenir"/>
                <a:sym typeface="Avenir"/>
              </a:defRPr>
            </a:lvl3pPr>
            <a:lvl4pPr marL="1828800" marR="0" lvl="3" indent="-298450" algn="l" rtl="0">
              <a:lnSpc>
                <a:spcPct val="90000"/>
              </a:lnSpc>
              <a:spcBef>
                <a:spcPts val="500"/>
              </a:spcBef>
              <a:spcAft>
                <a:spcPts val="0"/>
              </a:spcAft>
              <a:buClr>
                <a:schemeClr val="dk1"/>
              </a:buClr>
              <a:buSzPts val="1100"/>
              <a:buFont typeface="Avenir"/>
              <a:buChar char="−"/>
              <a:defRPr sz="1100" b="0" i="0" u="none" strike="noStrike" cap="none">
                <a:solidFill>
                  <a:schemeClr val="dk1"/>
                </a:solidFill>
                <a:latin typeface="Avenir"/>
                <a:ea typeface="Avenir"/>
                <a:cs typeface="Avenir"/>
                <a:sym typeface="Avenir"/>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cxnSp>
        <p:nvCxnSpPr>
          <p:cNvPr id="12" name="Google Shape;12;p4"/>
          <p:cNvCxnSpPr/>
          <p:nvPr/>
        </p:nvCxnSpPr>
        <p:spPr>
          <a:xfrm>
            <a:off x="576393" y="-1905"/>
            <a:ext cx="0" cy="846841"/>
          </a:xfrm>
          <a:prstGeom prst="straightConnector1">
            <a:avLst/>
          </a:prstGeom>
          <a:noFill/>
          <a:ln w="63500" cap="flat" cmpd="sng">
            <a:solidFill>
              <a:schemeClr val="accent3"/>
            </a:solidFill>
            <a:prstDash val="solid"/>
            <a:miter lim="800000"/>
            <a:headEnd type="none" w="sm" len="sm"/>
            <a:tailEnd type="none" w="sm" len="sm"/>
          </a:ln>
        </p:spPr>
      </p:cxnSp>
      <p:sp>
        <p:nvSpPr>
          <p:cNvPr id="13" name="Google Shape;13;p4"/>
          <p:cNvSpPr txBox="1"/>
          <p:nvPr/>
        </p:nvSpPr>
        <p:spPr>
          <a:xfrm>
            <a:off x="11267590" y="6447560"/>
            <a:ext cx="304300" cy="169277"/>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Slate Pro" panose="02000506040000020004" pitchFamily="2" charset="0"/>
                <a:ea typeface="Avenir"/>
                <a:cs typeface="Avenir"/>
                <a:sym typeface="Slate Pro" panose="02000506040000020004" pitchFamily="2" charset="0"/>
              </a:rPr>
              <a:t>‹#›</a:t>
            </a:fld>
            <a:endParaRPr sz="1100" b="0" i="0" u="none" strike="noStrike" cap="none">
              <a:solidFill>
                <a:schemeClr val="dk1"/>
              </a:solidFill>
              <a:latin typeface="Slate Pro" panose="02000506040000020004" pitchFamily="2" charset="0"/>
              <a:ea typeface="Avenir"/>
              <a:cs typeface="Avenir"/>
              <a:sym typeface="Slate Pro" panose="02000506040000020004" pitchFamily="2" charset="0"/>
            </a:endParaRPr>
          </a:p>
        </p:txBody>
      </p:sp>
      <p:pic>
        <p:nvPicPr>
          <p:cNvPr id="14" name="Google Shape;14;p4" descr="Logo&#10;&#10;Description automatically generated"/>
          <p:cNvPicPr preferRelativeResize="0"/>
          <p:nvPr/>
        </p:nvPicPr>
        <p:blipFill rotWithShape="1">
          <a:blip r:embed="rId27">
            <a:alphaModFix/>
          </a:blip>
          <a:srcRect/>
          <a:stretch/>
        </p:blipFill>
        <p:spPr>
          <a:xfrm>
            <a:off x="620110" y="6400942"/>
            <a:ext cx="620111" cy="262514"/>
          </a:xfrm>
          <a:prstGeom prst="rect">
            <a:avLst/>
          </a:prstGeom>
          <a:noFill/>
          <a:ln>
            <a:noFill/>
          </a:ln>
        </p:spPr>
      </p:pic>
      <p:sp>
        <p:nvSpPr>
          <p:cNvPr id="15" name="Google Shape;15;p4"/>
          <p:cNvSpPr txBox="1">
            <a:spLocks noGrp="1"/>
          </p:cNvSpPr>
          <p:nvPr>
            <p:ph type="ftr" idx="11"/>
          </p:nvPr>
        </p:nvSpPr>
        <p:spPr>
          <a:xfrm>
            <a:off x="1526308" y="6349636"/>
            <a:ext cx="639849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1" u="none" strike="noStrike" cap="none">
                <a:solidFill>
                  <a:schemeClr val="dk1"/>
                </a:solidFill>
                <a:latin typeface="Slate Pro" panose="02000506040000020004" pitchFamily="2" charset="0"/>
                <a:ea typeface="Slate Pro" panose="02000506040000020004" pitchFamily="2" charset="0"/>
                <a:cs typeface="Slate Pro" panose="02000506040000020004" pitchFamily="2" charset="0"/>
                <a:sym typeface="Slate Pro" panose="02000506040000020004" pitchFamily="2" charset="0"/>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lang="en-US"/>
          </a:p>
        </p:txBody>
      </p:sp>
      <p:sp>
        <p:nvSpPr>
          <p:cNvPr id="16" name="Google Shape;16;p4"/>
          <p:cNvSpPr txBox="1"/>
          <p:nvPr/>
        </p:nvSpPr>
        <p:spPr>
          <a:xfrm>
            <a:off x="6856733" y="6697300"/>
            <a:ext cx="4715158" cy="9233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600" b="0" i="0" u="none" strike="noStrike" cap="none">
                <a:solidFill>
                  <a:srgbClr val="A0A0A0"/>
                </a:solidFill>
                <a:latin typeface="Slate Pro" panose="02000506040000020004" pitchFamily="2" charset="0"/>
                <a:ea typeface="Avenir"/>
                <a:cs typeface="Avenir"/>
                <a:sym typeface="Slate Pro" panose="02000506040000020004" pitchFamily="2" charset="0"/>
              </a:rPr>
              <a:t>Includes content supplied by Sales Benchmark Index; Copyright © Sales Benchmark Index, 2023</a:t>
            </a:r>
            <a:endParaRPr>
              <a:latin typeface="Slate Pro" panose="02000506040000020004" pitchFamily="2" charset="0"/>
              <a:sym typeface="Slate Pro" panose="02000506040000020004" pitchFamily="2" charset="0"/>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67" r:id="rId15"/>
    <p:sldLayoutId id="2147483668" r:id="rId16"/>
    <p:sldLayoutId id="2147483669" r:id="rId17"/>
    <p:sldLayoutId id="2147483671" r:id="rId18"/>
    <p:sldLayoutId id="2147483672" r:id="rId19"/>
    <p:sldLayoutId id="2147483673" r:id="rId20"/>
    <p:sldLayoutId id="2147483674" r:id="rId21"/>
    <p:sldLayoutId id="2147483703" r:id="rId2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Slate Pro" panose="02000506040000020004" pitchFamily="2" charset="0"/>
          <a:ea typeface="Slate Pro" panose="02000506040000020004" pitchFamily="2" charset="0"/>
          <a:cs typeface="Arial"/>
          <a:sym typeface="Slate Pro" panose="02000506040000020004" pitchFamily="2" charset="0"/>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Slate Pro" panose="02000506040000020004" pitchFamily="2" charset="0"/>
          <a:ea typeface="Slate Pro" panose="02000506040000020004" pitchFamily="2" charset="0"/>
          <a:cs typeface="Arial"/>
          <a:sym typeface="Slate Pro" panose="02000506040000020004" pitchFamily="2" charset="0"/>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9"/>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10" imgH="409" progId="TCLayout.ActiveDocument.1">
                  <p:embed/>
                </p:oleObj>
              </mc:Choice>
              <mc:Fallback>
                <p:oleObj name="think-cell Slide" r:id="rId30"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103526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0.xml"/><Relationship Id="rId1" Type="http://schemas.openxmlformats.org/officeDocument/2006/relationships/tags" Target="../tags/tag51.xml"/><Relationship Id="rId4" Type="http://schemas.openxmlformats.org/officeDocument/2006/relationships/image" Target="../media/image1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56.xml"/><Relationship Id="rId5" Type="http://schemas.openxmlformats.org/officeDocument/2006/relationships/image" Target="../media/image11.emf"/><Relationship Id="rId4" Type="http://schemas.openxmlformats.org/officeDocument/2006/relationships/oleObject" Target="../embeddings/oleObject5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57.xml"/><Relationship Id="rId5" Type="http://schemas.openxmlformats.org/officeDocument/2006/relationships/image" Target="../media/image11.emf"/><Relationship Id="rId4" Type="http://schemas.openxmlformats.org/officeDocument/2006/relationships/oleObject" Target="../embeddings/oleObject5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58.xml"/><Relationship Id="rId5" Type="http://schemas.openxmlformats.org/officeDocument/2006/relationships/image" Target="../media/image11.emf"/><Relationship Id="rId4" Type="http://schemas.openxmlformats.org/officeDocument/2006/relationships/oleObject" Target="../embeddings/oleObject5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59.xml"/><Relationship Id="rId5" Type="http://schemas.openxmlformats.org/officeDocument/2006/relationships/image" Target="../media/image11.emf"/><Relationship Id="rId4" Type="http://schemas.openxmlformats.org/officeDocument/2006/relationships/oleObject" Target="../embeddings/oleObject5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60.xml"/><Relationship Id="rId5" Type="http://schemas.openxmlformats.org/officeDocument/2006/relationships/image" Target="../media/image11.emf"/><Relationship Id="rId4" Type="http://schemas.openxmlformats.org/officeDocument/2006/relationships/oleObject" Target="../embeddings/oleObject5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52.xml"/><Relationship Id="rId5" Type="http://schemas.openxmlformats.org/officeDocument/2006/relationships/image" Target="../media/image11.emf"/><Relationship Id="rId4" Type="http://schemas.openxmlformats.org/officeDocument/2006/relationships/oleObject" Target="../embeddings/oleObject5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53.xml"/><Relationship Id="rId5" Type="http://schemas.openxmlformats.org/officeDocument/2006/relationships/image" Target="../media/image11.emf"/><Relationship Id="rId4" Type="http://schemas.openxmlformats.org/officeDocument/2006/relationships/oleObject" Target="../embeddings/oleObject5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54.xml"/><Relationship Id="rId5" Type="http://schemas.openxmlformats.org/officeDocument/2006/relationships/image" Target="../media/image11.emf"/><Relationship Id="rId4" Type="http://schemas.openxmlformats.org/officeDocument/2006/relationships/oleObject" Target="../embeddings/oleObject5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55.xml"/><Relationship Id="rId5" Type="http://schemas.openxmlformats.org/officeDocument/2006/relationships/image" Target="../media/image11.emf"/><Relationship Id="rId4" Type="http://schemas.openxmlformats.org/officeDocument/2006/relationships/oleObject" Target="../embeddings/oleObject5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BE25E8-B4A0-CAA0-D833-DEAC6A217AA5}"/>
              </a:ext>
            </a:extLst>
          </p:cNvPr>
          <p:cNvGraphicFramePr>
            <a:graphicFrameLocks noChangeAspect="1"/>
          </p:cNvGraphicFramePr>
          <p:nvPr>
            <p:custDataLst>
              <p:tags r:id="rId1"/>
            </p:custDataLst>
            <p:extLst>
              <p:ext uri="{D42A27DB-BD31-4B8C-83A1-F6EECF244321}">
                <p14:modId xmlns:p14="http://schemas.microsoft.com/office/powerpoint/2010/main" val="104907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90" imgH="290" progId="TCLayout.ActiveDocument.1">
                  <p:embed/>
                </p:oleObj>
              </mc:Choice>
              <mc:Fallback>
                <p:oleObj name="think-cell Slide" r:id="rId3" imgW="290" imgH="290" progId="TCLayout.ActiveDocument.1">
                  <p:embed/>
                  <p:pic>
                    <p:nvPicPr>
                      <p:cNvPr id="5" name="Object 4" hidden="1">
                        <a:extLst>
                          <a:ext uri="{FF2B5EF4-FFF2-40B4-BE49-F238E27FC236}">
                            <a16:creationId xmlns:a16="http://schemas.microsoft.com/office/drawing/2014/main" id="{2ABE25E8-B4A0-CAA0-D833-DEAC6A217A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592C9A-2923-003D-E7DB-2FC9C158B534}"/>
              </a:ext>
            </a:extLst>
          </p:cNvPr>
          <p:cNvSpPr>
            <a:spLocks noGrp="1"/>
          </p:cNvSpPr>
          <p:nvPr>
            <p:ph type="ctrTitle"/>
          </p:nvPr>
        </p:nvSpPr>
        <p:spPr>
          <a:xfrm>
            <a:off x="1516830" y="2523757"/>
            <a:ext cx="9342954" cy="664797"/>
          </a:xfrm>
        </p:spPr>
        <p:txBody>
          <a:bodyPr vert="horz"/>
          <a:lstStyle/>
          <a:p>
            <a:pPr>
              <a:lnSpc>
                <a:spcPct val="120000"/>
              </a:lnSpc>
              <a:spcBef>
                <a:spcPts val="300"/>
              </a:spcBef>
              <a:spcAft>
                <a:spcPts val="300"/>
              </a:spcAft>
              <a:defRPr/>
            </a:pPr>
            <a:r>
              <a:rPr lang="en-US" dirty="0"/>
              <a:t>Sales Role Competencies</a:t>
            </a:r>
            <a:endParaRPr lang="en-US" sz="3600" dirty="0"/>
          </a:p>
        </p:txBody>
      </p:sp>
      <p:sp>
        <p:nvSpPr>
          <p:cNvPr id="4" name="Subtitle 3">
            <a:extLst>
              <a:ext uri="{FF2B5EF4-FFF2-40B4-BE49-F238E27FC236}">
                <a16:creationId xmlns:a16="http://schemas.microsoft.com/office/drawing/2014/main" id="{975DDD04-CC53-F779-F831-CAB50A51E2E8}"/>
              </a:ext>
            </a:extLst>
          </p:cNvPr>
          <p:cNvSpPr>
            <a:spLocks noGrp="1"/>
          </p:cNvSpPr>
          <p:nvPr>
            <p:ph type="subTitle" idx="1"/>
          </p:nvPr>
        </p:nvSpPr>
        <p:spPr/>
        <p:txBody>
          <a:bodyPr/>
          <a:lstStyle/>
          <a:p>
            <a:r>
              <a:rPr lang="en-US" sz="1800" dirty="0"/>
              <a:t>Supplement to the </a:t>
            </a:r>
            <a:r>
              <a:rPr lang="en-US" sz="1800" dirty="0">
                <a:solidFill>
                  <a:schemeClr val="accent4"/>
                </a:solidFill>
              </a:rPr>
              <a:t>Growth Project Guide to Sales Coverage &amp; Organization Design</a:t>
            </a:r>
          </a:p>
        </p:txBody>
      </p:sp>
    </p:spTree>
    <p:extLst>
      <p:ext uri="{BB962C8B-B14F-4D97-AF65-F5344CB8AC3E}">
        <p14:creationId xmlns:p14="http://schemas.microsoft.com/office/powerpoint/2010/main" val="190660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buFont typeface="Arial" panose="020B0604020202020204" pitchFamily="34" charset="0"/>
              <a:buChar char="•"/>
            </a:pPr>
            <a:r>
              <a:rPr lang="en-US"/>
              <a:t>Partner account manager</a:t>
            </a:r>
          </a:p>
          <a:p>
            <a:pPr marL="514350" indent="-182880">
              <a:buFont typeface="Arial" panose="020B0604020202020204" pitchFamily="34" charset="0"/>
              <a:buChar char="•"/>
            </a:pPr>
            <a:r>
              <a:rPr lang="en-US"/>
              <a:t>Channel sales manager</a:t>
            </a:r>
          </a:p>
          <a:p>
            <a:pPr marL="514350" indent="-182880">
              <a:buFont typeface="Arial" panose="020B0604020202020204" pitchFamily="34" charset="0"/>
              <a:buChar char="•"/>
            </a:pPr>
            <a:r>
              <a:rPr lang="en-US"/>
              <a:t>Channel account executive</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rmAutofit/>
          </a:bodyPr>
          <a:lstStyle/>
          <a:p>
            <a:pPr marL="0" indent="0">
              <a:lnSpc>
                <a:spcPct val="100000"/>
              </a:lnSpc>
              <a:spcBef>
                <a:spcPts val="0"/>
              </a:spcBef>
              <a:buSzPct val="100000"/>
            </a:pPr>
            <a:r>
              <a:rPr lang="en-US" sz="2200" b="0">
                <a:effectLst/>
              </a:rPr>
              <a:t>The channel account manager (CAM) role primarily focuses their efforts on two key tasks. First off, they are responsible for generating sales by fostering new partnerships as well as nurturing existing ones. And secondly, they play a crucial role in managing and maintaining relationships with partners and potential partner prospects. </a:t>
            </a:r>
            <a:endParaRPr lang="en-US" sz="2200" b="0"/>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6" name="Table 39">
            <a:extLst>
              <a:ext uri="{FF2B5EF4-FFF2-40B4-BE49-F238E27FC236}">
                <a16:creationId xmlns:a16="http://schemas.microsoft.com/office/drawing/2014/main" id="{FE779581-9D0D-56C4-8B06-B1B31ADA1BB6}"/>
              </a:ext>
            </a:extLst>
          </p:cNvPr>
          <p:cNvGraphicFramePr>
            <a:graphicFrameLocks noGrp="1"/>
          </p:cNvGraphicFramePr>
          <p:nvPr>
            <p:extLst>
              <p:ext uri="{D42A27DB-BD31-4B8C-83A1-F6EECF244321}">
                <p14:modId xmlns:p14="http://schemas.microsoft.com/office/powerpoint/2010/main" val="3637180714"/>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lumOff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416574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1222487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636588"/>
            <a:ext cx="11347450" cy="350160"/>
          </a:xfrm>
          <a:prstGeom prst="rect">
            <a:avLst/>
          </a:prstGeom>
          <a:noFill/>
          <a:ln>
            <a:noFill/>
          </a:ln>
        </p:spPr>
        <p:txBody>
          <a:bodyPr spcFirstLastPara="1" wrap="square" lIns="0" tIns="0" rIns="0" bIns="0" anchor="b" anchorCtr="0">
            <a:noAutofit/>
          </a:bodyPr>
          <a:lstStyle/>
          <a:p>
            <a:pPr>
              <a:buSzPts val="2500"/>
            </a:pPr>
            <a:r>
              <a:rPr lang="en-US" dirty="0">
                <a:sym typeface="Slate Pro" panose="02000506040000020004" pitchFamily="2" charset="0"/>
              </a:rPr>
              <a:t>Channel account manager</a:t>
            </a:r>
          </a:p>
        </p:txBody>
      </p:sp>
      <p:graphicFrame>
        <p:nvGraphicFramePr>
          <p:cNvPr id="10" name="Table 9">
            <a:extLst>
              <a:ext uri="{FF2B5EF4-FFF2-40B4-BE49-F238E27FC236}">
                <a16:creationId xmlns:a16="http://schemas.microsoft.com/office/drawing/2014/main" id="{010D555C-D1F1-E511-7E6B-D52B42ABDB17}"/>
              </a:ext>
            </a:extLst>
          </p:cNvPr>
          <p:cNvGraphicFramePr>
            <a:graphicFrameLocks noGrp="1"/>
          </p:cNvGraphicFramePr>
          <p:nvPr>
            <p:extLst>
              <p:ext uri="{D42A27DB-BD31-4B8C-83A1-F6EECF244321}">
                <p14:modId xmlns:p14="http://schemas.microsoft.com/office/powerpoint/2010/main" val="1802811598"/>
              </p:ext>
            </p:extLst>
          </p:nvPr>
        </p:nvGraphicFramePr>
        <p:xfrm>
          <a:off x="611188" y="1224178"/>
          <a:ext cx="11161119" cy="4870150"/>
        </p:xfrm>
        <a:graphic>
          <a:graphicData uri="http://schemas.openxmlformats.org/drawingml/2006/table">
            <a:tbl>
              <a:tblPr/>
              <a:tblGrid>
                <a:gridCol w="2295525">
                  <a:extLst>
                    <a:ext uri="{9D8B030D-6E8A-4147-A177-3AD203B41FA5}">
                      <a16:colId xmlns:a16="http://schemas.microsoft.com/office/drawing/2014/main" val="3049965156"/>
                    </a:ext>
                  </a:extLst>
                </a:gridCol>
                <a:gridCol w="8865594">
                  <a:extLst>
                    <a:ext uri="{9D8B030D-6E8A-4147-A177-3AD203B41FA5}">
                      <a16:colId xmlns:a16="http://schemas.microsoft.com/office/drawing/2014/main" val="3071236003"/>
                    </a:ext>
                  </a:extLst>
                </a:gridCol>
              </a:tblGrid>
              <a:tr h="39713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400" b="1" i="0" u="none" strike="noStrike">
                          <a:solidFill>
                            <a:schemeClr val="bg1"/>
                          </a:solidFill>
                          <a:effectLst/>
                          <a:latin typeface="Slate Pro" panose="02000506040000020004" pitchFamily="2" charset="0"/>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400" b="1" i="0" u="none" strike="noStrike">
                          <a:solidFill>
                            <a:schemeClr val="bg1"/>
                          </a:solidFill>
                          <a:effectLst/>
                          <a:latin typeface="Slate Pro" panose="02000506040000020004" pitchFamily="2" charset="0"/>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3468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Utilizing marketing programs</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indent="0" algn="l" fontAlgn="ctr"/>
                      <a:r>
                        <a:rPr lang="en-US" sz="1200" b="0" i="0" u="none" strike="noStrike">
                          <a:solidFill>
                            <a:schemeClr val="tx1"/>
                          </a:solidFill>
                          <a:effectLst/>
                          <a:latin typeface="Slate Pro" panose="02000506040000020004" pitchFamily="2" charset="0"/>
                          <a:sym typeface="Slate Pro" panose="02000506040000020004" pitchFamily="2" charset="0"/>
                        </a:rPr>
                        <a:t>Regularly collaborates with marketing and uses corporate marketing programs and material to grow sales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48768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Prioritizing and planning</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Follows a structured approach to the deal, identifying high-potential opportunities, preparing for interactions, and consistently documenting opportunity planning​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29925"/>
                  </a:ext>
                </a:extLst>
              </a:tr>
              <a:tr h="42832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Acquiring product knowledge</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Quickly learns new products and features and integrates them into their selling approach; takes advantage of available product learning opportunities​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6262"/>
                  </a:ext>
                </a:extLst>
              </a:tr>
              <a:tr h="4528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Retaining partners</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Builds personal, collaborative partner relationships and is a trusted partner advisor to reduce attrition; generates repeat business and becomes a preferred partner​</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044672"/>
                  </a:ext>
                </a:extLst>
              </a:tr>
              <a:tr h="3530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Acquiring new partners </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Identifies new, high-quality partner candidates by leveraging existing relationships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46944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Negotiating</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Builds consensus with members of the partner buying group by helping them overcome obstacles and delivering options that provide all parties with a deep understanding of the partner program's value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44735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vision and purpose</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Proactively discusses partner performance to keep executives current on successes and challenges; conducts business planning alongside partners, and pushes for strategic initiatives that align with partners and the internal vision​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34673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partner performance</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Proactively and consistently works with partners to help them achieve their targets and have the biggest possible impact on their success​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r h="3530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dirty="0">
                          <a:solidFill>
                            <a:schemeClr val="tx1"/>
                          </a:solidFill>
                          <a:effectLst/>
                          <a:latin typeface="Slate Pro" panose="02000506040000020004" pitchFamily="2" charset="0"/>
                          <a:ea typeface="+mn-ea"/>
                          <a:cs typeface="+mn-cs"/>
                          <a:sym typeface="Slate Pro" panose="02000506040000020004" pitchFamily="2" charset="0"/>
                        </a:rPr>
                        <a:t>Influencing and persuading</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Assists partners in improving their selling capabilities through partner enablement, proactive support, and persuasion tactics​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594638"/>
                  </a:ext>
                </a:extLst>
              </a:tr>
              <a:tr h="4345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Generating partner referrals</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Leverages professional and personal networks to maintain a robust and personal partner referral system that consistently brings in high-quality opportunities for both them and their colleagues​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96698"/>
                  </a:ext>
                </a:extLst>
              </a:tr>
              <a:tr h="353088">
                <a:tc>
                  <a:txBody>
                    <a:body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channel conflict</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0325" marR="0" indent="0" algn="l" rtl="0" fontAlgn="ctr">
                        <a:lnSpc>
                          <a:spcPct val="100000"/>
                        </a:lnSpc>
                        <a:spcBef>
                          <a:spcPts val="0"/>
                        </a:spcBef>
                        <a:spcAft>
                          <a:spcPts val="0"/>
                        </a:spcAft>
                        <a:buClr>
                          <a:srgbClr val="000000"/>
                        </a:buClr>
                        <a:buFont typeface="Arial"/>
                      </a:pPr>
                      <a:r>
                        <a:rPr lang="en-US" sz="1200" b="0" i="0" u="none" strike="noStrike" cap="none" dirty="0">
                          <a:solidFill>
                            <a:schemeClr val="tx1"/>
                          </a:solidFill>
                          <a:effectLst/>
                          <a:latin typeface="Slate Pro" panose="02000506040000020004" pitchFamily="2" charset="0"/>
                          <a:ea typeface="+mn-ea"/>
                          <a:cs typeface="+mn-cs"/>
                          <a:sym typeface="Slate Pro" panose="02000506040000020004" pitchFamily="2" charset="0"/>
                        </a:rPr>
                        <a:t>Resolves conflicts between internal and partner reps to the satisfaction of all parties; advocates for partners when necessary​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121515"/>
                  </a:ext>
                </a:extLst>
              </a:tr>
            </a:tbl>
          </a:graphicData>
        </a:graphic>
      </p:graphicFrame>
      <p:sp>
        <p:nvSpPr>
          <p:cNvPr id="9" name="Slide Number Placeholder 18">
            <a:extLst>
              <a:ext uri="{FF2B5EF4-FFF2-40B4-BE49-F238E27FC236}">
                <a16:creationId xmlns:a16="http://schemas.microsoft.com/office/drawing/2014/main" id="{AE23559C-00CC-4273-C046-45D095B6C49E}"/>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4D4D4D"/>
              </a:solidFill>
              <a:effectLst/>
              <a:uLnTx/>
              <a:uFillTx/>
              <a:ea typeface="+mn-ea"/>
              <a:cs typeface="+mn-cs"/>
              <a:sym typeface="Slate Pro" panose="02000506040000020004" pitchFamily="2" charset="0"/>
            </a:endParaRPr>
          </a:p>
        </p:txBody>
      </p:sp>
      <p:sp>
        <p:nvSpPr>
          <p:cNvPr id="12" name="TextBox 11">
            <a:extLst>
              <a:ext uri="{FF2B5EF4-FFF2-40B4-BE49-F238E27FC236}">
                <a16:creationId xmlns:a16="http://schemas.microsoft.com/office/drawing/2014/main" id="{AEC5F0D9-EBAD-46E1-0114-35251EFC1F79}"/>
              </a:ext>
            </a:extLst>
          </p:cNvPr>
          <p:cNvSpPr txBox="1"/>
          <p:nvPr/>
        </p:nvSpPr>
        <p:spPr>
          <a:xfrm>
            <a:off x="1619347" y="631003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3" name="Table 39">
            <a:extLst>
              <a:ext uri="{FF2B5EF4-FFF2-40B4-BE49-F238E27FC236}">
                <a16:creationId xmlns:a16="http://schemas.microsoft.com/office/drawing/2014/main" id="{67775A20-4B50-B8B0-4D69-6B6899237251}"/>
              </a:ext>
            </a:extLst>
          </p:cNvPr>
          <p:cNvGraphicFramePr>
            <a:graphicFrameLocks noGrp="1"/>
          </p:cNvGraphicFramePr>
          <p:nvPr>
            <p:extLst>
              <p:ext uri="{D42A27DB-BD31-4B8C-83A1-F6EECF244321}">
                <p14:modId xmlns:p14="http://schemas.microsoft.com/office/powerpoint/2010/main" val="1986072266"/>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lumOff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247662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lnSpc>
                <a:spcPct val="100000"/>
              </a:lnSpc>
              <a:buFont typeface="Arial" panose="020B0604020202020204" pitchFamily="34" charset="0"/>
              <a:buChar char="•"/>
            </a:pPr>
            <a:r>
              <a:rPr lang="en-US"/>
              <a:t>Sales director</a:t>
            </a:r>
          </a:p>
          <a:p>
            <a:pPr marL="514350" indent="-182880">
              <a:lnSpc>
                <a:spcPct val="100000"/>
              </a:lnSpc>
              <a:buFont typeface="Arial" panose="020B0604020202020204" pitchFamily="34" charset="0"/>
              <a:buChar char="•"/>
            </a:pPr>
            <a:r>
              <a:rPr lang="en-US"/>
              <a:t>Business development manager</a:t>
            </a:r>
          </a:p>
          <a:p>
            <a:pPr marL="514350" indent="-182880">
              <a:lnSpc>
                <a:spcPct val="100000"/>
              </a:lnSpc>
              <a:buFont typeface="Arial" panose="020B0604020202020204" pitchFamily="34" charset="0"/>
              <a:buChar char="•"/>
            </a:pPr>
            <a:r>
              <a:rPr lang="en-US"/>
              <a:t>SDR manager</a:t>
            </a:r>
          </a:p>
          <a:p>
            <a:pPr marL="514350" indent="-182880">
              <a:lnSpc>
                <a:spcPct val="100000"/>
              </a:lnSpc>
              <a:buFont typeface="Arial" panose="020B0604020202020204" pitchFamily="34" charset="0"/>
              <a:buChar char="•"/>
            </a:pPr>
            <a:r>
              <a:rPr lang="en-US"/>
              <a:t>Sales team manager</a:t>
            </a:r>
          </a:p>
          <a:p>
            <a:pPr marL="514350" indent="-182880">
              <a:lnSpc>
                <a:spcPct val="100000"/>
              </a:lnSpc>
              <a:buFont typeface="Arial" panose="020B0604020202020204" pitchFamily="34" charset="0"/>
              <a:buChar char="•"/>
            </a:pPr>
            <a:r>
              <a:rPr lang="en-US"/>
              <a:t>Regional sales manager </a:t>
            </a:r>
            <a:br>
              <a:rPr lang="en-US"/>
            </a:br>
            <a:r>
              <a:rPr lang="en-US"/>
              <a:t>(US-specific title)</a:t>
            </a:r>
          </a:p>
          <a:p>
            <a:pPr marL="514350" indent="-182880">
              <a:lnSpc>
                <a:spcPct val="100000"/>
              </a:lnSpc>
              <a:buFont typeface="Arial" panose="020B0604020202020204" pitchFamily="34" charset="0"/>
              <a:buChar char="•"/>
            </a:pPr>
            <a:r>
              <a:rPr lang="en-US"/>
              <a:t>Territory sales manager </a:t>
            </a:r>
            <a:br>
              <a:rPr lang="en-US"/>
            </a:br>
            <a:r>
              <a:rPr lang="en-US"/>
              <a:t>(US-specific title)</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rmAutofit/>
          </a:bodyPr>
          <a:lstStyle/>
          <a:p>
            <a:pPr marL="0" indent="0">
              <a:lnSpc>
                <a:spcPct val="100000"/>
              </a:lnSpc>
              <a:spcBef>
                <a:spcPts val="0"/>
              </a:spcBef>
              <a:buSzPct val="100000"/>
            </a:pPr>
            <a:r>
              <a:rPr lang="en-US" sz="2200" b="0">
                <a:effectLst/>
              </a:rPr>
              <a:t>The sales manager role is ultimately accountable for</a:t>
            </a:r>
            <a:r>
              <a:rPr lang="en-US" sz="2200" b="0"/>
              <a:t> supporting </a:t>
            </a:r>
            <a:r>
              <a:rPr lang="en-US" sz="2200" b="0">
                <a:effectLst/>
              </a:rPr>
              <a:t>their team’s efforts in achieving sales quotas. This group of sellers is dedicated to driving revenue growth through acquiring new logos, managing existing accounts, or a combination of both. Additionally, this role is responsible for hiring, developing, and coaching the talent within their team.</a:t>
            </a:r>
            <a:endParaRPr lang="en-US" sz="2200" b="0"/>
          </a:p>
          <a:p>
            <a:pPr marL="182880" indent="-182880">
              <a:lnSpc>
                <a:spcPct val="100000"/>
              </a:lnSpc>
              <a:spcBef>
                <a:spcPts val="0"/>
              </a:spcBef>
              <a:buFont typeface="Arial" panose="020B0604020202020204" pitchFamily="34" charset="0"/>
              <a:buChar char="•"/>
            </a:pPr>
            <a:endParaRPr lang="en-US" sz="2200"/>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5" name="Table 39">
            <a:extLst>
              <a:ext uri="{FF2B5EF4-FFF2-40B4-BE49-F238E27FC236}">
                <a16:creationId xmlns:a16="http://schemas.microsoft.com/office/drawing/2014/main" id="{0EC3E2C8-EBF9-C783-938C-A960ED5F4B0A}"/>
              </a:ext>
            </a:extLst>
          </p:cNvPr>
          <p:cNvGraphicFramePr>
            <a:graphicFrameLocks noGrp="1"/>
          </p:cNvGraphicFramePr>
          <p:nvPr>
            <p:extLst>
              <p:ext uri="{D42A27DB-BD31-4B8C-83A1-F6EECF244321}">
                <p14:modId xmlns:p14="http://schemas.microsoft.com/office/powerpoint/2010/main" val="4066038907"/>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lumOff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48601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522595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636588"/>
            <a:ext cx="11347450" cy="350160"/>
          </a:xfrm>
          <a:prstGeom prst="rect">
            <a:avLst/>
          </a:prstGeom>
          <a:noFill/>
          <a:ln>
            <a:noFill/>
          </a:ln>
        </p:spPr>
        <p:txBody>
          <a:bodyPr spcFirstLastPara="1" wrap="square" lIns="0" tIns="0" rIns="0" bIns="0" anchor="b" anchorCtr="0">
            <a:noAutofit/>
          </a:bodyPr>
          <a:lstStyle/>
          <a:p>
            <a:pPr>
              <a:buSzPts val="2500"/>
            </a:pPr>
            <a:r>
              <a:rPr lang="en-US">
                <a:latin typeface="Slate Pro" panose="02000506040000020004" pitchFamily="2" charset="0"/>
                <a:sym typeface="Slate Pro" panose="02000506040000020004" pitchFamily="2" charset="0"/>
              </a:rPr>
              <a:t>Sales manager</a:t>
            </a:r>
          </a:p>
        </p:txBody>
      </p:sp>
      <p:graphicFrame>
        <p:nvGraphicFramePr>
          <p:cNvPr id="10" name="Table 9">
            <a:extLst>
              <a:ext uri="{FF2B5EF4-FFF2-40B4-BE49-F238E27FC236}">
                <a16:creationId xmlns:a16="http://schemas.microsoft.com/office/drawing/2014/main" id="{6154FA96-5D6E-27EA-C868-06CDC0096372}"/>
              </a:ext>
            </a:extLst>
          </p:cNvPr>
          <p:cNvGraphicFramePr>
            <a:graphicFrameLocks noGrp="1"/>
          </p:cNvGraphicFramePr>
          <p:nvPr>
            <p:extLst>
              <p:ext uri="{D42A27DB-BD31-4B8C-83A1-F6EECF244321}">
                <p14:modId xmlns:p14="http://schemas.microsoft.com/office/powerpoint/2010/main" val="1672592384"/>
              </p:ext>
            </p:extLst>
          </p:nvPr>
        </p:nvGraphicFramePr>
        <p:xfrm>
          <a:off x="611188" y="1208739"/>
          <a:ext cx="11161119" cy="4858686"/>
        </p:xfrm>
        <a:graphic>
          <a:graphicData uri="http://schemas.openxmlformats.org/drawingml/2006/table">
            <a:tbl>
              <a:tblPr/>
              <a:tblGrid>
                <a:gridCol w="2295525">
                  <a:extLst>
                    <a:ext uri="{9D8B030D-6E8A-4147-A177-3AD203B41FA5}">
                      <a16:colId xmlns:a16="http://schemas.microsoft.com/office/drawing/2014/main" val="3049965156"/>
                    </a:ext>
                  </a:extLst>
                </a:gridCol>
                <a:gridCol w="8865594">
                  <a:extLst>
                    <a:ext uri="{9D8B030D-6E8A-4147-A177-3AD203B41FA5}">
                      <a16:colId xmlns:a16="http://schemas.microsoft.com/office/drawing/2014/main" val="3071236003"/>
                    </a:ext>
                  </a:extLst>
                </a:gridCol>
              </a:tblGrid>
              <a:tr h="3805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4489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Building teams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indent="0" algn="l" fontAlgn="ctr"/>
                      <a:r>
                        <a:rPr lang="en-US" sz="1100" b="0" i="0" u="none" strike="noStrike">
                          <a:solidFill>
                            <a:schemeClr val="tx1"/>
                          </a:solidFill>
                          <a:effectLst/>
                          <a:latin typeface="Slate Pro" panose="02000506040000020004" pitchFamily="2" charset="0"/>
                          <a:sym typeface="Slate Pro" panose="02000506040000020004" pitchFamily="2" charset="0"/>
                        </a:rPr>
                        <a:t>Nurtures and creates a sense of unity among team members; develops average and top performers as well as below-average performers to build the strongest team possible​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4381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Prioritizing and planning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Coaches team to follow a structured approach to the deal, identifying high-potential opportunities, preparing for interactions, and consistently documenting opportunity planning​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29925"/>
                  </a:ext>
                </a:extLst>
              </a:tr>
              <a:tr h="42862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Applying pricing methods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Understands the philosophies behind companies’ pricing approaches and drives team’s adherence while helping them think of creative ways for customers to find budget​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067423"/>
                  </a:ext>
                </a:extLst>
              </a:tr>
              <a:tr h="409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opportunities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Provides guidance to team members on best-fit opportunities and creative deal-based ideas, as well as ways to accelerate campaigns and avoid stalls in the buying process​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044672"/>
                  </a:ext>
                </a:extLst>
              </a:tr>
              <a:tr h="27627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Handling objections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Coaches team to independently and consistently overcome customers’ objections to advance sales campaigns and win business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36656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Negotiating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Coaches team to independently build consensus with members of the buying group by helping them overcome obstacles and delivering options that provide all parties with an understanding of the solution's value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37143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vision and purpose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Proactively discusses performance with leadership to keep them current on successes and challenges; provides team with a compelling vision that motivates and aligns them</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3333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processes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Helps team understand sales processes, company practices, and systems​, and adjust to any changes to them</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Driving for results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Stays current on team and territory performance, requests support on performance challenges when needed, maintains a focus on achieving goals, and takes a data-driven approach to improving performance​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594638"/>
                  </a:ext>
                </a:extLst>
              </a:tr>
              <a:tr h="3710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Converting strategy to tactics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Develops tactics for implementing internal corporate strategy and ensuring transparency with team; helps the team align their work to support corporate strategy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96698"/>
                  </a:ext>
                </a:extLst>
              </a:tr>
              <a:tr h="3573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conflicts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Resolves internal organizational/structural conflicts to the satisfaction of all parties; advocates for their team to leadership when necessary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121515"/>
                  </a:ext>
                </a:extLst>
              </a:tr>
              <a:tr h="338328">
                <a:tc>
                  <a:txBody>
                    <a:body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Coaching and developing talent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Coaches direct reports, taking a personal interest in their skill development; helps with the creation of individual development plans to ensure alignment with company objectives​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240704"/>
                  </a:ext>
                </a:extLst>
              </a:tr>
            </a:tbl>
          </a:graphicData>
        </a:graphic>
      </p:graphicFrame>
      <p:sp>
        <p:nvSpPr>
          <p:cNvPr id="9" name="Slide Number Placeholder 18">
            <a:extLst>
              <a:ext uri="{FF2B5EF4-FFF2-40B4-BE49-F238E27FC236}">
                <a16:creationId xmlns:a16="http://schemas.microsoft.com/office/drawing/2014/main" id="{D723A458-B90E-1798-7251-C0769A262024}"/>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latin typeface="Slate Pro" panose="02000506040000020004" pitchFamily="2" charset="0"/>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endParaRPr>
          </a:p>
        </p:txBody>
      </p:sp>
      <p:sp>
        <p:nvSpPr>
          <p:cNvPr id="12" name="TextBox 11">
            <a:extLst>
              <a:ext uri="{FF2B5EF4-FFF2-40B4-BE49-F238E27FC236}">
                <a16:creationId xmlns:a16="http://schemas.microsoft.com/office/drawing/2014/main" id="{30761F20-F9F2-459A-EE72-F378078A7DAE}"/>
              </a:ext>
            </a:extLst>
          </p:cNvPr>
          <p:cNvSpPr txBox="1"/>
          <p:nvPr/>
        </p:nvSpPr>
        <p:spPr>
          <a:xfrm>
            <a:off x="1619347" y="631003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3" name="Table 39">
            <a:extLst>
              <a:ext uri="{FF2B5EF4-FFF2-40B4-BE49-F238E27FC236}">
                <a16:creationId xmlns:a16="http://schemas.microsoft.com/office/drawing/2014/main" id="{41101820-0C9B-E3DC-1B8D-4A84473F1DFC}"/>
              </a:ext>
            </a:extLst>
          </p:cNvPr>
          <p:cNvGraphicFramePr>
            <a:graphicFrameLocks noGrp="1"/>
          </p:cNvGraphicFramePr>
          <p:nvPr>
            <p:extLst>
              <p:ext uri="{D42A27DB-BD31-4B8C-83A1-F6EECF244321}">
                <p14:modId xmlns:p14="http://schemas.microsoft.com/office/powerpoint/2010/main" val="2385867970"/>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lumOff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6921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lnSpc>
                <a:spcPct val="100000"/>
              </a:lnSpc>
              <a:buFont typeface="Arial" panose="020B0604020202020204" pitchFamily="34" charset="0"/>
              <a:buChar char="•"/>
            </a:pPr>
            <a:r>
              <a:rPr lang="en-US"/>
              <a:t>Solutions engineer manager</a:t>
            </a:r>
          </a:p>
          <a:p>
            <a:pPr marL="514350" indent="-182880">
              <a:lnSpc>
                <a:spcPct val="100000"/>
              </a:lnSpc>
              <a:buFont typeface="Arial" panose="020B0604020202020204" pitchFamily="34" charset="0"/>
              <a:buChar char="•"/>
            </a:pPr>
            <a:r>
              <a:rPr lang="en-US"/>
              <a:t>Solutions architect manager</a:t>
            </a:r>
          </a:p>
          <a:p>
            <a:pPr marL="514350" indent="-182880">
              <a:lnSpc>
                <a:spcPct val="100000"/>
              </a:lnSpc>
              <a:buFont typeface="Arial" panose="020B0604020202020204" pitchFamily="34" charset="0"/>
              <a:buChar char="•"/>
            </a:pPr>
            <a:r>
              <a:rPr lang="en-US"/>
              <a:t>Sales architect manager</a:t>
            </a:r>
          </a:p>
          <a:p>
            <a:pPr marL="514350" indent="-182880">
              <a:lnSpc>
                <a:spcPct val="100000"/>
              </a:lnSpc>
              <a:buFont typeface="Arial" panose="020B0604020202020204" pitchFamily="34" charset="0"/>
              <a:buChar char="•"/>
            </a:pPr>
            <a:r>
              <a:rPr lang="en-US"/>
              <a:t>Solutions specialist manager</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rmAutofit/>
          </a:bodyPr>
          <a:lstStyle/>
          <a:p>
            <a:pPr marL="0" indent="0">
              <a:lnSpc>
                <a:spcPct val="100000"/>
              </a:lnSpc>
              <a:spcBef>
                <a:spcPts val="0"/>
              </a:spcBef>
              <a:buSzPct val="100000"/>
            </a:pPr>
            <a:r>
              <a:rPr lang="en-US" sz="2200" b="0">
                <a:effectLst/>
              </a:rPr>
              <a:t>The sales engineer (SE) manager role encompasses several key responsibilities. They are accountable for hiring, developing, and coaching talent within their team. They also collaborate closely with sales teams to identify customers’ requirements and work together to develop technical solutions that meet their specific needs.</a:t>
            </a:r>
            <a:endParaRPr lang="en-US" sz="2200" b="0"/>
          </a:p>
          <a:p>
            <a:pPr marL="182880" indent="-182880">
              <a:lnSpc>
                <a:spcPct val="100000"/>
              </a:lnSpc>
              <a:spcBef>
                <a:spcPts val="0"/>
              </a:spcBef>
              <a:buFont typeface="Arial" panose="020B0604020202020204" pitchFamily="34" charset="0"/>
              <a:buChar char="•"/>
            </a:pPr>
            <a:endParaRPr lang="en-US" sz="2200"/>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6" name="Table 39">
            <a:extLst>
              <a:ext uri="{FF2B5EF4-FFF2-40B4-BE49-F238E27FC236}">
                <a16:creationId xmlns:a16="http://schemas.microsoft.com/office/drawing/2014/main" id="{980EC828-D60D-CAEE-7DBB-E3CDB52CDD71}"/>
              </a:ext>
            </a:extLst>
          </p:cNvPr>
          <p:cNvGraphicFramePr>
            <a:graphicFrameLocks noGrp="1"/>
          </p:cNvGraphicFramePr>
          <p:nvPr>
            <p:extLst>
              <p:ext uri="{D42A27DB-BD31-4B8C-83A1-F6EECF244321}">
                <p14:modId xmlns:p14="http://schemas.microsoft.com/office/powerpoint/2010/main" val="4149023446"/>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lumOff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58171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4196954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636588"/>
            <a:ext cx="11347450" cy="350160"/>
          </a:xfrm>
          <a:prstGeom prst="rect">
            <a:avLst/>
          </a:prstGeom>
          <a:noFill/>
          <a:ln>
            <a:noFill/>
          </a:ln>
        </p:spPr>
        <p:txBody>
          <a:bodyPr spcFirstLastPara="1" wrap="square" lIns="0" tIns="0" rIns="0" bIns="0" anchor="b" anchorCtr="0">
            <a:noAutofit/>
          </a:bodyPr>
          <a:lstStyle/>
          <a:p>
            <a:pPr>
              <a:buSzPts val="2500"/>
            </a:pPr>
            <a:r>
              <a:rPr lang="en-US">
                <a:latin typeface="Slate Pro" panose="02000506040000020004" pitchFamily="2" charset="0"/>
                <a:sym typeface="Slate Pro" panose="02000506040000020004" pitchFamily="2" charset="0"/>
              </a:rPr>
              <a:t>Sales engineer manager</a:t>
            </a:r>
          </a:p>
        </p:txBody>
      </p:sp>
      <p:graphicFrame>
        <p:nvGraphicFramePr>
          <p:cNvPr id="9" name="Table 8">
            <a:extLst>
              <a:ext uri="{FF2B5EF4-FFF2-40B4-BE49-F238E27FC236}">
                <a16:creationId xmlns:a16="http://schemas.microsoft.com/office/drawing/2014/main" id="{52041EEF-3D32-67A7-6EB4-5E8C5C600D5D}"/>
              </a:ext>
            </a:extLst>
          </p:cNvPr>
          <p:cNvGraphicFramePr>
            <a:graphicFrameLocks noGrp="1"/>
          </p:cNvGraphicFramePr>
          <p:nvPr>
            <p:extLst>
              <p:ext uri="{D42A27DB-BD31-4B8C-83A1-F6EECF244321}">
                <p14:modId xmlns:p14="http://schemas.microsoft.com/office/powerpoint/2010/main" val="903122649"/>
              </p:ext>
            </p:extLst>
          </p:nvPr>
        </p:nvGraphicFramePr>
        <p:xfrm>
          <a:off x="515440" y="1020720"/>
          <a:ext cx="11161119" cy="4979094"/>
        </p:xfrm>
        <a:graphic>
          <a:graphicData uri="http://schemas.openxmlformats.org/drawingml/2006/table">
            <a:tbl>
              <a:tblPr/>
              <a:tblGrid>
                <a:gridCol w="2295525">
                  <a:extLst>
                    <a:ext uri="{9D8B030D-6E8A-4147-A177-3AD203B41FA5}">
                      <a16:colId xmlns:a16="http://schemas.microsoft.com/office/drawing/2014/main" val="3049965156"/>
                    </a:ext>
                  </a:extLst>
                </a:gridCol>
                <a:gridCol w="8865594">
                  <a:extLst>
                    <a:ext uri="{9D8B030D-6E8A-4147-A177-3AD203B41FA5}">
                      <a16:colId xmlns:a16="http://schemas.microsoft.com/office/drawing/2014/main" val="3071236003"/>
                    </a:ext>
                  </a:extLst>
                </a:gridCol>
              </a:tblGrid>
              <a:tr h="3309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dirty="0">
                          <a:solidFill>
                            <a:schemeClr val="bg1"/>
                          </a:solidFill>
                          <a:effectLst/>
                          <a:latin typeface="Slate Pro"/>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dirty="0">
                          <a:solidFill>
                            <a:schemeClr val="bg1"/>
                          </a:solidFill>
                          <a:effectLst/>
                          <a:latin typeface="Slate Pro"/>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Value provisioning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indent="0" algn="l" fontAlgn="ctr"/>
                      <a:r>
                        <a:rPr lang="en-US" sz="1100" b="0" i="0" u="none" strike="noStrike" dirty="0">
                          <a:solidFill>
                            <a:schemeClr val="tx1"/>
                          </a:solidFill>
                          <a:effectLst/>
                          <a:latin typeface="Slate Pro"/>
                          <a:sym typeface="Slate Pro" panose="02000506040000020004" pitchFamily="2" charset="0"/>
                        </a:rPr>
                        <a:t>Coaches team to creatively configure solutions for a broad range of customer needs, mapping solutions to customer needs and demonstrating value gained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Applying a technical selling approach</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Coaches team to follow a structured technical sales approach and handle a variety of technical selling scenarios in concert with a sales partner</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29925"/>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Handling technical objections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Coaches team to overcome customers’ technical objections to advance sales campaigns and win business through preparation, planning, and proactiveness​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067423"/>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Conducting technical discovery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Coaches team to extract data and information during interviews to uncover the true root cause of the customer-stated problem; helps them to tie that information back to technical solutions​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6262"/>
                  </a:ext>
                </a:extLst>
              </a:tr>
              <a:tr h="349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Building teams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Nurtures and creates a sense of unity among team members; develops average and top performers as well as below-average performers to build the strongest team possible​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044672"/>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Managing processes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Helps team understand sales processes, company practices, and systems​, and adjust to any changes to them</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rPr>
                        <a:t>Problem solving</a:t>
                      </a:r>
                      <a:endParaRPr lang="en-US" dirty="0">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Guides team to collaborate with sales partners to develop solutions to sales-related problems or stalled deals; encourages creativity when finding solutions and helps identify common technical issues; ensures team members don’t give up too easily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Maintaining market expertise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Stays abreast of industry and market knowledge including competitor developments​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Managing vision and purpose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Proactively discusses performance with leadership to keep them current on successes and challenges; provides team with a compelling vision that motivates and aligns them</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Driving for results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Stays current on team and territory performance, requests support on performance challenges when needed, maintains a focus on achieving goals, and takes a data-driven approach to improving performance​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594638"/>
                  </a:ext>
                </a:extLst>
              </a:tr>
              <a:tr h="349912">
                <a:tc>
                  <a:txBody>
                    <a:body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Converting strategy to tactics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Develops tactics for implementing internal corporate strategy and ensuring transparency with team; helps the team align their work to support corporate strategy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734661"/>
                  </a:ext>
                </a:extLst>
              </a:tr>
              <a:tr h="449090">
                <a:tc>
                  <a:txBody>
                    <a:body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Managing conflicts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Resolves internal organizational/structural conflicts to the satisfaction of all parties; advocates for their team to leadership when necessary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383844"/>
                  </a:ext>
                </a:extLst>
              </a:tr>
              <a:tr h="349912">
                <a:tc>
                  <a:txBody>
                    <a:bodyPr/>
                    <a:lstStyle/>
                    <a:p>
                      <a:pPr marL="60325" marR="0" indent="0" algn="l" rtl="0" fontAlgn="ctr">
                        <a:lnSpc>
                          <a:spcPct val="100000"/>
                        </a:lnSpc>
                        <a:spcBef>
                          <a:spcPts val="0"/>
                        </a:spcBef>
                        <a:spcAft>
                          <a:spcPts val="0"/>
                        </a:spcAft>
                        <a:buClr>
                          <a:srgbClr val="000000"/>
                        </a:buClr>
                        <a:buFont typeface="Arial"/>
                      </a:pPr>
                      <a:r>
                        <a:rPr lang="en-US" sz="1100" b="1" i="0" u="none" strike="noStrike" cap="none" dirty="0">
                          <a:solidFill>
                            <a:schemeClr val="tx1"/>
                          </a:solidFill>
                          <a:effectLst/>
                          <a:latin typeface="Slate Pro"/>
                          <a:ea typeface="+mn-ea"/>
                          <a:cs typeface="+mn-cs"/>
                          <a:sym typeface="Slate Pro" panose="02000506040000020004" pitchFamily="2" charset="0"/>
                        </a:rPr>
                        <a:t>Coaching and developing talent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a:ea typeface="+mn-ea"/>
                          <a:cs typeface="+mn-cs"/>
                          <a:sym typeface="Slate Pro" panose="02000506040000020004" pitchFamily="2" charset="0"/>
                        </a:rPr>
                        <a:t>Coaches direct reports, taking a personal interest in their skill development; helps with the creation of individual development plans to ensure alignment with company objectives​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3178987"/>
                  </a:ext>
                </a:extLst>
              </a:tr>
            </a:tbl>
          </a:graphicData>
        </a:graphic>
      </p:graphicFrame>
      <p:sp>
        <p:nvSpPr>
          <p:cNvPr id="7" name="Slide Number Placeholder 18">
            <a:extLst>
              <a:ext uri="{FF2B5EF4-FFF2-40B4-BE49-F238E27FC236}">
                <a16:creationId xmlns:a16="http://schemas.microsoft.com/office/drawing/2014/main" id="{916685CC-DA22-2B3E-7855-403314CD35EB}"/>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latin typeface="Slate Pro" panose="02000506040000020004" pitchFamily="2" charset="0"/>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endParaRPr>
          </a:p>
        </p:txBody>
      </p:sp>
      <p:sp>
        <p:nvSpPr>
          <p:cNvPr id="8" name="TextBox 7">
            <a:extLst>
              <a:ext uri="{FF2B5EF4-FFF2-40B4-BE49-F238E27FC236}">
                <a16:creationId xmlns:a16="http://schemas.microsoft.com/office/drawing/2014/main" id="{37FE35D9-1AFD-36D1-D541-068246839AFB}"/>
              </a:ext>
            </a:extLst>
          </p:cNvPr>
          <p:cNvSpPr txBox="1"/>
          <p:nvPr/>
        </p:nvSpPr>
        <p:spPr>
          <a:xfrm>
            <a:off x="1619347" y="631003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3" name="Table 39">
            <a:extLst>
              <a:ext uri="{FF2B5EF4-FFF2-40B4-BE49-F238E27FC236}">
                <a16:creationId xmlns:a16="http://schemas.microsoft.com/office/drawing/2014/main" id="{4F09CA32-4C9B-C10A-2B2B-96DF99D0E5D1}"/>
              </a:ext>
            </a:extLst>
          </p:cNvPr>
          <p:cNvGraphicFramePr>
            <a:graphicFrameLocks noGrp="1"/>
          </p:cNvGraphicFramePr>
          <p:nvPr>
            <p:extLst>
              <p:ext uri="{D42A27DB-BD31-4B8C-83A1-F6EECF244321}">
                <p14:modId xmlns:p14="http://schemas.microsoft.com/office/powerpoint/2010/main" val="4024523836"/>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lumOff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12275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lnSpc>
                <a:spcPct val="100000"/>
              </a:lnSpc>
              <a:buFont typeface="Arial" panose="020B0604020202020204" pitchFamily="34" charset="0"/>
              <a:buChar char="•"/>
            </a:pPr>
            <a:r>
              <a:rPr lang="en-US"/>
              <a:t>Client success manager</a:t>
            </a:r>
          </a:p>
          <a:p>
            <a:pPr marL="514350" indent="-182880">
              <a:lnSpc>
                <a:spcPct val="100000"/>
              </a:lnSpc>
              <a:buFont typeface="Arial" panose="020B0604020202020204" pitchFamily="34" charset="0"/>
              <a:buChar char="•"/>
            </a:pPr>
            <a:r>
              <a:rPr lang="en-US"/>
              <a:t>Client solutions manager</a:t>
            </a:r>
          </a:p>
          <a:p>
            <a:pPr marL="514350" indent="-182880">
              <a:lnSpc>
                <a:spcPct val="100000"/>
              </a:lnSpc>
              <a:buFont typeface="Arial" panose="020B0604020202020204" pitchFamily="34" charset="0"/>
              <a:buChar char="•"/>
            </a:pPr>
            <a:r>
              <a:rPr lang="en-US"/>
              <a:t>Account success manager </a:t>
            </a:r>
          </a:p>
          <a:p>
            <a:pPr marL="514350" indent="-182880">
              <a:lnSpc>
                <a:spcPct val="100000"/>
              </a:lnSpc>
              <a:buFont typeface="Arial" panose="020B0604020202020204" pitchFamily="34" charset="0"/>
              <a:buChar char="•"/>
            </a:pPr>
            <a:r>
              <a:rPr lang="en-US"/>
              <a:t>Customer experience manager</a:t>
            </a:r>
          </a:p>
          <a:p>
            <a:pPr marL="514350" indent="-182880">
              <a:lnSpc>
                <a:spcPct val="100000"/>
              </a:lnSpc>
              <a:buFont typeface="Arial" panose="020B0604020202020204" pitchFamily="34" charset="0"/>
              <a:buChar char="•"/>
            </a:pPr>
            <a:r>
              <a:rPr lang="en-US"/>
              <a:t>Customer support manager</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rmAutofit/>
          </a:bodyPr>
          <a:lstStyle/>
          <a:p>
            <a:pPr marL="0" indent="0">
              <a:lnSpc>
                <a:spcPct val="100000"/>
              </a:lnSpc>
              <a:spcBef>
                <a:spcPts val="0"/>
              </a:spcBef>
              <a:buSzPct val="100000"/>
            </a:pPr>
            <a:r>
              <a:rPr lang="en-US" sz="2200" b="0">
                <a:effectLst/>
              </a:rPr>
              <a:t>The customer success manager (CSM) proactively guides clients, ensuring successful product adoption, issue resolution, and satisfaction, while driving renewals through strong relationships and needs understanding. Their role contributes to retention, growth, and overall organizational success, relying on communication, problem-solving, and strategic thinking to deliver exceptional value. </a:t>
            </a:r>
            <a:endParaRPr lang="en-US" sz="2200" b="0"/>
          </a:p>
          <a:p>
            <a:pPr marL="182880" indent="-182880">
              <a:lnSpc>
                <a:spcPct val="100000"/>
              </a:lnSpc>
              <a:spcBef>
                <a:spcPts val="0"/>
              </a:spcBef>
              <a:buFont typeface="Arial" panose="020B0604020202020204" pitchFamily="34" charset="0"/>
              <a:buChar char="•"/>
            </a:pPr>
            <a:endParaRPr lang="en-US" sz="2200"/>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6" name="Table 39">
            <a:extLst>
              <a:ext uri="{FF2B5EF4-FFF2-40B4-BE49-F238E27FC236}">
                <a16:creationId xmlns:a16="http://schemas.microsoft.com/office/drawing/2014/main" id="{BE52723D-C06B-74DD-03DD-69FA9C4D6659}"/>
              </a:ext>
            </a:extLst>
          </p:cNvPr>
          <p:cNvGraphicFramePr>
            <a:graphicFrameLocks noGrp="1"/>
          </p:cNvGraphicFramePr>
          <p:nvPr>
            <p:extLst>
              <p:ext uri="{D42A27DB-BD31-4B8C-83A1-F6EECF244321}">
                <p14:modId xmlns:p14="http://schemas.microsoft.com/office/powerpoint/2010/main" val="3592005227"/>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226425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2655036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636588"/>
            <a:ext cx="11347450" cy="350160"/>
          </a:xfrm>
          <a:prstGeom prst="rect">
            <a:avLst/>
          </a:prstGeom>
          <a:noFill/>
          <a:ln>
            <a:noFill/>
          </a:ln>
        </p:spPr>
        <p:txBody>
          <a:bodyPr spcFirstLastPara="1" wrap="square" lIns="0" tIns="0" rIns="0" bIns="0" anchor="b" anchorCtr="0">
            <a:noAutofit/>
          </a:bodyPr>
          <a:lstStyle/>
          <a:p>
            <a:pPr>
              <a:buSzPts val="2500"/>
            </a:pPr>
            <a:r>
              <a:rPr lang="en-US">
                <a:latin typeface="Slate Pro" panose="02000506040000020004" pitchFamily="2" charset="0"/>
                <a:sym typeface="Slate Pro" panose="02000506040000020004" pitchFamily="2" charset="0"/>
              </a:rPr>
              <a:t>Customer success manager</a:t>
            </a:r>
          </a:p>
        </p:txBody>
      </p:sp>
      <p:graphicFrame>
        <p:nvGraphicFramePr>
          <p:cNvPr id="9" name="Table 8">
            <a:extLst>
              <a:ext uri="{FF2B5EF4-FFF2-40B4-BE49-F238E27FC236}">
                <a16:creationId xmlns:a16="http://schemas.microsoft.com/office/drawing/2014/main" id="{52041EEF-3D32-67A7-6EB4-5E8C5C600D5D}"/>
              </a:ext>
            </a:extLst>
          </p:cNvPr>
          <p:cNvGraphicFramePr>
            <a:graphicFrameLocks noGrp="1"/>
          </p:cNvGraphicFramePr>
          <p:nvPr>
            <p:extLst>
              <p:ext uri="{D42A27DB-BD31-4B8C-83A1-F6EECF244321}">
                <p14:modId xmlns:p14="http://schemas.microsoft.com/office/powerpoint/2010/main" val="3370478268"/>
              </p:ext>
            </p:extLst>
          </p:nvPr>
        </p:nvGraphicFramePr>
        <p:xfrm>
          <a:off x="515440" y="1020720"/>
          <a:ext cx="11161119" cy="4850472"/>
        </p:xfrm>
        <a:graphic>
          <a:graphicData uri="http://schemas.openxmlformats.org/drawingml/2006/table">
            <a:tbl>
              <a:tblPr/>
              <a:tblGrid>
                <a:gridCol w="2295525">
                  <a:extLst>
                    <a:ext uri="{9D8B030D-6E8A-4147-A177-3AD203B41FA5}">
                      <a16:colId xmlns:a16="http://schemas.microsoft.com/office/drawing/2014/main" val="3049965156"/>
                    </a:ext>
                  </a:extLst>
                </a:gridCol>
                <a:gridCol w="8865594">
                  <a:extLst>
                    <a:ext uri="{9D8B030D-6E8A-4147-A177-3AD203B41FA5}">
                      <a16:colId xmlns:a16="http://schemas.microsoft.com/office/drawing/2014/main" val="3071236003"/>
                    </a:ext>
                  </a:extLst>
                </a:gridCol>
              </a:tblGrid>
              <a:tr h="3309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42331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Being adaptable and flexible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indent="0" algn="l" fontAlgn="ctr"/>
                      <a:r>
                        <a:rPr lang="en-US" sz="1200" b="0" i="0" u="none" strike="noStrike">
                          <a:solidFill>
                            <a:schemeClr val="tx1"/>
                          </a:solidFill>
                          <a:effectLst/>
                          <a:latin typeface="Slate Pro" panose="02000506040000020004" pitchFamily="2" charset="0"/>
                          <a:sym typeface="Slate Pro" panose="02000506040000020004" pitchFamily="2" charset="0"/>
                        </a:rPr>
                        <a:t>Remains flexible in approach and understands the changing customer landscape; stays open to new ideas and embraces change.</a:t>
                      </a:r>
                      <a:endParaRPr lang="en-US" sz="1200" b="0" i="0" u="none" strike="noStrike">
                        <a:solidFill>
                          <a:schemeClr val="tx1"/>
                        </a:solidFill>
                        <a:effectLst/>
                        <a:highlight>
                          <a:srgbClr val="FFFF00"/>
                        </a:highlight>
                        <a:latin typeface="Slate Pro" panose="02000506040000020004" pitchFamily="2" charset="0"/>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39340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Communicating</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Listens actively, articulates ideas clearly, and tailors  communication style to suit different customer personalities and preferences</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29925"/>
                  </a:ext>
                </a:extLst>
              </a:tr>
              <a:tr h="47744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Acquiring customer knowledge/understanding</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Understands the customer's needs, pain points, and goals. Provides value and ensures customer success throughout their journey with the company</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067423"/>
                  </a:ext>
                </a:extLst>
              </a:tr>
              <a:tr h="4630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the customer lifecycle</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Manages the customer relationship across defined stages of solution engagement, from onboarding to QBRs and renewal cycles.</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6262"/>
                  </a:ext>
                </a:extLst>
              </a:tr>
              <a:tr h="5384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Coordinating customer touchpoints</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Acts as an advocate for customers within the company, ensuring  their needs are addressed by relevant departments and that interactions are seamless</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044672"/>
                  </a:ext>
                </a:extLst>
              </a:tr>
              <a:tr h="5572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Analyzing and interpreting data</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Works with data to measure customer health and identify improvement opportunities</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4789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Negotiating and securing renewal</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Identifies at-risk customers and proactively takes steps to prevent churn; fosters long-term customer loyalty</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48768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Acquiring product knowledge</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Maintains in-depth knowledge of the company's products and services, as well as a good understanding of the industry in which their customers operate</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Building relationships</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Establishes rapport, understands customer emotions, and maintains empathy towards customer concerns</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Assuring customer value</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Ensures customers utilize the solution to the fullest and that it delivers on their metrics for ROI​</a:t>
                      </a:r>
                      <a:endParaRPr lang="en-US" sz="1200" b="0"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594638"/>
                  </a:ext>
                </a:extLst>
              </a:tr>
            </a:tbl>
          </a:graphicData>
        </a:graphic>
      </p:graphicFrame>
      <p:sp>
        <p:nvSpPr>
          <p:cNvPr id="7" name="Slide Number Placeholder 18">
            <a:extLst>
              <a:ext uri="{FF2B5EF4-FFF2-40B4-BE49-F238E27FC236}">
                <a16:creationId xmlns:a16="http://schemas.microsoft.com/office/drawing/2014/main" id="{916685CC-DA22-2B3E-7855-403314CD35EB}"/>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latin typeface="Slate Pro" panose="02000506040000020004" pitchFamily="2" charset="0"/>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endParaRPr>
          </a:p>
        </p:txBody>
      </p:sp>
      <p:sp>
        <p:nvSpPr>
          <p:cNvPr id="8" name="TextBox 7">
            <a:extLst>
              <a:ext uri="{FF2B5EF4-FFF2-40B4-BE49-F238E27FC236}">
                <a16:creationId xmlns:a16="http://schemas.microsoft.com/office/drawing/2014/main" id="{37FE35D9-1AFD-36D1-D541-068246839AFB}"/>
              </a:ext>
            </a:extLst>
          </p:cNvPr>
          <p:cNvSpPr txBox="1"/>
          <p:nvPr/>
        </p:nvSpPr>
        <p:spPr>
          <a:xfrm>
            <a:off x="1619347" y="631003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3" name="Table 39">
            <a:extLst>
              <a:ext uri="{FF2B5EF4-FFF2-40B4-BE49-F238E27FC236}">
                <a16:creationId xmlns:a16="http://schemas.microsoft.com/office/drawing/2014/main" id="{F02B67C6-5D6D-DB3F-70A8-E6599600EFB8}"/>
              </a:ext>
            </a:extLst>
          </p:cNvPr>
          <p:cNvGraphicFramePr>
            <a:graphicFrameLocks noGrp="1"/>
          </p:cNvGraphicFramePr>
          <p:nvPr>
            <p:extLst>
              <p:ext uri="{D42A27DB-BD31-4B8C-83A1-F6EECF244321}">
                <p14:modId xmlns:p14="http://schemas.microsoft.com/office/powerpoint/2010/main" val="3670019392"/>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16312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lnSpc>
                <a:spcPct val="100000"/>
              </a:lnSpc>
              <a:buFont typeface="Arial" panose="020B0604020202020204" pitchFamily="34" charset="0"/>
              <a:buChar char="•"/>
            </a:pPr>
            <a:r>
              <a:rPr lang="en-US"/>
              <a:t>Director of client success</a:t>
            </a:r>
          </a:p>
          <a:p>
            <a:pPr marL="514350" indent="-182880">
              <a:lnSpc>
                <a:spcPct val="100000"/>
              </a:lnSpc>
              <a:buFont typeface="Arial" panose="020B0604020202020204" pitchFamily="34" charset="0"/>
              <a:buChar char="•"/>
            </a:pPr>
            <a:r>
              <a:rPr lang="en-US"/>
              <a:t>Director of client solutions</a:t>
            </a:r>
          </a:p>
          <a:p>
            <a:pPr marL="514350" indent="-182880">
              <a:lnSpc>
                <a:spcPct val="100000"/>
              </a:lnSpc>
              <a:buFont typeface="Arial" panose="020B0604020202020204" pitchFamily="34" charset="0"/>
              <a:buChar char="•"/>
            </a:pPr>
            <a:r>
              <a:rPr lang="en-US"/>
              <a:t>Director of client engagement</a:t>
            </a:r>
          </a:p>
          <a:p>
            <a:pPr marL="514350" indent="-182880">
              <a:lnSpc>
                <a:spcPct val="100000"/>
              </a:lnSpc>
              <a:buFont typeface="Arial" panose="020B0604020202020204" pitchFamily="34" charset="0"/>
              <a:buChar char="•"/>
            </a:pPr>
            <a:r>
              <a:rPr lang="en-US"/>
              <a:t>Director of customer relations</a:t>
            </a:r>
          </a:p>
          <a:p>
            <a:pPr marL="514350" indent="-182880">
              <a:lnSpc>
                <a:spcPct val="100000"/>
              </a:lnSpc>
              <a:buFont typeface="Arial" panose="020B0604020202020204" pitchFamily="34" charset="0"/>
              <a:buChar char="•"/>
            </a:pPr>
            <a:r>
              <a:rPr lang="en-US"/>
              <a:t>Head of customer experience</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rmAutofit fontScale="92500" lnSpcReduction="10000"/>
          </a:bodyPr>
          <a:lstStyle/>
          <a:p>
            <a:pPr marL="0" indent="0">
              <a:lnSpc>
                <a:spcPct val="100000"/>
              </a:lnSpc>
              <a:spcBef>
                <a:spcPts val="0"/>
              </a:spcBef>
              <a:buSzPct val="100000"/>
            </a:pPr>
            <a:r>
              <a:rPr lang="en-US" sz="2200" b="0">
                <a:effectLst/>
              </a:rPr>
              <a:t>The </a:t>
            </a:r>
            <a:r>
              <a:rPr lang="en-US" sz="2200" b="0"/>
              <a:t>CSM manager </a:t>
            </a:r>
            <a:r>
              <a:rPr lang="en-US" sz="2200" b="0">
                <a:effectLst/>
              </a:rPr>
              <a:t>leads a team of CSMs, shaping customer success strategies, fostering strong relationships, and driving growth through collaboration with cross-functional teams. They are responsible for mentoring the team, monitoring customer health, and analyzing data, to ensure exceptional customer experiences and long-term success. This role blends leadership, data-driven insights, and effective communication to achieve organizational growth, customer satisfaction, and drive retention rates.</a:t>
            </a:r>
            <a:endParaRPr lang="en-US" sz="2200"/>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6" name="Table 39">
            <a:extLst>
              <a:ext uri="{FF2B5EF4-FFF2-40B4-BE49-F238E27FC236}">
                <a16:creationId xmlns:a16="http://schemas.microsoft.com/office/drawing/2014/main" id="{20425F6C-0E4C-7B17-ACFB-30CC3D584866}"/>
              </a:ext>
            </a:extLst>
          </p:cNvPr>
          <p:cNvGraphicFramePr>
            <a:graphicFrameLocks noGrp="1"/>
          </p:cNvGraphicFramePr>
          <p:nvPr>
            <p:extLst>
              <p:ext uri="{D42A27DB-BD31-4B8C-83A1-F6EECF244321}">
                <p14:modId xmlns:p14="http://schemas.microsoft.com/office/powerpoint/2010/main" val="2963686653"/>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65469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574363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636588"/>
            <a:ext cx="11347450" cy="350160"/>
          </a:xfrm>
          <a:prstGeom prst="rect">
            <a:avLst/>
          </a:prstGeom>
          <a:noFill/>
          <a:ln>
            <a:noFill/>
          </a:ln>
        </p:spPr>
        <p:txBody>
          <a:bodyPr spcFirstLastPara="1" wrap="square" lIns="0" tIns="0" rIns="0" bIns="0" anchor="b" anchorCtr="0">
            <a:noAutofit/>
          </a:bodyPr>
          <a:lstStyle/>
          <a:p>
            <a:pPr>
              <a:buSzPts val="2500"/>
            </a:pPr>
            <a:r>
              <a:rPr lang="en-US">
                <a:latin typeface="Slate Pro" panose="02000506040000020004" pitchFamily="2" charset="0"/>
                <a:sym typeface="Slate Pro" panose="02000506040000020004" pitchFamily="2" charset="0"/>
              </a:rPr>
              <a:t>CSM manager</a:t>
            </a:r>
          </a:p>
        </p:txBody>
      </p:sp>
      <p:graphicFrame>
        <p:nvGraphicFramePr>
          <p:cNvPr id="9" name="Table 8">
            <a:extLst>
              <a:ext uri="{FF2B5EF4-FFF2-40B4-BE49-F238E27FC236}">
                <a16:creationId xmlns:a16="http://schemas.microsoft.com/office/drawing/2014/main" id="{52041EEF-3D32-67A7-6EB4-5E8C5C600D5D}"/>
              </a:ext>
            </a:extLst>
          </p:cNvPr>
          <p:cNvGraphicFramePr>
            <a:graphicFrameLocks noGrp="1"/>
          </p:cNvGraphicFramePr>
          <p:nvPr>
            <p:extLst>
              <p:ext uri="{D42A27DB-BD31-4B8C-83A1-F6EECF244321}">
                <p14:modId xmlns:p14="http://schemas.microsoft.com/office/powerpoint/2010/main" val="672696454"/>
              </p:ext>
            </p:extLst>
          </p:nvPr>
        </p:nvGraphicFramePr>
        <p:xfrm>
          <a:off x="515440" y="1020720"/>
          <a:ext cx="11161119" cy="4795082"/>
        </p:xfrm>
        <a:graphic>
          <a:graphicData uri="http://schemas.openxmlformats.org/drawingml/2006/table">
            <a:tbl>
              <a:tblPr/>
              <a:tblGrid>
                <a:gridCol w="2295525">
                  <a:extLst>
                    <a:ext uri="{9D8B030D-6E8A-4147-A177-3AD203B41FA5}">
                      <a16:colId xmlns:a16="http://schemas.microsoft.com/office/drawing/2014/main" val="3049965156"/>
                    </a:ext>
                  </a:extLst>
                </a:gridCol>
                <a:gridCol w="8865594">
                  <a:extLst>
                    <a:ext uri="{9D8B030D-6E8A-4147-A177-3AD203B41FA5}">
                      <a16:colId xmlns:a16="http://schemas.microsoft.com/office/drawing/2014/main" val="3071236003"/>
                    </a:ext>
                  </a:extLst>
                </a:gridCol>
              </a:tblGrid>
              <a:tr h="3309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5206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Coaching and developing talent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indent="0" algn="l" fontAlgn="ctr"/>
                      <a:r>
                        <a:rPr lang="en-US" sz="1200" b="0" i="0" u="none" strike="noStrike">
                          <a:solidFill>
                            <a:schemeClr val="tx1"/>
                          </a:solidFill>
                          <a:effectLst/>
                          <a:latin typeface="Slate Pro" panose="02000506040000020004" pitchFamily="2" charset="0"/>
                          <a:sym typeface="Slate Pro" panose="02000506040000020004" pitchFamily="2" charset="0"/>
                        </a:rPr>
                        <a:t>Coaches direct reports, taking a personal interest in their skill development; helps with the creation of individual development plans to ensure alignment with company objectives​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53840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Communicating</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Listens actively, articulates ideas clearly, and tailors communication to suit different personalities and preferences​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29925"/>
                  </a:ext>
                </a:extLst>
              </a:tr>
              <a:tr h="53122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Acquiring customer knowledge/understanding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Understands the customer's needs, pain points, and goals. Provides value and ensures customer success throughout their journey with the company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067423"/>
                  </a:ext>
                </a:extLst>
              </a:tr>
              <a:tr h="5138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Partnering internally</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Coaches team on developing and maintaining cross-functional relationships and how to best navigate instances where multiple teams are collaborating on the same account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6262"/>
                  </a:ext>
                </a:extLst>
              </a:tr>
              <a:tr h="4529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Organizing and planning</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Effectively manages resources, time, and tasks to help CSMs achieve goals and objectives; sets clear timelines/prioritization, and adapts plans to optimize team productivity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044672"/>
                  </a:ext>
                </a:extLst>
              </a:tr>
              <a:tr h="349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Problem-solving​</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Works with data to measure customer health and identify opportunities for improvement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5470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processes</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Helps team understand and adjust to new lead management processes, company practices, and systems​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5240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Acquiring product knowledge</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Maintains in-depth knowledge of the company's products and services, as well as a good understanding of the industry in which their customers operate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4861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Reinforcing vision and purpose</a:t>
                      </a:r>
                      <a:endParaRPr lang="en-US" sz="1200" b="1" i="0" u="none" strike="noStrike" cap="none">
                        <a:solidFill>
                          <a:schemeClr val="tx1"/>
                        </a:solidFill>
                        <a:effectLst/>
                        <a:highlight>
                          <a:srgbClr val="FFFF00"/>
                        </a:highlight>
                        <a:latin typeface="Slate Pro" panose="02000506040000020004" pitchFamily="2" charset="0"/>
                        <a:ea typeface="+mn-ea"/>
                        <a:cs typeface="+mn-cs"/>
                        <a:sym typeface="Slate Pro" panose="02000506040000020004" pitchFamily="2" charset="0"/>
                      </a:endParaRP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Proactively discusses performance with leadership to keep them current on successes and challenges; provides team with a compelling vision that motivates and aligns them</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bl>
          </a:graphicData>
        </a:graphic>
      </p:graphicFrame>
      <p:sp>
        <p:nvSpPr>
          <p:cNvPr id="7" name="Slide Number Placeholder 18">
            <a:extLst>
              <a:ext uri="{FF2B5EF4-FFF2-40B4-BE49-F238E27FC236}">
                <a16:creationId xmlns:a16="http://schemas.microsoft.com/office/drawing/2014/main" id="{916685CC-DA22-2B3E-7855-403314CD35EB}"/>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latin typeface="Slate Pro" panose="02000506040000020004" pitchFamily="2" charset="0"/>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endParaRPr>
          </a:p>
        </p:txBody>
      </p:sp>
      <p:sp>
        <p:nvSpPr>
          <p:cNvPr id="8" name="TextBox 7">
            <a:extLst>
              <a:ext uri="{FF2B5EF4-FFF2-40B4-BE49-F238E27FC236}">
                <a16:creationId xmlns:a16="http://schemas.microsoft.com/office/drawing/2014/main" id="{37FE35D9-1AFD-36D1-D541-068246839AFB}"/>
              </a:ext>
            </a:extLst>
          </p:cNvPr>
          <p:cNvSpPr txBox="1"/>
          <p:nvPr/>
        </p:nvSpPr>
        <p:spPr>
          <a:xfrm>
            <a:off x="1619347" y="631003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3" name="Table 39">
            <a:extLst>
              <a:ext uri="{FF2B5EF4-FFF2-40B4-BE49-F238E27FC236}">
                <a16:creationId xmlns:a16="http://schemas.microsoft.com/office/drawing/2014/main" id="{AD6C21A3-1B95-E794-948F-4EB630C718E9}"/>
              </a:ext>
            </a:extLst>
          </p:cNvPr>
          <p:cNvGraphicFramePr>
            <a:graphicFrameLocks noGrp="1"/>
          </p:cNvGraphicFramePr>
          <p:nvPr>
            <p:extLst>
              <p:ext uri="{D42A27DB-BD31-4B8C-83A1-F6EECF244321}">
                <p14:modId xmlns:p14="http://schemas.microsoft.com/office/powerpoint/2010/main" val="2573668099"/>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90850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lnSpc>
                <a:spcPct val="100000"/>
              </a:lnSpc>
              <a:buFont typeface="Arial" panose="020B0604020202020204" pitchFamily="34" charset="0"/>
              <a:buChar char="•"/>
            </a:pPr>
            <a:r>
              <a:rPr lang="en-US"/>
              <a:t>Strategic AE/AM</a:t>
            </a:r>
          </a:p>
          <a:p>
            <a:pPr marL="514350" indent="-182880">
              <a:lnSpc>
                <a:spcPct val="100000"/>
              </a:lnSpc>
              <a:buFont typeface="Arial" panose="020B0604020202020204" pitchFamily="34" charset="0"/>
              <a:buChar char="•"/>
            </a:pPr>
            <a:r>
              <a:rPr lang="en-US"/>
              <a:t>Sales consultant</a:t>
            </a:r>
          </a:p>
          <a:p>
            <a:pPr marL="514350" indent="-182880">
              <a:lnSpc>
                <a:spcPct val="100000"/>
              </a:lnSpc>
              <a:buFont typeface="Arial" panose="020B0604020202020204" pitchFamily="34" charset="0"/>
              <a:buChar char="•"/>
            </a:pPr>
            <a:r>
              <a:rPr lang="en-US"/>
              <a:t>Key AE/AM</a:t>
            </a:r>
          </a:p>
          <a:p>
            <a:pPr marL="514350" indent="-182880">
              <a:lnSpc>
                <a:spcPct val="100000"/>
              </a:lnSpc>
              <a:buFont typeface="Arial" panose="020B0604020202020204" pitchFamily="34" charset="0"/>
              <a:buChar char="•"/>
            </a:pPr>
            <a:r>
              <a:rPr lang="en-US"/>
              <a:t>Commercial AE/AM</a:t>
            </a:r>
          </a:p>
          <a:p>
            <a:pPr marL="514350" indent="-182880">
              <a:lnSpc>
                <a:spcPct val="100000"/>
              </a:lnSpc>
              <a:buFont typeface="Arial" panose="020B0604020202020204" pitchFamily="34" charset="0"/>
              <a:buChar char="•"/>
            </a:pPr>
            <a:r>
              <a:rPr lang="en-US"/>
              <a:t>Territory sales manager </a:t>
            </a:r>
            <a:br>
              <a:rPr lang="en-US"/>
            </a:br>
            <a:r>
              <a:rPr lang="en-US"/>
              <a:t>(international-specific role)</a:t>
            </a:r>
          </a:p>
          <a:p>
            <a:pPr marL="514350" indent="-182880">
              <a:lnSpc>
                <a:spcPct val="100000"/>
              </a:lnSpc>
              <a:buFont typeface="Arial" panose="020B0604020202020204" pitchFamily="34" charset="0"/>
              <a:buChar char="•"/>
            </a:pPr>
            <a:r>
              <a:rPr lang="en-US"/>
              <a:t>Regional sales manager </a:t>
            </a:r>
            <a:br>
              <a:rPr lang="en-US"/>
            </a:br>
            <a:r>
              <a:rPr lang="en-US"/>
              <a:t>(international-specific role)</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Autofit/>
          </a:bodyPr>
          <a:lstStyle/>
          <a:p>
            <a:pPr marL="0" indent="0">
              <a:lnSpc>
                <a:spcPct val="100000"/>
              </a:lnSpc>
              <a:spcBef>
                <a:spcPts val="0"/>
              </a:spcBef>
              <a:buSzPct val="100000"/>
            </a:pPr>
            <a:r>
              <a:rPr lang="en-US" sz="2200" b="0" dirty="0">
                <a:effectLst/>
              </a:rPr>
              <a:t>The seller role takes ownership of the process of acquiring new logos, nurturing an existing account base, or a hybrid of both.</a:t>
            </a:r>
            <a:r>
              <a:rPr lang="en-US" sz="2200" b="0" dirty="0"/>
              <a:t> </a:t>
            </a:r>
            <a:r>
              <a:rPr lang="en-US" sz="2200" b="0" dirty="0">
                <a:effectLst/>
              </a:rPr>
              <a:t>This position also plays a crucial role in managing and maintaining relationships with customers and prospects, providing ongoing support when needed.</a:t>
            </a:r>
            <a:r>
              <a:rPr lang="en-US" sz="2200" b="0" dirty="0"/>
              <a:t> </a:t>
            </a:r>
            <a:r>
              <a:rPr lang="en-US" sz="2200" b="0" dirty="0">
                <a:effectLst/>
              </a:rPr>
              <a:t>In some cases, sellers are also tasked with </a:t>
            </a:r>
            <a:r>
              <a:rPr lang="en-US" sz="2200" b="0" dirty="0"/>
              <a:t>prospecting and lead generation</a:t>
            </a:r>
            <a:r>
              <a:rPr lang="en-US" sz="2200" b="0" dirty="0">
                <a:effectLst/>
              </a:rPr>
              <a:t>.</a:t>
            </a:r>
            <a:endParaRPr lang="en-US" sz="2200" b="0" dirty="0"/>
          </a:p>
          <a:p>
            <a:pPr marL="182880" indent="-182880">
              <a:lnSpc>
                <a:spcPct val="100000"/>
              </a:lnSpc>
              <a:spcBef>
                <a:spcPts val="0"/>
              </a:spcBef>
              <a:buFont typeface="Arial" panose="020B0604020202020204" pitchFamily="34" charset="0"/>
              <a:buChar char="•"/>
            </a:pPr>
            <a:endParaRPr lang="en-US" sz="2200" dirty="0"/>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5" name="Table 39">
            <a:extLst>
              <a:ext uri="{FF2B5EF4-FFF2-40B4-BE49-F238E27FC236}">
                <a16:creationId xmlns:a16="http://schemas.microsoft.com/office/drawing/2014/main" id="{6B24E97F-7754-FD97-09E3-04D2DD8EAD42}"/>
              </a:ext>
            </a:extLst>
          </p:cNvPr>
          <p:cNvGraphicFramePr>
            <a:graphicFrameLocks noGrp="1"/>
          </p:cNvGraphicFramePr>
          <p:nvPr>
            <p:extLst>
              <p:ext uri="{D42A27DB-BD31-4B8C-83A1-F6EECF244321}">
                <p14:modId xmlns:p14="http://schemas.microsoft.com/office/powerpoint/2010/main" val="3740986739"/>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Seller</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237699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a:t>Schedule a session with your advisor</a:t>
            </a:r>
          </a:p>
          <a:p>
            <a:r>
              <a:rPr lang="en-US"/>
              <a:t>SBI Advisors help clients with practical advice, whether strategic or surgically tactical, to drive revenue and growth. </a:t>
            </a:r>
          </a:p>
          <a:p>
            <a:r>
              <a:rPr lang="en-US"/>
              <a:t>Contact your advisor to schedule a work session and tune this guidance to your situation.</a:t>
            </a:r>
          </a:p>
          <a:p>
            <a:endParaRPr lang="en-US"/>
          </a:p>
          <a:p>
            <a:r>
              <a:rPr lang="en-US" b="1"/>
              <a:t>Login to SBI Pro:</a:t>
            </a:r>
          </a:p>
          <a:p>
            <a:r>
              <a:rPr lang="en-US">
                <a:hlinkClick r:id="rId2"/>
              </a:rPr>
              <a:t>https://pro.sbigrowth.com/</a:t>
            </a:r>
            <a:r>
              <a:rPr lang="en-US"/>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3976627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636588"/>
            <a:ext cx="11347450" cy="350160"/>
          </a:xfrm>
          <a:prstGeom prst="rect">
            <a:avLst/>
          </a:prstGeom>
          <a:noFill/>
          <a:ln>
            <a:noFill/>
          </a:ln>
        </p:spPr>
        <p:txBody>
          <a:bodyPr spcFirstLastPara="1" wrap="square" lIns="0" tIns="0" rIns="0" bIns="0" anchor="b" anchorCtr="0">
            <a:noAutofit/>
          </a:bodyPr>
          <a:lstStyle/>
          <a:p>
            <a:pPr>
              <a:buSzPts val="2500"/>
            </a:pPr>
            <a:r>
              <a:rPr lang="en-US">
                <a:sym typeface="Slate Pro" panose="02000506040000020004" pitchFamily="2" charset="0"/>
              </a:rPr>
              <a:t>Seller</a:t>
            </a:r>
          </a:p>
        </p:txBody>
      </p:sp>
      <p:graphicFrame>
        <p:nvGraphicFramePr>
          <p:cNvPr id="4" name="Table 3">
            <a:extLst>
              <a:ext uri="{FF2B5EF4-FFF2-40B4-BE49-F238E27FC236}">
                <a16:creationId xmlns:a16="http://schemas.microsoft.com/office/drawing/2014/main" id="{B7C00181-3C77-03CA-4D3B-2FCC21BBCCE2}"/>
              </a:ext>
            </a:extLst>
          </p:cNvPr>
          <p:cNvGraphicFramePr>
            <a:graphicFrameLocks noGrp="1"/>
          </p:cNvGraphicFramePr>
          <p:nvPr>
            <p:extLst>
              <p:ext uri="{D42A27DB-BD31-4B8C-83A1-F6EECF244321}">
                <p14:modId xmlns:p14="http://schemas.microsoft.com/office/powerpoint/2010/main" val="684617594"/>
              </p:ext>
            </p:extLst>
          </p:nvPr>
        </p:nvGraphicFramePr>
        <p:xfrm>
          <a:off x="609600" y="1210119"/>
          <a:ext cx="10972800" cy="4747070"/>
        </p:xfrm>
        <a:graphic>
          <a:graphicData uri="http://schemas.openxmlformats.org/drawingml/2006/table">
            <a:tbl>
              <a:tblPr/>
              <a:tblGrid>
                <a:gridCol w="2743200">
                  <a:extLst>
                    <a:ext uri="{9D8B030D-6E8A-4147-A177-3AD203B41FA5}">
                      <a16:colId xmlns:a16="http://schemas.microsoft.com/office/drawing/2014/main" val="3049965156"/>
                    </a:ext>
                  </a:extLst>
                </a:gridCol>
                <a:gridCol w="8229600">
                  <a:extLst>
                    <a:ext uri="{9D8B030D-6E8A-4147-A177-3AD203B41FA5}">
                      <a16:colId xmlns:a16="http://schemas.microsoft.com/office/drawing/2014/main" val="3071236003"/>
                    </a:ext>
                  </a:extLst>
                </a:gridCol>
              </a:tblGrid>
              <a:tr h="3579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dirty="0">
                          <a:solidFill>
                            <a:schemeClr val="bg1"/>
                          </a:solidFill>
                          <a:effectLst/>
                          <a:latin typeface="Avenir Next LT Pro" panose="020B0504020202020204" pitchFamily="34" charset="0"/>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dirty="0">
                          <a:solidFill>
                            <a:schemeClr val="bg1"/>
                          </a:solidFill>
                          <a:effectLst/>
                          <a:latin typeface="Avenir Next LT Pro" panose="020B0504020202020204" pitchFamily="34" charset="0"/>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Acquiring product knowledge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Quickly learns new products and features and integrates them into their selling approach; takes advantage of product learning opportunities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Applying tenacity</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Persists through difficult situations and actively seeks creative ways to overcome obstacles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6262"/>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Developing business cases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Builds tailored, data-driven business cases that outline customers’ specific challenges and qualify the value of the solution to solve challenges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044672"/>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Establishing executive sponsorship</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a:effectLst/>
                          <a:latin typeface="Avenir Next LT Pro" panose="020B0504020202020204" pitchFamily="34" charset="0"/>
                        </a:rPr>
                        <a:t>Identifies and connects with executive-level sponsors to understand their business needs and objectives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Generating referrals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Leverages professional and personal networks to maintain a robust personal referral system that consistently brings in high-quality opportunities for both them and their colleagues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Handling objections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Consistently overcomes customers’ objections to advance sales campaigns and win business through preparation, planning, and proactiveness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Justifying costs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Presents compelling, multifaceted, and relevant information to the buyer that justifies the cost of the product or service and explains how it will solve their business needs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Managing support resources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Collaborates with customer success and internal technical resources to help them move customers through the funnel more efficiently</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594638"/>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Negotiating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Builds consensus with members of the buying group by helping them overcome obstacles and delivering options that provide all parties with a deep understanding of the solution's value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96698"/>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Prioritizing and planning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Follows a structured approach to the deal, identifying high-potential opportunities, preparing for interactions, and consistently </a:t>
                      </a:r>
                      <a:r>
                        <a:rPr lang="en-US" sz="900">
                          <a:effectLst/>
                          <a:latin typeface="Avenir Next LT Pro" panose="020B0504020202020204" pitchFamily="34" charset="0"/>
                        </a:rPr>
                        <a:t>documenting opportunities</a:t>
                      </a:r>
                      <a:endParaRPr lang="en-US" sz="900" dirty="0">
                        <a:effectLst/>
                        <a:latin typeface="Avenir Next LT Pro" panose="020B05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121515"/>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dirty="0">
                          <a:solidFill>
                            <a:schemeClr val="tx1"/>
                          </a:solidFill>
                          <a:effectLst/>
                          <a:latin typeface="Slate Pro" panose="02000506040000020004" pitchFamily="2" charset="0"/>
                          <a:ea typeface="+mn-ea"/>
                          <a:cs typeface="+mn-cs"/>
                          <a:sym typeface="Arial"/>
                        </a:rPr>
                        <a:t>Prospect nurturing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Creates significant demand through tailored targeting and nurturing of key prospects and decision-makers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833003"/>
                  </a:ext>
                </a:extLst>
              </a:tr>
              <a:tr h="365760">
                <a:tc>
                  <a:txBody>
                    <a:bodyPr/>
                    <a:lstStyle/>
                    <a:p>
                      <a:pPr marL="60325" marR="0" indent="0" algn="l" rtl="0" eaLnBrk="1" fontAlgn="ctr" hangingPunct="1">
                        <a:lnSpc>
                          <a:spcPct val="100000"/>
                        </a:lnSpc>
                        <a:spcBef>
                          <a:spcPts val="0"/>
                        </a:spcBef>
                        <a:spcAft>
                          <a:spcPts val="0"/>
                        </a:spcAft>
                        <a:buClr>
                          <a:srgbClr val="000000"/>
                        </a:buClr>
                        <a:buFont typeface="+mj-lt"/>
                        <a:buNone/>
                      </a:pPr>
                      <a:r>
                        <a:rPr lang="en-US" sz="1200" b="1" i="0" u="none" strike="noStrike" cap="none">
                          <a:solidFill>
                            <a:schemeClr val="tx1"/>
                          </a:solidFill>
                          <a:effectLst/>
                          <a:latin typeface="Slate Pro" panose="02000506040000020004" pitchFamily="2" charset="0"/>
                          <a:ea typeface="+mn-ea"/>
                          <a:cs typeface="+mn-cs"/>
                          <a:sym typeface="Arial"/>
                        </a:rPr>
                        <a:t>Utilizing </a:t>
                      </a:r>
                      <a:r>
                        <a:rPr lang="en-US" sz="1200" b="1" i="0" u="none" strike="noStrike" cap="none" dirty="0">
                          <a:solidFill>
                            <a:schemeClr val="tx1"/>
                          </a:solidFill>
                          <a:effectLst/>
                          <a:latin typeface="Slate Pro" panose="02000506040000020004" pitchFamily="2" charset="0"/>
                          <a:ea typeface="+mn-ea"/>
                          <a:cs typeface="+mn-cs"/>
                          <a:sym typeface="Arial"/>
                        </a:rPr>
                        <a:t>marketing programs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r>
                        <a:rPr lang="en-US" sz="900" dirty="0">
                          <a:effectLst/>
                          <a:latin typeface="Avenir Next LT Pro" panose="020B0504020202020204" pitchFamily="34" charset="0"/>
                        </a:rPr>
                        <a:t>Regularly collaborates with marketing and uses corporate marketing programs and material to grow sales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0790175"/>
                  </a:ext>
                </a:extLst>
              </a:tr>
            </a:tbl>
          </a:graphicData>
        </a:graphic>
      </p:graphicFrame>
      <p:sp>
        <p:nvSpPr>
          <p:cNvPr id="10" name="Slide Number Placeholder 18">
            <a:extLst>
              <a:ext uri="{FF2B5EF4-FFF2-40B4-BE49-F238E27FC236}">
                <a16:creationId xmlns:a16="http://schemas.microsoft.com/office/drawing/2014/main" id="{49D0D4BD-A257-1AE0-D0E3-915D88D96253}"/>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4D4D4D"/>
              </a:solidFill>
              <a:effectLst/>
              <a:uLnTx/>
              <a:uFillTx/>
              <a:ea typeface="+mn-ea"/>
              <a:cs typeface="+mn-cs"/>
              <a:sym typeface="Slate Pro" panose="02000506040000020004" pitchFamily="2" charset="0"/>
            </a:endParaRPr>
          </a:p>
        </p:txBody>
      </p:sp>
      <p:sp>
        <p:nvSpPr>
          <p:cNvPr id="3" name="TextBox 2">
            <a:extLst>
              <a:ext uri="{FF2B5EF4-FFF2-40B4-BE49-F238E27FC236}">
                <a16:creationId xmlns:a16="http://schemas.microsoft.com/office/drawing/2014/main" id="{06123473-B8A6-6E77-D970-1370D17543D8}"/>
              </a:ext>
            </a:extLst>
          </p:cNvPr>
          <p:cNvSpPr txBox="1"/>
          <p:nvPr/>
        </p:nvSpPr>
        <p:spPr>
          <a:xfrm>
            <a:off x="1631070" y="641064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5" name="Table 39">
            <a:extLst>
              <a:ext uri="{FF2B5EF4-FFF2-40B4-BE49-F238E27FC236}">
                <a16:creationId xmlns:a16="http://schemas.microsoft.com/office/drawing/2014/main" id="{6DCF7733-3D64-E700-6820-539E96092B7A}"/>
              </a:ext>
            </a:extLst>
          </p:cNvPr>
          <p:cNvGraphicFramePr>
            <a:graphicFrameLocks noGrp="1"/>
          </p:cNvGraphicFramePr>
          <p:nvPr>
            <p:extLst>
              <p:ext uri="{D42A27DB-BD31-4B8C-83A1-F6EECF244321}">
                <p14:modId xmlns:p14="http://schemas.microsoft.com/office/powerpoint/2010/main" val="2980094506"/>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Seller</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279827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lnSpc>
                <a:spcPct val="100000"/>
              </a:lnSpc>
              <a:buFont typeface="Arial" panose="020B0604020202020204" pitchFamily="34" charset="0"/>
              <a:buChar char="•"/>
            </a:pPr>
            <a:r>
              <a:rPr lang="en-US"/>
              <a:t>Inside sales associate</a:t>
            </a:r>
          </a:p>
          <a:p>
            <a:pPr marL="514350" indent="-182880">
              <a:lnSpc>
                <a:spcPct val="100000"/>
              </a:lnSpc>
              <a:buFont typeface="Arial" panose="020B0604020202020204" pitchFamily="34" charset="0"/>
              <a:buChar char="•"/>
            </a:pPr>
            <a:r>
              <a:rPr lang="en-US"/>
              <a:t>Inside sales executive</a:t>
            </a:r>
          </a:p>
          <a:p>
            <a:pPr marL="514350" indent="-182880">
              <a:lnSpc>
                <a:spcPct val="100000"/>
              </a:lnSpc>
              <a:buFont typeface="Arial" panose="020B0604020202020204" pitchFamily="34" charset="0"/>
              <a:buChar char="•"/>
            </a:pPr>
            <a:r>
              <a:rPr lang="en-US"/>
              <a:t>Phone sales representative </a:t>
            </a:r>
          </a:p>
          <a:p>
            <a:pPr marL="514350" indent="-182880">
              <a:lnSpc>
                <a:spcPct val="100000"/>
              </a:lnSpc>
              <a:buFont typeface="Arial" panose="020B0604020202020204" pitchFamily="34" charset="0"/>
              <a:buChar char="•"/>
            </a:pPr>
            <a:r>
              <a:rPr lang="en-US"/>
              <a:t>Inside sales consultant</a:t>
            </a:r>
          </a:p>
          <a:p>
            <a:pPr marL="514350" indent="-182880">
              <a:lnSpc>
                <a:spcPct val="100000"/>
              </a:lnSpc>
              <a:buFont typeface="Arial" panose="020B0604020202020204" pitchFamily="34" charset="0"/>
              <a:buChar char="•"/>
            </a:pPr>
            <a:r>
              <a:rPr lang="en-US"/>
              <a:t>Inside sales coordinator</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rmAutofit/>
          </a:bodyPr>
          <a:lstStyle/>
          <a:p>
            <a:pPr marL="0" indent="0">
              <a:lnSpc>
                <a:spcPct val="100000"/>
              </a:lnSpc>
              <a:spcBef>
                <a:spcPts val="0"/>
              </a:spcBef>
              <a:buSzPct val="100000"/>
            </a:pPr>
            <a:r>
              <a:rPr lang="en-US" sz="2200" b="0"/>
              <a:t>The inside sales representative (ISR) role o</a:t>
            </a:r>
            <a:r>
              <a:rPr lang="en-US" sz="2200" b="0">
                <a:effectLst/>
              </a:rPr>
              <a:t>wns the extent of the sales process lifecycle, encompassing every stage from the top of the funnel to the outcome of either winning or losing the deal. This role is generally filled by a junior seller who assumes the lead throughout the entire process, from beginning to end.</a:t>
            </a:r>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6" name="Table 39">
            <a:extLst>
              <a:ext uri="{FF2B5EF4-FFF2-40B4-BE49-F238E27FC236}">
                <a16:creationId xmlns:a16="http://schemas.microsoft.com/office/drawing/2014/main" id="{32C912D5-4EFE-939A-C4AB-1AC8006B6C63}"/>
              </a:ext>
            </a:extLst>
          </p:cNvPr>
          <p:cNvGraphicFramePr>
            <a:graphicFrameLocks noGrp="1"/>
          </p:cNvGraphicFramePr>
          <p:nvPr>
            <p:extLst>
              <p:ext uri="{D42A27DB-BD31-4B8C-83A1-F6EECF244321}">
                <p14:modId xmlns:p14="http://schemas.microsoft.com/office/powerpoint/2010/main" val="2633560711"/>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44136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1753151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636588"/>
            <a:ext cx="11347450" cy="350160"/>
          </a:xfrm>
          <a:prstGeom prst="rect">
            <a:avLst/>
          </a:prstGeom>
          <a:noFill/>
          <a:ln>
            <a:noFill/>
          </a:ln>
        </p:spPr>
        <p:txBody>
          <a:bodyPr spcFirstLastPara="1" wrap="square" lIns="0" tIns="0" rIns="0" bIns="0" anchor="b" anchorCtr="0">
            <a:noAutofit/>
          </a:bodyPr>
          <a:lstStyle/>
          <a:p>
            <a:pPr>
              <a:buSzPts val="2500"/>
            </a:pPr>
            <a:r>
              <a:rPr lang="en-US">
                <a:sym typeface="Slate Pro" panose="02000506040000020004" pitchFamily="2" charset="0"/>
              </a:rPr>
              <a:t>Inside sales representative</a:t>
            </a:r>
          </a:p>
        </p:txBody>
      </p:sp>
      <p:graphicFrame>
        <p:nvGraphicFramePr>
          <p:cNvPr id="8" name="Table 7">
            <a:extLst>
              <a:ext uri="{FF2B5EF4-FFF2-40B4-BE49-F238E27FC236}">
                <a16:creationId xmlns:a16="http://schemas.microsoft.com/office/drawing/2014/main" id="{82C6EE33-082E-E14D-3675-445AA71CC67F}"/>
              </a:ext>
            </a:extLst>
          </p:cNvPr>
          <p:cNvGraphicFramePr>
            <a:graphicFrameLocks noGrp="1"/>
          </p:cNvGraphicFramePr>
          <p:nvPr>
            <p:extLst>
              <p:ext uri="{D42A27DB-BD31-4B8C-83A1-F6EECF244321}">
                <p14:modId xmlns:p14="http://schemas.microsoft.com/office/powerpoint/2010/main" val="2716141988"/>
              </p:ext>
            </p:extLst>
          </p:nvPr>
        </p:nvGraphicFramePr>
        <p:xfrm>
          <a:off x="611188" y="1224178"/>
          <a:ext cx="11161119" cy="4830030"/>
        </p:xfrm>
        <a:graphic>
          <a:graphicData uri="http://schemas.openxmlformats.org/drawingml/2006/table">
            <a:tbl>
              <a:tblPr/>
              <a:tblGrid>
                <a:gridCol w="2295525">
                  <a:extLst>
                    <a:ext uri="{9D8B030D-6E8A-4147-A177-3AD203B41FA5}">
                      <a16:colId xmlns:a16="http://schemas.microsoft.com/office/drawing/2014/main" val="3049965156"/>
                    </a:ext>
                  </a:extLst>
                </a:gridCol>
                <a:gridCol w="8865594">
                  <a:extLst>
                    <a:ext uri="{9D8B030D-6E8A-4147-A177-3AD203B41FA5}">
                      <a16:colId xmlns:a16="http://schemas.microsoft.com/office/drawing/2014/main" val="3071236003"/>
                    </a:ext>
                  </a:extLst>
                </a:gridCol>
              </a:tblGrid>
              <a:tr h="3880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3732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Applying tenacity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indent="0" algn="l" fontAlgn="ctr"/>
                      <a:r>
                        <a:rPr lang="en-US" sz="1200" b="0" i="0" u="none" strike="noStrike">
                          <a:solidFill>
                            <a:schemeClr val="tx1"/>
                          </a:solidFill>
                          <a:effectLst/>
                          <a:latin typeface="Slate Pro" panose="02000506040000020004" pitchFamily="2" charset="0"/>
                          <a:sym typeface="Slate Pro" panose="02000506040000020004" pitchFamily="2" charset="0"/>
                        </a:rPr>
                        <a:t>Persists through difficult situations and actively seeks creative ways to overcome obstacles​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3450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Collaborating with colleagues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dirty="0">
                          <a:solidFill>
                            <a:schemeClr val="tx1"/>
                          </a:solidFill>
                          <a:effectLst/>
                          <a:latin typeface="Slate Pro" panose="02000506040000020004" pitchFamily="2" charset="0"/>
                          <a:ea typeface="+mn-ea"/>
                          <a:cs typeface="+mn-cs"/>
                          <a:sym typeface="Slate Pro" panose="02000506040000020004" pitchFamily="2" charset="0"/>
                        </a:rPr>
                        <a:t>Builds a sense of unity, collaboration, and camaraderie among colleagues and is a humble team player who puts the company's goals first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29925"/>
                  </a:ext>
                </a:extLst>
              </a:tr>
              <a:tr h="2869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Communicating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Demonstrates executive presence and maintains the audience’s attention when speaking to individuals and groups; creates powerful stories that illustrate the value proposition and ROI of the solution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067423"/>
                  </a:ext>
                </a:extLst>
              </a:tr>
              <a:tr h="3450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Prospect nurturing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Creates significant demand through tailored targeting and nurturing of key prospects and decision-makers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6262"/>
                  </a:ext>
                </a:extLst>
              </a:tr>
              <a:tr h="3976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Prioritizing and planning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Follows a structured approach to the deal, identifying high-potential opportunities, preparing for interactions, and consistently documenting opportunity planning​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044672"/>
                  </a:ext>
                </a:extLst>
              </a:tr>
              <a:tr h="2814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Acquiring product knowledge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Quickly learns new products and features and integrates them into their selling approach; takes advantage of available product learning opportunities​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3714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Establishing credibility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Engages effectively with customers/prospects to drive pipeline volume by asking questions, delivering insights, and handling challenging situations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3450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Influencing and persuading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Uses communication techniques to guide buying groups through the decision process; builds consensus by helping them overcome obstacles and see solution benefits​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34500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Handling objections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Consistently overcomes customers’ objections to advance sales campaigns and win business through preparation, planning, and proactiveness​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r h="4062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first interactions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Makes a positive first impression consistently with prospects; prepares for first sales interactions and focuses on better understanding the customer and potential solution fit, as opposed to talking about products and features​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594638"/>
                  </a:ext>
                </a:extLst>
              </a:tr>
              <a:tr h="34500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Learning and growing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eaLnBrk="1" fontAlgn="ctr" hangingPunct="1">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Seeks out opportunities to develop self both internally and externally; creates a personal professional brand and embraces new career and/or learning opportunities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96698"/>
                  </a:ext>
                </a:extLst>
              </a:tr>
              <a:tr h="3589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dirty="0">
                          <a:solidFill>
                            <a:schemeClr val="tx1"/>
                          </a:solidFill>
                          <a:effectLst/>
                          <a:latin typeface="Slate Pro" panose="02000506040000020004" pitchFamily="2" charset="0"/>
                          <a:ea typeface="+mn-ea"/>
                          <a:cs typeface="+mn-cs"/>
                          <a:sym typeface="Slate Pro" panose="02000506040000020004" pitchFamily="2" charset="0"/>
                        </a:rPr>
                        <a:t>Active listening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dirty="0">
                          <a:solidFill>
                            <a:schemeClr val="tx1"/>
                          </a:solidFill>
                          <a:effectLst/>
                          <a:latin typeface="Slate Pro" panose="02000506040000020004" pitchFamily="2" charset="0"/>
                          <a:ea typeface="+mn-ea"/>
                          <a:cs typeface="+mn-cs"/>
                          <a:sym typeface="Slate Pro" panose="02000506040000020004" pitchFamily="2" charset="0"/>
                        </a:rPr>
                        <a:t>Understands verbal cues from customers and adapts speaking style to ensure a productive and insightful conversation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121515"/>
                  </a:ext>
                </a:extLst>
              </a:tr>
            </a:tbl>
          </a:graphicData>
        </a:graphic>
      </p:graphicFrame>
      <p:sp>
        <p:nvSpPr>
          <p:cNvPr id="10" name="Slide Number Placeholder 18">
            <a:extLst>
              <a:ext uri="{FF2B5EF4-FFF2-40B4-BE49-F238E27FC236}">
                <a16:creationId xmlns:a16="http://schemas.microsoft.com/office/drawing/2014/main" id="{6C5B32CB-E773-A782-1061-C1C1946C129C}"/>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4D4D4D"/>
              </a:solidFill>
              <a:effectLst/>
              <a:uLnTx/>
              <a:uFillTx/>
              <a:ea typeface="+mn-ea"/>
              <a:cs typeface="+mn-cs"/>
              <a:sym typeface="Slate Pro" panose="02000506040000020004" pitchFamily="2" charset="0"/>
            </a:endParaRPr>
          </a:p>
        </p:txBody>
      </p:sp>
      <p:sp>
        <p:nvSpPr>
          <p:cNvPr id="15" name="TextBox 14">
            <a:extLst>
              <a:ext uri="{FF2B5EF4-FFF2-40B4-BE49-F238E27FC236}">
                <a16:creationId xmlns:a16="http://schemas.microsoft.com/office/drawing/2014/main" id="{8BD084DF-703D-DBCF-6027-9FD2FA81D8C2}"/>
              </a:ext>
            </a:extLst>
          </p:cNvPr>
          <p:cNvSpPr txBox="1"/>
          <p:nvPr/>
        </p:nvSpPr>
        <p:spPr>
          <a:xfrm>
            <a:off x="1619347" y="631003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3" name="Table 39">
            <a:extLst>
              <a:ext uri="{FF2B5EF4-FFF2-40B4-BE49-F238E27FC236}">
                <a16:creationId xmlns:a16="http://schemas.microsoft.com/office/drawing/2014/main" id="{6947C98E-D9F3-D878-AD27-6A402198D5D3}"/>
              </a:ext>
            </a:extLst>
          </p:cNvPr>
          <p:cNvGraphicFramePr>
            <a:graphicFrameLocks noGrp="1"/>
          </p:cNvGraphicFramePr>
          <p:nvPr>
            <p:extLst>
              <p:ext uri="{D42A27DB-BD31-4B8C-83A1-F6EECF244321}">
                <p14:modId xmlns:p14="http://schemas.microsoft.com/office/powerpoint/2010/main" val="2780552217"/>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en-US" sz="700">
                          <a:latin typeface="Slate Pro" panose="02000506040000020004" pitchFamily="2" charset="0"/>
                          <a:sym typeface="Slate Pro" panose="02000506040000020004" pitchFamily="2" charset="0"/>
                        </a:rPr>
                        <a:t>SE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31251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lnSpc>
                <a:spcPct val="100000"/>
              </a:lnSpc>
              <a:buFont typeface="Arial" panose="020B0604020202020204" pitchFamily="34" charset="0"/>
              <a:buChar char="•"/>
            </a:pPr>
            <a:r>
              <a:rPr lang="en-US"/>
              <a:t>Solutions engineer</a:t>
            </a:r>
          </a:p>
          <a:p>
            <a:pPr marL="514350" indent="-182880">
              <a:lnSpc>
                <a:spcPct val="100000"/>
              </a:lnSpc>
              <a:buFont typeface="Arial" panose="020B0604020202020204" pitchFamily="34" charset="0"/>
              <a:buChar char="•"/>
            </a:pPr>
            <a:r>
              <a:rPr lang="en-US"/>
              <a:t>Solutions architect</a:t>
            </a:r>
          </a:p>
          <a:p>
            <a:pPr marL="514350" indent="-182880">
              <a:lnSpc>
                <a:spcPct val="100000"/>
              </a:lnSpc>
              <a:buFont typeface="Arial" panose="020B0604020202020204" pitchFamily="34" charset="0"/>
              <a:buChar char="•"/>
            </a:pPr>
            <a:r>
              <a:rPr lang="en-US"/>
              <a:t>Solutions specialist</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rmAutofit/>
          </a:bodyPr>
          <a:lstStyle/>
          <a:p>
            <a:pPr marL="0" indent="0">
              <a:lnSpc>
                <a:spcPct val="100000"/>
              </a:lnSpc>
              <a:spcBef>
                <a:spcPts val="0"/>
              </a:spcBef>
              <a:buSzPct val="100000"/>
            </a:pPr>
            <a:r>
              <a:rPr lang="en-US" sz="2200" b="0" dirty="0">
                <a:effectLst/>
              </a:rPr>
              <a:t>The sales engineer (SE) role assumes responsibility for providing technical expertise and support to customers throughout the sales process, including conducting demos. </a:t>
            </a:r>
            <a:r>
              <a:rPr lang="en-US" sz="2200" b="0" dirty="0"/>
              <a:t>Additionally, this position effectively</a:t>
            </a:r>
            <a:r>
              <a:rPr lang="en-US" sz="2200" b="0" dirty="0">
                <a:effectLst/>
              </a:rPr>
              <a:t> articulates the technical value proposition and offers support during implementation as required.</a:t>
            </a:r>
            <a:endParaRPr lang="en-US" sz="2200" dirty="0"/>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6" name="Table 39">
            <a:extLst>
              <a:ext uri="{FF2B5EF4-FFF2-40B4-BE49-F238E27FC236}">
                <a16:creationId xmlns:a16="http://schemas.microsoft.com/office/drawing/2014/main" id="{2B9D6711-EA3C-D71B-7394-43AA75C50EB8}"/>
              </a:ext>
            </a:extLst>
          </p:cNvPr>
          <p:cNvGraphicFramePr>
            <a:graphicFrameLocks noGrp="1"/>
          </p:cNvGraphicFramePr>
          <p:nvPr>
            <p:extLst>
              <p:ext uri="{D42A27DB-BD31-4B8C-83A1-F6EECF244321}">
                <p14:modId xmlns:p14="http://schemas.microsoft.com/office/powerpoint/2010/main" val="1610079563"/>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122423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3684577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209861"/>
            <a:ext cx="11347450" cy="350160"/>
          </a:xfrm>
          <a:prstGeom prst="rect">
            <a:avLst/>
          </a:prstGeom>
          <a:noFill/>
          <a:ln>
            <a:noFill/>
          </a:ln>
        </p:spPr>
        <p:txBody>
          <a:bodyPr spcFirstLastPara="1" wrap="square" lIns="0" tIns="0" rIns="0" bIns="0" anchor="b" anchorCtr="0">
            <a:noAutofit/>
          </a:bodyPr>
          <a:lstStyle/>
          <a:p>
            <a:pPr>
              <a:buSzPts val="2500"/>
            </a:pPr>
            <a:r>
              <a:rPr lang="en-US">
                <a:latin typeface="Slate Pro" panose="02000506040000020004" pitchFamily="2" charset="0"/>
                <a:sym typeface="Slate Pro" panose="02000506040000020004" pitchFamily="2" charset="0"/>
              </a:rPr>
              <a:t>Sales </a:t>
            </a:r>
            <a:r>
              <a:rPr lang="en-US"/>
              <a:t>e</a:t>
            </a:r>
            <a:r>
              <a:rPr lang="en-US">
                <a:latin typeface="Slate Pro" panose="02000506040000020004" pitchFamily="2" charset="0"/>
                <a:sym typeface="Slate Pro" panose="02000506040000020004" pitchFamily="2" charset="0"/>
              </a:rPr>
              <a:t>ngineer</a:t>
            </a:r>
          </a:p>
        </p:txBody>
      </p:sp>
      <p:sp>
        <p:nvSpPr>
          <p:cNvPr id="9" name="Slide Number Placeholder 18">
            <a:extLst>
              <a:ext uri="{FF2B5EF4-FFF2-40B4-BE49-F238E27FC236}">
                <a16:creationId xmlns:a16="http://schemas.microsoft.com/office/drawing/2014/main" id="{848FAE1C-3016-BD7D-2343-5786DE031B74}"/>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latin typeface="Slate Pro" panose="02000506040000020004" pitchFamily="2" charset="0"/>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endParaRPr>
          </a:p>
        </p:txBody>
      </p:sp>
      <p:sp>
        <p:nvSpPr>
          <p:cNvPr id="12" name="TextBox 11">
            <a:extLst>
              <a:ext uri="{FF2B5EF4-FFF2-40B4-BE49-F238E27FC236}">
                <a16:creationId xmlns:a16="http://schemas.microsoft.com/office/drawing/2014/main" id="{7B2DF41A-FCD9-2AA3-0A8B-A0C0737B664D}"/>
              </a:ext>
            </a:extLst>
          </p:cNvPr>
          <p:cNvSpPr txBox="1"/>
          <p:nvPr/>
        </p:nvSpPr>
        <p:spPr>
          <a:xfrm>
            <a:off x="1619347" y="631003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7" name="Table 39">
            <a:extLst>
              <a:ext uri="{FF2B5EF4-FFF2-40B4-BE49-F238E27FC236}">
                <a16:creationId xmlns:a16="http://schemas.microsoft.com/office/drawing/2014/main" id="{021B9610-F79D-A0A4-6E7F-493F9D040114}"/>
              </a:ext>
            </a:extLst>
          </p:cNvPr>
          <p:cNvGraphicFramePr>
            <a:graphicFrameLocks noGrp="1"/>
          </p:cNvGraphicFramePr>
          <p:nvPr>
            <p:extLst>
              <p:ext uri="{D42A27DB-BD31-4B8C-83A1-F6EECF244321}">
                <p14:modId xmlns:p14="http://schemas.microsoft.com/office/powerpoint/2010/main" val="589020787"/>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graphicFrame>
        <p:nvGraphicFramePr>
          <p:cNvPr id="10" name="Table 9">
            <a:extLst>
              <a:ext uri="{FF2B5EF4-FFF2-40B4-BE49-F238E27FC236}">
                <a16:creationId xmlns:a16="http://schemas.microsoft.com/office/drawing/2014/main" id="{8D55BC93-6E5E-CD12-DEE3-EE088453330A}"/>
              </a:ext>
            </a:extLst>
          </p:cNvPr>
          <p:cNvGraphicFramePr>
            <a:graphicFrameLocks noGrp="1"/>
          </p:cNvGraphicFramePr>
          <p:nvPr>
            <p:extLst>
              <p:ext uri="{D42A27DB-BD31-4B8C-83A1-F6EECF244321}">
                <p14:modId xmlns:p14="http://schemas.microsoft.com/office/powerpoint/2010/main" val="3944896782"/>
              </p:ext>
            </p:extLst>
          </p:nvPr>
        </p:nvGraphicFramePr>
        <p:xfrm>
          <a:off x="611188" y="605853"/>
          <a:ext cx="11161119" cy="5530661"/>
        </p:xfrm>
        <a:graphic>
          <a:graphicData uri="http://schemas.openxmlformats.org/drawingml/2006/table">
            <a:tbl>
              <a:tblPr/>
              <a:tblGrid>
                <a:gridCol w="2295525">
                  <a:extLst>
                    <a:ext uri="{9D8B030D-6E8A-4147-A177-3AD203B41FA5}">
                      <a16:colId xmlns:a16="http://schemas.microsoft.com/office/drawing/2014/main" val="3049965156"/>
                    </a:ext>
                  </a:extLst>
                </a:gridCol>
                <a:gridCol w="8865594">
                  <a:extLst>
                    <a:ext uri="{9D8B030D-6E8A-4147-A177-3AD203B41FA5}">
                      <a16:colId xmlns:a16="http://schemas.microsoft.com/office/drawing/2014/main" val="3071236003"/>
                    </a:ext>
                  </a:extLst>
                </a:gridCol>
              </a:tblGrid>
              <a:tr h="3805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38591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Value provisioning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indent="0" algn="l" fontAlgn="ctr"/>
                      <a:r>
                        <a:rPr lang="en-US" sz="1100" b="0" i="0" u="none" strike="noStrike">
                          <a:solidFill>
                            <a:schemeClr val="tx1"/>
                          </a:solidFill>
                          <a:effectLst/>
                          <a:latin typeface="Slate Pro" panose="02000506040000020004" pitchFamily="2" charset="0"/>
                          <a:sym typeface="Slate Pro" panose="02000506040000020004" pitchFamily="2" charset="0"/>
                        </a:rPr>
                        <a:t>Creatively configures solutions for the broad range of customer needs; maps solutions to customer needs and demonstrates value gained​</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Technical storytelling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Demonstrates how technical features of the solution can solve customers’ specific business use cases through, e.g., the creation of a compelling, data-driven deck</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29925"/>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Applying a technical selling approach</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Follows a structured technical sales approach and can handle a variety of technical selling scenarios in concert with a sales partner; can both answer difficult questions and demonstrate the unique value of a solution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067423"/>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Handling technical objections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Consistently overcomes customers’ technical objections to advance sales campaigns and win business through preparation, planning, and proactiveness​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6262"/>
                  </a:ext>
                </a:extLst>
              </a:tr>
              <a:tr h="4327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Conducting technical discovery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Extracts data and information during interviews to uncover the true root cause of the customer-stated problem; ties that information back to technical solutions​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044672"/>
                  </a:ext>
                </a:extLst>
              </a:tr>
              <a:tr h="4000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Collaborating with colleagues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Builds a sense of unity, collaboration, and camaraderie among colleagues and is a humble team player who puts the company's goals first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4381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Communicating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Demonstrates executive presence and maintains the audience’s attention when speaking to individuals and groups; connects with customers and works to help build a clear value proposition for them​</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Problem-solving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Collaborates with sales partners to develop solutions to sales-related problems or stalled deals; encourages creativity when finding solutions and helps identify common technical issues; ensures team members don’t give up too easily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2903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resistance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Works with customers to get them to open up and share information, and ultimately see things from their point-of-view; works to understand things from the customer's perspective and enjoys overcoming points of customer resistance​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r h="3901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Acquiring product knowledge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Quickly learns new products and features and integrates them into their selling approach; proactively guides customers to relevant solutions based on their needs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594638"/>
                  </a:ext>
                </a:extLst>
              </a:tr>
              <a:tr h="3962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Delivering insights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panose="02000506040000020004" pitchFamily="2" charset="0"/>
                          <a:ea typeface="+mn-ea"/>
                          <a:cs typeface="+mn-cs"/>
                          <a:sym typeface="Slate Pro" panose="02000506040000020004" pitchFamily="2" charset="0"/>
                        </a:rPr>
                        <a:t>Challenges the customer’s current approach to business and process management, teaching them something new about their business while demonstrating how certain changes will make them successful in the near term​</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96698"/>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Executing demos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Delivers demos on time that align to customers’ specific business cases and meet their expectations​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121515"/>
                  </a:ext>
                </a:extLst>
              </a:tr>
              <a:tr h="338328">
                <a:tc>
                  <a:txBody>
                    <a:body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Maintaining market expertise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0325" marR="0" indent="0" algn="l" rtl="0" fontAlgn="ctr">
                        <a:lnSpc>
                          <a:spcPct val="100000"/>
                        </a:lnSpc>
                        <a:spcBef>
                          <a:spcPts val="0"/>
                        </a:spcBef>
                        <a:spcAft>
                          <a:spcPts val="0"/>
                        </a:spcAft>
                        <a:buClr>
                          <a:srgbClr val="000000"/>
                        </a:buClr>
                        <a:buFont typeface="Arial"/>
                      </a:pPr>
                      <a:r>
                        <a:rPr lang="en-US" sz="1100" b="0" i="0" u="none" strike="noStrike" cap="none">
                          <a:solidFill>
                            <a:schemeClr val="tx1"/>
                          </a:solidFill>
                          <a:effectLst/>
                          <a:latin typeface="Slate Pro" panose="02000506040000020004" pitchFamily="2" charset="0"/>
                          <a:ea typeface="+mn-ea"/>
                          <a:cs typeface="+mn-cs"/>
                          <a:sym typeface="Slate Pro" panose="02000506040000020004" pitchFamily="2" charset="0"/>
                        </a:rPr>
                        <a:t>Stays abreast of industry and market knowledge including competitor developments​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4210739"/>
                  </a:ext>
                </a:extLst>
              </a:tr>
              <a:tr h="338328">
                <a:tc>
                  <a:txBody>
                    <a:bodyPr/>
                    <a:lstStyle/>
                    <a:p>
                      <a:pPr marL="60325" marR="0" indent="0" algn="l" rtl="0" fontAlgn="ctr">
                        <a:lnSpc>
                          <a:spcPct val="100000"/>
                        </a:lnSpc>
                        <a:spcBef>
                          <a:spcPts val="0"/>
                        </a:spcBef>
                        <a:spcAft>
                          <a:spcPts val="0"/>
                        </a:spcAft>
                        <a:buClr>
                          <a:srgbClr val="000000"/>
                        </a:buClr>
                        <a:buFont typeface="Arial"/>
                      </a:pPr>
                      <a:r>
                        <a:rPr lang="en-US" sz="1100" b="1" i="0" u="none" strike="noStrike" cap="none">
                          <a:solidFill>
                            <a:schemeClr val="tx1"/>
                          </a:solidFill>
                          <a:effectLst/>
                          <a:latin typeface="Slate Pro" panose="02000506040000020004" pitchFamily="2" charset="0"/>
                          <a:ea typeface="+mn-ea"/>
                          <a:cs typeface="+mn-cs"/>
                          <a:sym typeface="Slate Pro" panose="02000506040000020004" pitchFamily="2" charset="0"/>
                        </a:rPr>
                        <a:t>Active listening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0325" marR="0" indent="0" algn="l" rtl="0" fontAlgn="ctr">
                        <a:lnSpc>
                          <a:spcPct val="100000"/>
                        </a:lnSpc>
                        <a:spcBef>
                          <a:spcPts val="0"/>
                        </a:spcBef>
                        <a:spcAft>
                          <a:spcPts val="0"/>
                        </a:spcAft>
                        <a:buClr>
                          <a:srgbClr val="000000"/>
                        </a:buClr>
                        <a:buFont typeface="Arial"/>
                      </a:pPr>
                      <a:r>
                        <a:rPr lang="en-US" sz="1100" b="0" i="0" u="none" strike="noStrike" cap="none" dirty="0">
                          <a:solidFill>
                            <a:schemeClr val="tx1"/>
                          </a:solidFill>
                          <a:effectLst/>
                          <a:latin typeface="Slate Pro" panose="02000506040000020004" pitchFamily="2" charset="0"/>
                          <a:ea typeface="+mn-ea"/>
                          <a:cs typeface="+mn-cs"/>
                          <a:sym typeface="Slate Pro" panose="02000506040000020004" pitchFamily="2" charset="0"/>
                        </a:rPr>
                        <a:t>Understands verbal cues from customers and adapts speaking style to ensure they understand technical concepts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0182102"/>
                  </a:ext>
                </a:extLst>
              </a:tr>
            </a:tbl>
          </a:graphicData>
        </a:graphic>
      </p:graphicFrame>
    </p:spTree>
    <p:extLst>
      <p:ext uri="{BB962C8B-B14F-4D97-AF65-F5344CB8AC3E}">
        <p14:creationId xmlns:p14="http://schemas.microsoft.com/office/powerpoint/2010/main" val="8065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3E606-5C48-C6D5-EA2E-220AD7265A37}"/>
              </a:ext>
            </a:extLst>
          </p:cNvPr>
          <p:cNvSpPr>
            <a:spLocks noGrp="1"/>
          </p:cNvSpPr>
          <p:nvPr>
            <p:ph type="body" idx="1"/>
          </p:nvPr>
        </p:nvSpPr>
        <p:spPr/>
        <p:txBody>
          <a:bodyPr>
            <a:normAutofit/>
          </a:bodyPr>
          <a:lstStyle/>
          <a:p>
            <a:pPr marL="0" indent="0">
              <a:lnSpc>
                <a:spcPct val="100000"/>
              </a:lnSpc>
              <a:spcBef>
                <a:spcPts val="0"/>
              </a:spcBef>
            </a:pPr>
            <a:r>
              <a:rPr lang="en-US"/>
              <a:t>Depending on the organization, this role and its associated competencies can be referred to as one of the following:</a:t>
            </a:r>
          </a:p>
          <a:p>
            <a:pPr marL="514350" indent="-182880">
              <a:lnSpc>
                <a:spcPct val="100000"/>
              </a:lnSpc>
              <a:buFont typeface="Arial" panose="020B0604020202020204" pitchFamily="34" charset="0"/>
              <a:buChar char="•"/>
            </a:pPr>
            <a:r>
              <a:rPr lang="en-US"/>
              <a:t>Business development representative (BDR) </a:t>
            </a:r>
          </a:p>
          <a:p>
            <a:pPr marL="514350" indent="-182880">
              <a:lnSpc>
                <a:spcPct val="100000"/>
              </a:lnSpc>
              <a:buFont typeface="Arial" panose="020B0604020202020204" pitchFamily="34" charset="0"/>
              <a:buChar char="•"/>
            </a:pPr>
            <a:r>
              <a:rPr lang="en-US"/>
              <a:t>Enterprise SDR/BDR</a:t>
            </a:r>
          </a:p>
          <a:p>
            <a:pPr marL="514350" indent="-182880">
              <a:lnSpc>
                <a:spcPct val="100000"/>
              </a:lnSpc>
              <a:buFont typeface="Arial" panose="020B0604020202020204" pitchFamily="34" charset="0"/>
              <a:buChar char="•"/>
            </a:pPr>
            <a:r>
              <a:rPr lang="en-US"/>
              <a:t>Hybrid SDR</a:t>
            </a:r>
          </a:p>
          <a:p>
            <a:pPr marL="514350" indent="-182880">
              <a:lnSpc>
                <a:spcPct val="100000"/>
              </a:lnSpc>
              <a:buFont typeface="Arial" panose="020B0604020202020204" pitchFamily="34" charset="0"/>
              <a:buChar char="•"/>
            </a:pPr>
            <a:r>
              <a:rPr lang="en-US"/>
              <a:t>Demand gen representative</a:t>
            </a:r>
          </a:p>
        </p:txBody>
      </p:sp>
      <p:sp>
        <p:nvSpPr>
          <p:cNvPr id="3" name="Text Placeholder 2">
            <a:extLst>
              <a:ext uri="{FF2B5EF4-FFF2-40B4-BE49-F238E27FC236}">
                <a16:creationId xmlns:a16="http://schemas.microsoft.com/office/drawing/2014/main" id="{1F6EA5EA-FB65-B792-DED3-33A815FCA4A0}"/>
              </a:ext>
            </a:extLst>
          </p:cNvPr>
          <p:cNvSpPr>
            <a:spLocks noGrp="1"/>
          </p:cNvSpPr>
          <p:nvPr>
            <p:ph type="body" idx="2"/>
          </p:nvPr>
        </p:nvSpPr>
        <p:spPr/>
        <p:txBody>
          <a:bodyPr>
            <a:normAutofit/>
          </a:bodyPr>
          <a:lstStyle/>
          <a:p>
            <a:pPr marL="0" indent="0">
              <a:lnSpc>
                <a:spcPct val="100000"/>
              </a:lnSpc>
              <a:spcBef>
                <a:spcPts val="0"/>
              </a:spcBef>
              <a:buSzPct val="100000"/>
            </a:pPr>
            <a:r>
              <a:rPr lang="en-US" sz="2200" b="0" dirty="0">
                <a:effectLst/>
              </a:rPr>
              <a:t>The sales development representative (SDR) role serves as the first point of contact (POC) for identifying, qualifying, and prospecting net-new opportunities. Their responsibilities encompass scheduling meetings and demos by actively reaching out through various channels such as social media, email, and phone.</a:t>
            </a:r>
          </a:p>
        </p:txBody>
      </p:sp>
      <p:sp>
        <p:nvSpPr>
          <p:cNvPr id="4" name="Text Placeholder 2">
            <a:extLst>
              <a:ext uri="{FF2B5EF4-FFF2-40B4-BE49-F238E27FC236}">
                <a16:creationId xmlns:a16="http://schemas.microsoft.com/office/drawing/2014/main" id="{4D7E0883-036C-E58B-89AD-727B6080F471}"/>
              </a:ext>
            </a:extLst>
          </p:cNvPr>
          <p:cNvSpPr txBox="1">
            <a:spLocks/>
          </p:cNvSpPr>
          <p:nvPr/>
        </p:nvSpPr>
        <p:spPr>
          <a:xfrm>
            <a:off x="609599" y="816998"/>
            <a:ext cx="6380481" cy="7910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1000"/>
              </a:spcBef>
              <a:spcAft>
                <a:spcPts val="0"/>
              </a:spcAft>
              <a:buClr>
                <a:schemeClr val="lt1"/>
              </a:buClr>
              <a:buSzPts val="4000"/>
              <a:buFont typeface="Arial"/>
              <a:buNone/>
              <a:defRPr sz="4000" b="1" i="0" u="none" strike="noStrike" cap="none">
                <a:solidFill>
                  <a:schemeClr val="lt1"/>
                </a:solidFill>
                <a:latin typeface="Slate Pro" panose="02000506040000020004" pitchFamily="2" charset="0"/>
                <a:ea typeface="Avenir"/>
                <a:cs typeface="Avenir"/>
                <a:sym typeface="Slate Pro" panose="02000506040000020004" pitchFamily="2" charset="0"/>
              </a:defRPr>
            </a:lvl1pPr>
            <a:lvl2pPr marL="914400" marR="0" lvl="1" indent="-317500" algn="l" rtl="0" eaLnBrk="1" hangingPunct="1">
              <a:lnSpc>
                <a:spcPct val="90000"/>
              </a:lnSpc>
              <a:spcBef>
                <a:spcPts val="500"/>
              </a:spcBef>
              <a:spcAft>
                <a:spcPts val="0"/>
              </a:spcAft>
              <a:buClr>
                <a:schemeClr val="dk1"/>
              </a:buClr>
              <a:buSzPts val="1400"/>
              <a:buFont typeface="Arial"/>
              <a:buChar char="•"/>
              <a:defRPr sz="1400" b="1" i="0" u="none" strike="noStrike" cap="none">
                <a:solidFill>
                  <a:schemeClr val="dk1"/>
                </a:solidFill>
                <a:latin typeface="Avenir"/>
                <a:ea typeface="Avenir"/>
                <a:cs typeface="Avenir"/>
                <a:sym typeface="Avenir"/>
              </a:defRPr>
            </a:lvl2pPr>
            <a:lvl3pPr marL="1371600" marR="0" lvl="2" indent="-304800" algn="l" rtl="0" eaLnBrk="1" hangingPunct="1">
              <a:lnSpc>
                <a:spcPct val="90000"/>
              </a:lnSpc>
              <a:spcBef>
                <a:spcPts val="500"/>
              </a:spcBef>
              <a:spcAft>
                <a:spcPts val="0"/>
              </a:spcAft>
              <a:buClr>
                <a:schemeClr val="dk1"/>
              </a:buClr>
              <a:buSzPts val="1200"/>
              <a:buFont typeface="Courier New"/>
              <a:buChar char="o"/>
              <a:defRPr sz="1200" b="1" i="0" u="none" strike="noStrike" cap="none">
                <a:solidFill>
                  <a:schemeClr val="dk1"/>
                </a:solidFill>
                <a:latin typeface="Avenir"/>
                <a:ea typeface="Avenir"/>
                <a:cs typeface="Avenir"/>
                <a:sym typeface="Avenir"/>
              </a:defRPr>
            </a:lvl3pPr>
            <a:lvl4pPr marL="1828800" marR="0" lvl="3" indent="-298450" algn="l" rtl="0" eaLnBrk="1" hangingPunct="1">
              <a:lnSpc>
                <a:spcPct val="90000"/>
              </a:lnSpc>
              <a:spcBef>
                <a:spcPts val="500"/>
              </a:spcBef>
              <a:spcAft>
                <a:spcPts val="0"/>
              </a:spcAft>
              <a:buClr>
                <a:schemeClr val="dk1"/>
              </a:buClr>
              <a:buSzPts val="1100"/>
              <a:buFont typeface="Avenir"/>
              <a:buChar char="−"/>
              <a:defRPr sz="1100" b="1" i="0" u="none" strike="noStrike" cap="none">
                <a:solidFill>
                  <a:schemeClr val="dk1"/>
                </a:solidFill>
                <a:latin typeface="Avenir"/>
                <a:ea typeface="Avenir"/>
                <a:cs typeface="Avenir"/>
                <a:sym typeface="Avenir"/>
              </a:defRPr>
            </a:lvl4pPr>
            <a:lvl5pPr marL="2286000" marR="0" lvl="4" indent="-298450" algn="l" rtl="0" eaLnBrk="1" hangingPunct="1">
              <a:lnSpc>
                <a:spcPct val="90000"/>
              </a:lnSpc>
              <a:spcBef>
                <a:spcPts val="500"/>
              </a:spcBef>
              <a:spcAft>
                <a:spcPts val="0"/>
              </a:spcAft>
              <a:buClr>
                <a:schemeClr val="dk1"/>
              </a:buClr>
              <a:buSzPts val="1100"/>
              <a:buFont typeface="Arial"/>
              <a:buChar char="•"/>
              <a:defRPr sz="1100" b="1" i="0" u="none" strike="noStrike" cap="none">
                <a:solidFill>
                  <a:schemeClr val="dk1"/>
                </a:solidFill>
                <a:latin typeface="Avenir"/>
                <a:ea typeface="Avenir"/>
                <a:cs typeface="Avenir"/>
                <a:sym typeface="Avenir"/>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pPr marL="0" indent="0"/>
            <a:r>
              <a:rPr lang="en-US" sz="2800"/>
              <a:t>Role definition</a:t>
            </a:r>
          </a:p>
        </p:txBody>
      </p:sp>
      <p:graphicFrame>
        <p:nvGraphicFramePr>
          <p:cNvPr id="5" name="Table 39">
            <a:extLst>
              <a:ext uri="{FF2B5EF4-FFF2-40B4-BE49-F238E27FC236}">
                <a16:creationId xmlns:a16="http://schemas.microsoft.com/office/drawing/2014/main" id="{C249C020-DC5D-6F1F-747D-C7F28F2F6306}"/>
              </a:ext>
            </a:extLst>
          </p:cNvPr>
          <p:cNvGraphicFramePr>
            <a:graphicFrameLocks noGrp="1"/>
          </p:cNvGraphicFramePr>
          <p:nvPr>
            <p:extLst>
              <p:ext uri="{D42A27DB-BD31-4B8C-83A1-F6EECF244321}">
                <p14:modId xmlns:p14="http://schemas.microsoft.com/office/powerpoint/2010/main" val="674417956"/>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lumOff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247814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368873-BC7C-C100-EA27-2E38B30934AF}"/>
              </a:ext>
            </a:extLst>
          </p:cNvPr>
          <p:cNvGraphicFramePr>
            <a:graphicFrameLocks noChangeAspect="1"/>
          </p:cNvGraphicFramePr>
          <p:nvPr>
            <p:custDataLst>
              <p:tags r:id="rId1"/>
            </p:custDataLst>
            <p:extLst>
              <p:ext uri="{D42A27DB-BD31-4B8C-83A1-F6EECF244321}">
                <p14:modId xmlns:p14="http://schemas.microsoft.com/office/powerpoint/2010/main" val="2336483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6368873-BC7C-C100-EA27-2E38B30934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25" name="Google Shape;1725;p56"/>
          <p:cNvSpPr txBox="1">
            <a:spLocks noGrp="1"/>
          </p:cNvSpPr>
          <p:nvPr>
            <p:ph type="title"/>
          </p:nvPr>
        </p:nvSpPr>
        <p:spPr>
          <a:xfrm>
            <a:off x="611188" y="636588"/>
            <a:ext cx="11347450" cy="350160"/>
          </a:xfrm>
          <a:prstGeom prst="rect">
            <a:avLst/>
          </a:prstGeom>
          <a:noFill/>
          <a:ln>
            <a:noFill/>
          </a:ln>
        </p:spPr>
        <p:txBody>
          <a:bodyPr spcFirstLastPara="1" wrap="square" lIns="0" tIns="0" rIns="0" bIns="0" anchor="b" anchorCtr="0">
            <a:noAutofit/>
          </a:bodyPr>
          <a:lstStyle/>
          <a:p>
            <a:pPr>
              <a:buSzPts val="2500"/>
            </a:pPr>
            <a:r>
              <a:rPr lang="en-US">
                <a:sym typeface="Slate Pro" panose="02000506040000020004" pitchFamily="2" charset="0"/>
              </a:rPr>
              <a:t>Sales development representative</a:t>
            </a:r>
          </a:p>
        </p:txBody>
      </p:sp>
      <p:graphicFrame>
        <p:nvGraphicFramePr>
          <p:cNvPr id="9" name="Table 8">
            <a:extLst>
              <a:ext uri="{FF2B5EF4-FFF2-40B4-BE49-F238E27FC236}">
                <a16:creationId xmlns:a16="http://schemas.microsoft.com/office/drawing/2014/main" id="{783DC4D8-9FB0-2686-CD52-C4CAC8761EC9}"/>
              </a:ext>
            </a:extLst>
          </p:cNvPr>
          <p:cNvGraphicFramePr>
            <a:graphicFrameLocks noGrp="1"/>
          </p:cNvGraphicFramePr>
          <p:nvPr>
            <p:extLst>
              <p:ext uri="{D42A27DB-BD31-4B8C-83A1-F6EECF244321}">
                <p14:modId xmlns:p14="http://schemas.microsoft.com/office/powerpoint/2010/main" val="2442902074"/>
              </p:ext>
            </p:extLst>
          </p:nvPr>
        </p:nvGraphicFramePr>
        <p:xfrm>
          <a:off x="611188" y="1224178"/>
          <a:ext cx="11161119" cy="4793677"/>
        </p:xfrm>
        <a:graphic>
          <a:graphicData uri="http://schemas.openxmlformats.org/drawingml/2006/table">
            <a:tbl>
              <a:tblPr/>
              <a:tblGrid>
                <a:gridCol w="2295525">
                  <a:extLst>
                    <a:ext uri="{9D8B030D-6E8A-4147-A177-3AD203B41FA5}">
                      <a16:colId xmlns:a16="http://schemas.microsoft.com/office/drawing/2014/main" val="3049965156"/>
                    </a:ext>
                  </a:extLst>
                </a:gridCol>
                <a:gridCol w="8865594">
                  <a:extLst>
                    <a:ext uri="{9D8B030D-6E8A-4147-A177-3AD203B41FA5}">
                      <a16:colId xmlns:a16="http://schemas.microsoft.com/office/drawing/2014/main" val="3071236003"/>
                    </a:ext>
                  </a:extLst>
                </a:gridCol>
              </a:tblGrid>
              <a:tr h="3805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Competency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ctr"/>
                      <a:r>
                        <a:rPr lang="en-US" sz="1200" b="1" i="0" u="none" strike="noStrike">
                          <a:solidFill>
                            <a:schemeClr val="bg1"/>
                          </a:solidFill>
                          <a:effectLst/>
                          <a:latin typeface="Slate Pro" panose="02000506040000020004" pitchFamily="2" charset="0"/>
                          <a:sym typeface="Slate Pro" panose="02000506040000020004" pitchFamily="2" charset="0"/>
                        </a:rPr>
                        <a:t>Definition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76868251"/>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Active listening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indent="0" algn="l" fontAlgn="ctr"/>
                      <a:r>
                        <a:rPr lang="en-US" sz="1200" b="0" i="0" u="none" strike="noStrike">
                          <a:solidFill>
                            <a:schemeClr val="tx1"/>
                          </a:solidFill>
                          <a:effectLst/>
                          <a:latin typeface="Slate Pro" panose="02000506040000020004" pitchFamily="2" charset="0"/>
                          <a:sym typeface="Slate Pro" panose="02000506040000020004" pitchFamily="2" charset="0"/>
                        </a:rPr>
                        <a:t>Understands verbal cues from customers and adapts speaking style to ensure a productive and insightful conversation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69363"/>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Focusing on the buyer</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Tailors conversations to the relevant buyer persona and situation and prepares for prospect conversations ahead of time​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729925"/>
                  </a:ext>
                </a:extLst>
              </a:tr>
              <a:tr h="41383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Communicating via email</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Uses persuasive language that is clear and concise in customer e-mails; follows marketing guidance while customizing e-mail templates to individual customers​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067423"/>
                  </a:ext>
                </a:extLst>
              </a:tr>
              <a:tr h="3933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Managing processes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Quickly adopts new processes or tactics, uses organization’s systems, and understands and adheres to lead management processes, enablement tools, and company practices​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546262"/>
                  </a:ext>
                </a:extLst>
              </a:tr>
              <a:tr h="4163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Conducting market intelligence</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Gains knowledge about target customers, their businesses, and their industries and integrates that knowledge into customer target conversations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758064"/>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Qualifying opportunities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Builds rapport quickly, establishes interest, and gathers critical information about buying authority and attitudes​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586792"/>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Conducting prospect outreach</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Shuttles leads/prospects through their respective stages; prioritizes high-quality leads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0348667"/>
                  </a:ext>
                </a:extLst>
              </a:tr>
              <a:tr h="4158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Gaining prospect trust</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Gains prospects’ trust by providing them with the information they need to make a buying decision; prompts them with questions to continue developing their buying journey forward​</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6502356"/>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Prospect nurturing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Creates significant demand through tailored targeting and nurturing of key prospects and decision-makers </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594638"/>
                  </a:ext>
                </a:extLst>
              </a:tr>
              <a:tr h="4053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200" b="1" i="0" u="none" strike="noStrike" cap="none" noProof="0">
                          <a:solidFill>
                            <a:schemeClr val="tx1"/>
                          </a:solidFill>
                          <a:effectLst/>
                          <a:latin typeface="Slate Pro" panose="02000506040000020004" pitchFamily="2" charset="0"/>
                          <a:ea typeface="+mn-ea"/>
                          <a:cs typeface="+mn-cs"/>
                          <a:sym typeface="Slate Pro" panose="02000506040000020004" pitchFamily="2" charset="0"/>
                        </a:rPr>
                        <a:t>Communicating</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Demonstrates executive presence and maintains the audience’s attention when speaking to individuals and groups; creates relevant, easy-to-understand stories that illustrate the value proposition and ROI of the solution</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596698"/>
                  </a:ext>
                </a:extLst>
              </a:tr>
              <a:tr h="338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Applying tenacity</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60325" marR="0" indent="0" algn="l" rtl="0" fontAlgn="ctr">
                        <a:lnSpc>
                          <a:spcPct val="100000"/>
                        </a:lnSpc>
                        <a:spcBef>
                          <a:spcPts val="0"/>
                        </a:spcBef>
                        <a:spcAft>
                          <a:spcPts val="0"/>
                        </a:spcAft>
                        <a:buClr>
                          <a:srgbClr val="000000"/>
                        </a:buClr>
                        <a:buFont typeface="Arial"/>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Persists through difficult situations and actively seeks creative ways to overcome obstacles​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121515"/>
                  </a:ext>
                </a:extLst>
              </a:tr>
              <a:tr h="338328">
                <a:tc>
                  <a:txBody>
                    <a:bodyPr/>
                    <a:lstStyle/>
                    <a:p>
                      <a:pPr marL="60325" marR="0" indent="0" algn="l" rtl="0" fontAlgn="ctr">
                        <a:lnSpc>
                          <a:spcPct val="100000"/>
                        </a:lnSpc>
                        <a:spcBef>
                          <a:spcPts val="0"/>
                        </a:spcBef>
                        <a:spcAft>
                          <a:spcPts val="0"/>
                        </a:spcAft>
                        <a:buClr>
                          <a:srgbClr val="000000"/>
                        </a:buClr>
                        <a:buFont typeface="Arial"/>
                      </a:pPr>
                      <a:r>
                        <a:rPr lang="en-US" sz="1200" b="1" i="0" u="none" strike="noStrike" cap="none">
                          <a:solidFill>
                            <a:schemeClr val="tx1"/>
                          </a:solidFill>
                          <a:effectLst/>
                          <a:latin typeface="Slate Pro" panose="02000506040000020004" pitchFamily="2" charset="0"/>
                          <a:ea typeface="+mn-ea"/>
                          <a:cs typeface="+mn-cs"/>
                          <a:sym typeface="Slate Pro" panose="02000506040000020004" pitchFamily="2" charset="0"/>
                        </a:rPr>
                        <a:t>Utilizing marketing programs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0325"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200" b="0" i="0" u="none" strike="noStrike" cap="none">
                          <a:solidFill>
                            <a:schemeClr val="tx1"/>
                          </a:solidFill>
                          <a:effectLst/>
                          <a:latin typeface="Slate Pro" panose="02000506040000020004" pitchFamily="2" charset="0"/>
                          <a:ea typeface="+mn-ea"/>
                          <a:cs typeface="+mn-cs"/>
                          <a:sym typeface="Slate Pro" panose="02000506040000020004" pitchFamily="2" charset="0"/>
                        </a:rPr>
                        <a:t>Uses corporate marketing programs and material when relevant;  follows up with prospects who interact with marketing campaigns​</a:t>
                      </a:r>
                    </a:p>
                  </a:txBody>
                  <a:tcPr marL="3093" marR="3093" marT="30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833003"/>
                  </a:ext>
                </a:extLst>
              </a:tr>
            </a:tbl>
          </a:graphicData>
        </a:graphic>
      </p:graphicFrame>
      <p:sp>
        <p:nvSpPr>
          <p:cNvPr id="10" name="Slide Number Placeholder 18">
            <a:extLst>
              <a:ext uri="{FF2B5EF4-FFF2-40B4-BE49-F238E27FC236}">
                <a16:creationId xmlns:a16="http://schemas.microsoft.com/office/drawing/2014/main" id="{080BEE9C-F274-4B5D-F988-1EB4364DB177}"/>
              </a:ext>
            </a:extLst>
          </p:cNvPr>
          <p:cNvSpPr>
            <a:spLocks noGrp="1"/>
          </p:cNvSpPr>
          <p:nvPr>
            <p:ph type="sldNum" sz="quarter" idx="12"/>
          </p:nvPr>
        </p:nvSpPr>
        <p:spPr>
          <a:xfrm>
            <a:off x="11459887" y="6498111"/>
            <a:ext cx="31242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2802E-9DD6-405B-AB3F-9D3B334657C6}" type="slidenum">
              <a:rPr kumimoji="0" lang="en-US" sz="1200" b="0" i="0" u="none" strike="noStrike" kern="1200" cap="none" spc="0" normalizeH="0" baseline="0" noProof="0" smtClean="0">
                <a:ln>
                  <a:noFill/>
                </a:ln>
                <a:solidFill>
                  <a:srgbClr val="4D4D4D"/>
                </a:solidFill>
                <a:effectLst/>
                <a:uLnTx/>
                <a:uFillTx/>
                <a:ea typeface="+mn-ea"/>
                <a:cs typeface="+mn-cs"/>
                <a:sym typeface="Slate Pro" panose="0200050604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D4D4D"/>
              </a:solidFill>
              <a:effectLst/>
              <a:uLnTx/>
              <a:uFillTx/>
              <a:ea typeface="+mn-ea"/>
              <a:cs typeface="+mn-cs"/>
              <a:sym typeface="Slate Pro" panose="02000506040000020004" pitchFamily="2" charset="0"/>
            </a:endParaRPr>
          </a:p>
        </p:txBody>
      </p:sp>
      <p:sp>
        <p:nvSpPr>
          <p:cNvPr id="12" name="TextBox 11">
            <a:extLst>
              <a:ext uri="{FF2B5EF4-FFF2-40B4-BE49-F238E27FC236}">
                <a16:creationId xmlns:a16="http://schemas.microsoft.com/office/drawing/2014/main" id="{C240076C-1202-1965-B417-979763638553}"/>
              </a:ext>
            </a:extLst>
          </p:cNvPr>
          <p:cNvSpPr txBox="1"/>
          <p:nvPr/>
        </p:nvSpPr>
        <p:spPr>
          <a:xfrm>
            <a:off x="1619347" y="6310034"/>
            <a:ext cx="5937633" cy="138499"/>
          </a:xfrm>
          <a:prstGeom prst="rect">
            <a:avLst/>
          </a:prstGeom>
          <a:noFill/>
        </p:spPr>
        <p:txBody>
          <a:bodyPr wrap="square" lIns="0" tIns="0" rIns="0" b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Slate Pro" panose="02000506040000020004" pitchFamily="2" charset="0"/>
                <a:ea typeface="+mn-ea"/>
                <a:cs typeface="+mn-cs"/>
                <a:sym typeface="Slate Pro" panose="02000506040000020004" pitchFamily="2" charset="0"/>
              </a:rPr>
              <a:t>Source: </a:t>
            </a:r>
            <a:r>
              <a:rPr kumimoji="0" lang="en-US" sz="900" b="0" i="0" u="none" strike="noStrike" kern="0" cap="none" spc="0" normalizeH="0" baseline="0" noProof="0">
                <a:ln>
                  <a:noFill/>
                </a:ln>
                <a:solidFill>
                  <a:srgbClr val="4D4D4D"/>
                </a:solidFill>
                <a:effectLst/>
                <a:uLnTx/>
                <a:uFillTx/>
                <a:latin typeface="Slate Pro" panose="02000506040000020004" pitchFamily="2" charset="0"/>
                <a:sym typeface="Slate Pro" panose="02000506040000020004" pitchFamily="2" charset="0"/>
              </a:rPr>
              <a:t>SBI Library and aligned on during role profiles</a:t>
            </a:r>
          </a:p>
        </p:txBody>
      </p:sp>
      <p:graphicFrame>
        <p:nvGraphicFramePr>
          <p:cNvPr id="3" name="Table 39">
            <a:extLst>
              <a:ext uri="{FF2B5EF4-FFF2-40B4-BE49-F238E27FC236}">
                <a16:creationId xmlns:a16="http://schemas.microsoft.com/office/drawing/2014/main" id="{E29AB3C9-7267-BEFF-C9E1-291BA4BF5BAA}"/>
              </a:ext>
            </a:extLst>
          </p:cNvPr>
          <p:cNvGraphicFramePr>
            <a:graphicFrameLocks noGrp="1"/>
          </p:cNvGraphicFramePr>
          <p:nvPr>
            <p:extLst>
              <p:ext uri="{D42A27DB-BD31-4B8C-83A1-F6EECF244321}">
                <p14:modId xmlns:p14="http://schemas.microsoft.com/office/powerpoint/2010/main" val="2476957237"/>
              </p:ext>
            </p:extLst>
          </p:nvPr>
        </p:nvGraphicFramePr>
        <p:xfrm>
          <a:off x="611189" y="1194"/>
          <a:ext cx="10971216" cy="198120"/>
        </p:xfrm>
        <a:graphic>
          <a:graphicData uri="http://schemas.openxmlformats.org/drawingml/2006/table">
            <a:tbl>
              <a:tblPr firstRow="1" bandRow="1">
                <a:tableStyleId>{5C22544A-7EE6-4342-B048-85BDC9FD1C3A}</a:tableStyleId>
              </a:tblPr>
              <a:tblGrid>
                <a:gridCol w="1219024">
                  <a:extLst>
                    <a:ext uri="{9D8B030D-6E8A-4147-A177-3AD203B41FA5}">
                      <a16:colId xmlns:a16="http://schemas.microsoft.com/office/drawing/2014/main" val="4047512855"/>
                    </a:ext>
                  </a:extLst>
                </a:gridCol>
                <a:gridCol w="1219024">
                  <a:extLst>
                    <a:ext uri="{9D8B030D-6E8A-4147-A177-3AD203B41FA5}">
                      <a16:colId xmlns:a16="http://schemas.microsoft.com/office/drawing/2014/main" val="1980138887"/>
                    </a:ext>
                  </a:extLst>
                </a:gridCol>
                <a:gridCol w="1219024">
                  <a:extLst>
                    <a:ext uri="{9D8B030D-6E8A-4147-A177-3AD203B41FA5}">
                      <a16:colId xmlns:a16="http://schemas.microsoft.com/office/drawing/2014/main" val="2755386649"/>
                    </a:ext>
                  </a:extLst>
                </a:gridCol>
                <a:gridCol w="1219024">
                  <a:extLst>
                    <a:ext uri="{9D8B030D-6E8A-4147-A177-3AD203B41FA5}">
                      <a16:colId xmlns:a16="http://schemas.microsoft.com/office/drawing/2014/main" val="245720100"/>
                    </a:ext>
                  </a:extLst>
                </a:gridCol>
                <a:gridCol w="1219024">
                  <a:extLst>
                    <a:ext uri="{9D8B030D-6E8A-4147-A177-3AD203B41FA5}">
                      <a16:colId xmlns:a16="http://schemas.microsoft.com/office/drawing/2014/main" val="1580459457"/>
                    </a:ext>
                  </a:extLst>
                </a:gridCol>
                <a:gridCol w="1219024">
                  <a:extLst>
                    <a:ext uri="{9D8B030D-6E8A-4147-A177-3AD203B41FA5}">
                      <a16:colId xmlns:a16="http://schemas.microsoft.com/office/drawing/2014/main" val="1128334532"/>
                    </a:ext>
                  </a:extLst>
                </a:gridCol>
                <a:gridCol w="1219024">
                  <a:extLst>
                    <a:ext uri="{9D8B030D-6E8A-4147-A177-3AD203B41FA5}">
                      <a16:colId xmlns:a16="http://schemas.microsoft.com/office/drawing/2014/main" val="2472428310"/>
                    </a:ext>
                  </a:extLst>
                </a:gridCol>
                <a:gridCol w="1219024">
                  <a:extLst>
                    <a:ext uri="{9D8B030D-6E8A-4147-A177-3AD203B41FA5}">
                      <a16:colId xmlns:a16="http://schemas.microsoft.com/office/drawing/2014/main" val="1488943327"/>
                    </a:ext>
                  </a:extLst>
                </a:gridCol>
                <a:gridCol w="1219024">
                  <a:extLst>
                    <a:ext uri="{9D8B030D-6E8A-4147-A177-3AD203B41FA5}">
                      <a16:colId xmlns:a16="http://schemas.microsoft.com/office/drawing/2014/main" val="50484470"/>
                    </a:ext>
                  </a:extLst>
                </a:gridCol>
              </a:tblGrid>
              <a:tr h="184666">
                <a:tc>
                  <a:txBody>
                    <a:bodyPr/>
                    <a:lstStyle/>
                    <a:p>
                      <a:r>
                        <a:rPr lang="en-US" sz="700">
                          <a:latin typeface="Slate Pro" panose="02000506040000020004" pitchFamily="2" charset="0"/>
                          <a:sym typeface="Slate Pro" panose="02000506040000020004" pitchFamily="2" charset="0"/>
                        </a:rPr>
                        <a:t>Sales rep</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ISR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SDR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lumMod val="50000"/>
                        <a:lumOff val="50000"/>
                      </a:schemeClr>
                    </a:solidFill>
                  </a:tcPr>
                </a:tc>
                <a:tc>
                  <a:txBody>
                    <a:bodyPr/>
                    <a:lstStyle/>
                    <a:p>
                      <a:r>
                        <a:rPr lang="en-US" sz="700">
                          <a:latin typeface="Slate Pro" panose="02000506040000020004" pitchFamily="2" charset="0"/>
                          <a:sym typeface="Slate Pro" panose="02000506040000020004" pitchFamily="2" charset="0"/>
                        </a:rPr>
                        <a:t>CAM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Sales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SE manager</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r>
                        <a:rPr lang="en-US" sz="700">
                          <a:latin typeface="Slate Pro" panose="02000506040000020004" pitchFamily="2" charset="0"/>
                          <a:sym typeface="Slate Pro" panose="02000506040000020004" pitchFamily="2" charset="0"/>
                        </a:rPr>
                        <a:t>CSM manager</a:t>
                      </a:r>
                    </a:p>
                  </a:txBody>
                  <a:tcP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27291806"/>
                  </a:ext>
                </a:extLst>
              </a:tr>
            </a:tbl>
          </a:graphicData>
        </a:graphic>
      </p:graphicFrame>
    </p:spTree>
    <p:extLst>
      <p:ext uri="{BB962C8B-B14F-4D97-AF65-F5344CB8AC3E}">
        <p14:creationId xmlns:p14="http://schemas.microsoft.com/office/powerpoint/2010/main" val="15245473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I Master PPT Template Update 8.15.22" id="{68ED61B3-7232-3A4B-80F7-6CE21913EE14}" vid="{C4E53A5F-97B0-994C-98F4-9F2A0E773843}"/>
    </a:ext>
  </a:extLst>
</a:theme>
</file>

<file path=ppt/theme/theme2.xml><?xml version="1.0" encoding="utf-8"?>
<a:theme xmlns:a="http://schemas.openxmlformats.org/drawingml/2006/main" name="1_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71745fe-8e84-41ad-935b-7c5d8babdf9e" xsi:nil="true"/>
    <lcf76f155ced4ddcb4097134ff3c332f xmlns="a3b0eac3-55b5-4ee4-ade7-be65d09c5d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45970336D75C4CAB2ECCCE65268DD7" ma:contentTypeVersion="14" ma:contentTypeDescription="Create a new document." ma:contentTypeScope="" ma:versionID="3d557a90f4d64ddfe2d3d576b0cd8d36">
  <xsd:schema xmlns:xsd="http://www.w3.org/2001/XMLSchema" xmlns:xs="http://www.w3.org/2001/XMLSchema" xmlns:p="http://schemas.microsoft.com/office/2006/metadata/properties" xmlns:ns2="a3b0eac3-55b5-4ee4-ade7-be65d09c5d6e" xmlns:ns3="b71745fe-8e84-41ad-935b-7c5d8babdf9e" targetNamespace="http://schemas.microsoft.com/office/2006/metadata/properties" ma:root="true" ma:fieldsID="14763c1e418e199e061edc34360a609c" ns2:_="" ns3:_="">
    <xsd:import namespace="a3b0eac3-55b5-4ee4-ade7-be65d09c5d6e"/>
    <xsd:import namespace="b71745fe-8e84-41ad-935b-7c5d8babdf9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eac3-55b5-4ee4-ade7-be65d09c5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b09f5f-bb09-4671-a415-1b43de82a03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745fe-8e84-41ad-935b-7c5d8babdf9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c26ba9-e713-4591-b7b4-aedaf132b945}" ma:internalName="TaxCatchAll" ma:showField="CatchAllData" ma:web="b71745fe-8e84-41ad-935b-7c5d8babdf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1AAAED-0D59-4FED-ADDD-ADC44CF750D7}">
  <ds:schemaRefs>
    <ds:schemaRef ds:uri="http://schemas.microsoft.com/sharepoint/v3/contenttype/forms"/>
  </ds:schemaRefs>
</ds:datastoreItem>
</file>

<file path=customXml/itemProps2.xml><?xml version="1.0" encoding="utf-8"?>
<ds:datastoreItem xmlns:ds="http://schemas.openxmlformats.org/officeDocument/2006/customXml" ds:itemID="{A691C41C-EAA2-4239-A677-4BCBEA506906}">
  <ds:schemaRefs>
    <ds:schemaRef ds:uri="http://schemas.microsoft.com/office/2006/metadata/properties"/>
    <ds:schemaRef ds:uri="http://schemas.microsoft.com/office/infopath/2007/PartnerControls"/>
    <ds:schemaRef ds:uri="b71745fe-8e84-41ad-935b-7c5d8babdf9e"/>
    <ds:schemaRef ds:uri="a3b0eac3-55b5-4ee4-ade7-be65d09c5d6e"/>
  </ds:schemaRefs>
</ds:datastoreItem>
</file>

<file path=customXml/itemProps3.xml><?xml version="1.0" encoding="utf-8"?>
<ds:datastoreItem xmlns:ds="http://schemas.openxmlformats.org/officeDocument/2006/customXml" ds:itemID="{0B3A2A2B-D48F-4B8E-9427-CA1B7A061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0eac3-55b5-4ee4-ade7-be65d09c5d6e"/>
    <ds:schemaRef ds:uri="b71745fe-8e84-41ad-935b-7c5d8bab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235</TotalTime>
  <Words>3968</Words>
  <Application>Microsoft Office PowerPoint</Application>
  <PresentationFormat>Widescreen</PresentationFormat>
  <Paragraphs>494</Paragraphs>
  <Slides>20</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Arial</vt:lpstr>
      <vt:lpstr>Avenir</vt:lpstr>
      <vt:lpstr>Avenir Next LT Pro</vt:lpstr>
      <vt:lpstr>Calibri</vt:lpstr>
      <vt:lpstr>Courier New</vt:lpstr>
      <vt:lpstr>Slate Pro</vt:lpstr>
      <vt:lpstr>Office Theme</vt:lpstr>
      <vt:lpstr>1_SBI PPT</vt:lpstr>
      <vt:lpstr>think-cell Slide</vt:lpstr>
      <vt:lpstr>Sales Role Competencies</vt:lpstr>
      <vt:lpstr>PowerPoint Presentation</vt:lpstr>
      <vt:lpstr>Seller</vt:lpstr>
      <vt:lpstr>PowerPoint Presentation</vt:lpstr>
      <vt:lpstr>Inside sales representative</vt:lpstr>
      <vt:lpstr>PowerPoint Presentation</vt:lpstr>
      <vt:lpstr>Sales engineer</vt:lpstr>
      <vt:lpstr>PowerPoint Presentation</vt:lpstr>
      <vt:lpstr>Sales development representative</vt:lpstr>
      <vt:lpstr>PowerPoint Presentation</vt:lpstr>
      <vt:lpstr>Channel account manager</vt:lpstr>
      <vt:lpstr>PowerPoint Presentation</vt:lpstr>
      <vt:lpstr>Sales manager</vt:lpstr>
      <vt:lpstr>PowerPoint Presentation</vt:lpstr>
      <vt:lpstr>Sales engineer manager</vt:lpstr>
      <vt:lpstr>PowerPoint Presentation</vt:lpstr>
      <vt:lpstr>Customer success manager</vt:lpstr>
      <vt:lpstr>PowerPoint Presentation</vt:lpstr>
      <vt:lpstr>CSM manager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Kurey</dc:creator>
  <cp:lastModifiedBy>Dave Lingebach</cp:lastModifiedBy>
  <cp:revision>109</cp:revision>
  <dcterms:created xsi:type="dcterms:W3CDTF">2023-04-19T20:17:28Z</dcterms:created>
  <dcterms:modified xsi:type="dcterms:W3CDTF">2024-01-28T21:18:58Z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0x0101002745970336D75C4CAB2ECCCE65268DD7</vt:lpwstr>
  </property>
  <property fmtid="{D5CDD505-2E9C-101B-9397-08002B2CF9AE}" pid="3" name="MediaServiceImageTags">
    <vt:lpwstr/>
  </property>
</Properties>
</file>