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257" r:id="rId2"/>
    <p:sldId id="277" r:id="rId3"/>
    <p:sldId id="278" r:id="rId4"/>
    <p:sldId id="279" r:id="rId5"/>
    <p:sldId id="280" r:id="rId6"/>
    <p:sldId id="281" r:id="rId7"/>
    <p:sldId id="28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327C"/>
    <a:srgbClr val="03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509"/>
    <p:restoredTop sz="96197"/>
  </p:normalViewPr>
  <p:slideViewPr>
    <p:cSldViewPr snapToGrid="0" snapToObjects="1">
      <p:cViewPr varScale="1">
        <p:scale>
          <a:sx n="65" d="100"/>
          <a:sy n="65" d="100"/>
        </p:scale>
        <p:origin x="232" y="1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4B469D-EC01-46CF-A96C-D9D6494B7B2D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3582BF-0EB9-4D26-A32E-A024CBF3022C}">
      <dgm:prSet phldrT="[Text]"/>
      <dgm:spPr>
        <a:solidFill>
          <a:srgbClr val="02327C"/>
        </a:solidFill>
      </dgm:spPr>
      <dgm:t>
        <a:bodyPr/>
        <a:lstStyle/>
        <a:p>
          <a:r>
            <a:rPr lang="en-US" b="1" dirty="0">
              <a:latin typeface="+mj-lt"/>
            </a:rPr>
            <a:t>Map Sales Process to Buying Process</a:t>
          </a:r>
        </a:p>
      </dgm:t>
    </dgm:pt>
    <dgm:pt modelId="{FB1FBFAA-A6AD-4874-BAE4-F4D88CAEEE03}" type="parTrans" cxnId="{1BC01AFB-923D-41BD-B477-D8E6459EF455}">
      <dgm:prSet/>
      <dgm:spPr/>
      <dgm:t>
        <a:bodyPr/>
        <a:lstStyle/>
        <a:p>
          <a:endParaRPr lang="en-US">
            <a:latin typeface="Avenir LT Std 35 Light" panose="020B0402020203020204" pitchFamily="34" charset="0"/>
          </a:endParaRPr>
        </a:p>
      </dgm:t>
    </dgm:pt>
    <dgm:pt modelId="{6EE15D1E-D2DA-461C-AD83-D7E7AE0CCD91}" type="sibTrans" cxnId="{1BC01AFB-923D-41BD-B477-D8E6459EF455}">
      <dgm:prSet/>
      <dgm:spPr/>
      <dgm:t>
        <a:bodyPr/>
        <a:lstStyle/>
        <a:p>
          <a:endParaRPr lang="en-US">
            <a:latin typeface="Avenir LT Std 35 Light" panose="020B0402020203020204" pitchFamily="34" charset="0"/>
          </a:endParaRPr>
        </a:p>
      </dgm:t>
    </dgm:pt>
    <dgm:pt modelId="{FD118E92-4857-49D0-9BA0-35C9ED4728CB}">
      <dgm:prSet phldrT="[Text]" custT="1"/>
      <dgm:spPr/>
      <dgm:t>
        <a:bodyPr/>
        <a:lstStyle/>
        <a:p>
          <a:r>
            <a:rPr lang="en-US" sz="1200" dirty="0">
              <a:latin typeface="+mn-lt"/>
            </a:rPr>
            <a:t>- Document both the buying and sales process by stage</a:t>
          </a:r>
        </a:p>
        <a:p>
          <a:r>
            <a:rPr lang="en-US" sz="1200" dirty="0">
              <a:latin typeface="+mn-lt"/>
            </a:rPr>
            <a:t>- Identify the exit criteria (buyer action) for each</a:t>
          </a:r>
        </a:p>
      </dgm:t>
    </dgm:pt>
    <dgm:pt modelId="{AFD55321-541B-47D1-8EDF-83DE2656B0D5}" type="parTrans" cxnId="{A52AE6DD-9FD0-4F31-81B2-83ACA57E3F0C}">
      <dgm:prSet/>
      <dgm:spPr/>
      <dgm:t>
        <a:bodyPr/>
        <a:lstStyle/>
        <a:p>
          <a:endParaRPr lang="en-US">
            <a:latin typeface="Avenir LT Std 35 Light" panose="020B0402020203020204" pitchFamily="34" charset="0"/>
          </a:endParaRPr>
        </a:p>
      </dgm:t>
    </dgm:pt>
    <dgm:pt modelId="{19317BB8-15E9-4804-A577-5F94170C0F3E}" type="sibTrans" cxnId="{A52AE6DD-9FD0-4F31-81B2-83ACA57E3F0C}">
      <dgm:prSet/>
      <dgm:spPr/>
      <dgm:t>
        <a:bodyPr/>
        <a:lstStyle/>
        <a:p>
          <a:endParaRPr lang="en-US">
            <a:latin typeface="Avenir LT Std 35 Light" panose="020B0402020203020204" pitchFamily="34" charset="0"/>
          </a:endParaRPr>
        </a:p>
      </dgm:t>
    </dgm:pt>
    <dgm:pt modelId="{B7FE9CCB-3026-442D-9B47-6947D5CCAAB9}">
      <dgm:prSet phldrT="[Text]"/>
      <dgm:spPr>
        <a:solidFill>
          <a:srgbClr val="02327C"/>
        </a:solidFill>
      </dgm:spPr>
      <dgm:t>
        <a:bodyPr/>
        <a:lstStyle/>
        <a:p>
          <a:r>
            <a:rPr lang="en-US" b="1" dirty="0">
              <a:latin typeface="+mj-lt"/>
            </a:rPr>
            <a:t>Conduct a Content Audit</a:t>
          </a:r>
        </a:p>
      </dgm:t>
    </dgm:pt>
    <dgm:pt modelId="{28971759-38E4-4D21-A388-31104BA5DD8C}" type="parTrans" cxnId="{0D417908-5890-4315-8222-0C5155108980}">
      <dgm:prSet/>
      <dgm:spPr/>
      <dgm:t>
        <a:bodyPr/>
        <a:lstStyle/>
        <a:p>
          <a:endParaRPr lang="en-US">
            <a:latin typeface="Avenir LT Std 35 Light" panose="020B0402020203020204" pitchFamily="34" charset="0"/>
          </a:endParaRPr>
        </a:p>
      </dgm:t>
    </dgm:pt>
    <dgm:pt modelId="{80D30270-E385-4AB0-91CE-4EF01CBECD19}" type="sibTrans" cxnId="{0D417908-5890-4315-8222-0C5155108980}">
      <dgm:prSet/>
      <dgm:spPr/>
      <dgm:t>
        <a:bodyPr/>
        <a:lstStyle/>
        <a:p>
          <a:endParaRPr lang="en-US">
            <a:latin typeface="Avenir LT Std 35 Light" panose="020B0402020203020204" pitchFamily="34" charset="0"/>
          </a:endParaRPr>
        </a:p>
      </dgm:t>
    </dgm:pt>
    <dgm:pt modelId="{130840C4-41BE-4413-93D0-6CCC9BD639D8}">
      <dgm:prSet phldrT="[Text]" custT="1"/>
      <dgm:spPr/>
      <dgm:t>
        <a:bodyPr/>
        <a:lstStyle/>
        <a:p>
          <a:r>
            <a:rPr lang="en-US" sz="1200" dirty="0">
              <a:latin typeface="+mn-lt"/>
            </a:rPr>
            <a:t>- Create an Expert Panel of Sales and Marketing peers</a:t>
          </a:r>
        </a:p>
      </dgm:t>
    </dgm:pt>
    <dgm:pt modelId="{E638D1F8-ABAD-4057-AFBE-D98C772283C7}" type="parTrans" cxnId="{CB4963DD-8AF9-432E-A90D-6C38800647E2}">
      <dgm:prSet/>
      <dgm:spPr/>
      <dgm:t>
        <a:bodyPr/>
        <a:lstStyle/>
        <a:p>
          <a:endParaRPr lang="en-US">
            <a:latin typeface="Avenir LT Std 35 Light" panose="020B0402020203020204" pitchFamily="34" charset="0"/>
          </a:endParaRPr>
        </a:p>
      </dgm:t>
    </dgm:pt>
    <dgm:pt modelId="{2F54847B-20BC-4B53-89AD-3F309A7381AE}" type="sibTrans" cxnId="{CB4963DD-8AF9-432E-A90D-6C38800647E2}">
      <dgm:prSet/>
      <dgm:spPr/>
      <dgm:t>
        <a:bodyPr/>
        <a:lstStyle/>
        <a:p>
          <a:endParaRPr lang="en-US">
            <a:latin typeface="Avenir LT Std 35 Light" panose="020B0402020203020204" pitchFamily="34" charset="0"/>
          </a:endParaRPr>
        </a:p>
      </dgm:t>
    </dgm:pt>
    <dgm:pt modelId="{EC2F4806-A9D0-46E7-8419-43BD372B624B}">
      <dgm:prSet phldrT="[Text]"/>
      <dgm:spPr>
        <a:solidFill>
          <a:srgbClr val="02327C"/>
        </a:solidFill>
      </dgm:spPr>
      <dgm:t>
        <a:bodyPr/>
        <a:lstStyle/>
        <a:p>
          <a:r>
            <a:rPr lang="en-US" b="1" dirty="0">
              <a:latin typeface="+mj-lt"/>
            </a:rPr>
            <a:t>Create Sales Tools</a:t>
          </a:r>
        </a:p>
      </dgm:t>
    </dgm:pt>
    <dgm:pt modelId="{5DEC13EA-4D00-44D1-BE97-C019136F2E1C}" type="parTrans" cxnId="{1FCDED98-876A-41D3-9E24-4FFC6CB816F8}">
      <dgm:prSet/>
      <dgm:spPr/>
      <dgm:t>
        <a:bodyPr/>
        <a:lstStyle/>
        <a:p>
          <a:endParaRPr lang="en-US">
            <a:latin typeface="Avenir LT Std 35 Light" panose="020B0402020203020204" pitchFamily="34" charset="0"/>
          </a:endParaRPr>
        </a:p>
      </dgm:t>
    </dgm:pt>
    <dgm:pt modelId="{9A09BB00-F223-406B-9F0A-592D97A419FD}" type="sibTrans" cxnId="{1FCDED98-876A-41D3-9E24-4FFC6CB816F8}">
      <dgm:prSet/>
      <dgm:spPr/>
      <dgm:t>
        <a:bodyPr/>
        <a:lstStyle/>
        <a:p>
          <a:endParaRPr lang="en-US">
            <a:latin typeface="Avenir LT Std 35 Light" panose="020B0402020203020204" pitchFamily="34" charset="0"/>
          </a:endParaRPr>
        </a:p>
      </dgm:t>
    </dgm:pt>
    <dgm:pt modelId="{A6C94C66-FAEC-4390-9F14-D35F4F5D8319}">
      <dgm:prSet phldrT="[Text]" custT="1"/>
      <dgm:spPr/>
      <dgm:t>
        <a:bodyPr/>
        <a:lstStyle/>
        <a:p>
          <a:r>
            <a:rPr lang="en-US" sz="1200" dirty="0">
              <a:latin typeface="+mn-lt"/>
            </a:rPr>
            <a:t>- Identify gaps in collateral and tools that need to be created</a:t>
          </a:r>
        </a:p>
        <a:p>
          <a:r>
            <a:rPr lang="en-US" sz="1200" dirty="0">
              <a:latin typeface="+mn-lt"/>
            </a:rPr>
            <a:t>- Work with your marketing peers to develop a content creation strategy</a:t>
          </a:r>
        </a:p>
        <a:p>
          <a:r>
            <a:rPr lang="en-US" sz="1200" dirty="0">
              <a:latin typeface="+mn-lt"/>
            </a:rPr>
            <a:t>- Sales tools and job aides should be internal facing, while collateral is external facing</a:t>
          </a:r>
        </a:p>
      </dgm:t>
    </dgm:pt>
    <dgm:pt modelId="{AB348D08-B121-4FDB-9E93-16952E0CC105}" type="parTrans" cxnId="{6EEB5CBC-5200-463A-BB6D-E19E8620FBC2}">
      <dgm:prSet/>
      <dgm:spPr/>
      <dgm:t>
        <a:bodyPr/>
        <a:lstStyle/>
        <a:p>
          <a:endParaRPr lang="en-US">
            <a:latin typeface="Avenir LT Std 35 Light" panose="020B0402020203020204" pitchFamily="34" charset="0"/>
          </a:endParaRPr>
        </a:p>
      </dgm:t>
    </dgm:pt>
    <dgm:pt modelId="{45CC5BFE-8131-41A9-B544-8E8B6DFB3324}" type="sibTrans" cxnId="{6EEB5CBC-5200-463A-BB6D-E19E8620FBC2}">
      <dgm:prSet/>
      <dgm:spPr/>
      <dgm:t>
        <a:bodyPr/>
        <a:lstStyle/>
        <a:p>
          <a:endParaRPr lang="en-US">
            <a:latin typeface="Avenir LT Std 35 Light" panose="020B0402020203020204" pitchFamily="34" charset="0"/>
          </a:endParaRPr>
        </a:p>
      </dgm:t>
    </dgm:pt>
    <dgm:pt modelId="{AE0791D5-0D69-4094-A890-62DBA6D87E55}">
      <dgm:prSet phldrT="[Text]"/>
      <dgm:spPr>
        <a:solidFill>
          <a:srgbClr val="02327C"/>
        </a:solidFill>
      </dgm:spPr>
      <dgm:t>
        <a:bodyPr/>
        <a:lstStyle/>
        <a:p>
          <a:r>
            <a:rPr lang="en-US" b="1" dirty="0">
              <a:latin typeface="+mj-lt"/>
            </a:rPr>
            <a:t>Create Playbook</a:t>
          </a:r>
        </a:p>
      </dgm:t>
    </dgm:pt>
    <dgm:pt modelId="{85F351C6-9481-4549-BF4C-5EAB8CF20480}" type="parTrans" cxnId="{F6079667-CB56-403C-8A74-1155DDA87518}">
      <dgm:prSet/>
      <dgm:spPr/>
      <dgm:t>
        <a:bodyPr/>
        <a:lstStyle/>
        <a:p>
          <a:endParaRPr lang="en-US">
            <a:latin typeface="Avenir LT Std 35 Light" panose="020B0402020203020204" pitchFamily="34" charset="0"/>
          </a:endParaRPr>
        </a:p>
      </dgm:t>
    </dgm:pt>
    <dgm:pt modelId="{A45DB17D-5089-480F-88CA-91743342284B}" type="sibTrans" cxnId="{F6079667-CB56-403C-8A74-1155DDA87518}">
      <dgm:prSet/>
      <dgm:spPr/>
      <dgm:t>
        <a:bodyPr/>
        <a:lstStyle/>
        <a:p>
          <a:endParaRPr lang="en-US">
            <a:latin typeface="Avenir LT Std 35 Light" panose="020B0402020203020204" pitchFamily="34" charset="0"/>
          </a:endParaRPr>
        </a:p>
      </dgm:t>
    </dgm:pt>
    <dgm:pt modelId="{BC1ED92B-0176-4AD5-815C-B1416D6E6CD1}">
      <dgm:prSet phldrT="[Text]" custT="1"/>
      <dgm:spPr/>
      <dgm:t>
        <a:bodyPr/>
        <a:lstStyle/>
        <a:p>
          <a:r>
            <a:rPr lang="en-US" sz="1200" dirty="0">
              <a:latin typeface="+mn-lt"/>
            </a:rPr>
            <a:t>- Marry the content with tactical execution &amp; process</a:t>
          </a:r>
        </a:p>
        <a:p>
          <a:r>
            <a:rPr lang="en-US" sz="1200" dirty="0">
              <a:latin typeface="+mn-lt"/>
            </a:rPr>
            <a:t>- Ensure all of the content is mapped to the appropriate stage and buyer action</a:t>
          </a:r>
        </a:p>
        <a:p>
          <a:r>
            <a:rPr lang="en-US" sz="1200" dirty="0">
              <a:latin typeface="+mn-lt"/>
            </a:rPr>
            <a:t>- The goal of the playbook is to progress the deal from one stage to the next</a:t>
          </a:r>
        </a:p>
      </dgm:t>
    </dgm:pt>
    <dgm:pt modelId="{762CF695-C084-48A0-B60E-6785608F601F}" type="parTrans" cxnId="{85B6376E-3BF8-4D24-BF40-74249D7B52AB}">
      <dgm:prSet/>
      <dgm:spPr/>
      <dgm:t>
        <a:bodyPr/>
        <a:lstStyle/>
        <a:p>
          <a:endParaRPr lang="en-US">
            <a:latin typeface="Avenir LT Std 35 Light" panose="020B0402020203020204" pitchFamily="34" charset="0"/>
          </a:endParaRPr>
        </a:p>
      </dgm:t>
    </dgm:pt>
    <dgm:pt modelId="{D36A12AF-4ECF-4623-9034-7CDCDAD5AFE0}" type="sibTrans" cxnId="{85B6376E-3BF8-4D24-BF40-74249D7B52AB}">
      <dgm:prSet/>
      <dgm:spPr/>
      <dgm:t>
        <a:bodyPr/>
        <a:lstStyle/>
        <a:p>
          <a:endParaRPr lang="en-US">
            <a:latin typeface="Avenir LT Std 35 Light" panose="020B0402020203020204" pitchFamily="34" charset="0"/>
          </a:endParaRPr>
        </a:p>
      </dgm:t>
    </dgm:pt>
    <dgm:pt modelId="{2FA271B1-785C-4345-8BD4-58FA2DFB5655}">
      <dgm:prSet phldrT="[Text]"/>
      <dgm:spPr>
        <a:solidFill>
          <a:srgbClr val="02327C"/>
        </a:solidFill>
      </dgm:spPr>
      <dgm:t>
        <a:bodyPr/>
        <a:lstStyle/>
        <a:p>
          <a:r>
            <a:rPr lang="en-US" b="1" dirty="0">
              <a:latin typeface="+mj-lt"/>
            </a:rPr>
            <a:t>Iterate</a:t>
          </a:r>
        </a:p>
      </dgm:t>
    </dgm:pt>
    <dgm:pt modelId="{E1F72AF2-12A0-453B-9159-388695C809F1}" type="parTrans" cxnId="{C185FC3D-69FC-48F6-90AD-521F4566B93D}">
      <dgm:prSet/>
      <dgm:spPr/>
      <dgm:t>
        <a:bodyPr/>
        <a:lstStyle/>
        <a:p>
          <a:endParaRPr lang="en-US">
            <a:latin typeface="Avenir LT Std 35 Light" panose="020B0402020203020204" pitchFamily="34" charset="0"/>
          </a:endParaRPr>
        </a:p>
      </dgm:t>
    </dgm:pt>
    <dgm:pt modelId="{BE9A34FD-11DC-490C-9F6B-2897F3C9D014}" type="sibTrans" cxnId="{C185FC3D-69FC-48F6-90AD-521F4566B93D}">
      <dgm:prSet/>
      <dgm:spPr/>
      <dgm:t>
        <a:bodyPr/>
        <a:lstStyle/>
        <a:p>
          <a:endParaRPr lang="en-US">
            <a:latin typeface="Avenir LT Std 35 Light" panose="020B0402020203020204" pitchFamily="34" charset="0"/>
          </a:endParaRPr>
        </a:p>
      </dgm:t>
    </dgm:pt>
    <dgm:pt modelId="{EC7159AC-157D-49C0-BB16-1B1F1B0B3823}">
      <dgm:prSet phldrT="[Text]" custT="1"/>
      <dgm:spPr/>
      <dgm:t>
        <a:bodyPr/>
        <a:lstStyle/>
        <a:p>
          <a:endParaRPr lang="en-US" sz="1200" dirty="0">
            <a:latin typeface="+mn-lt"/>
          </a:endParaRPr>
        </a:p>
        <a:p>
          <a:r>
            <a:rPr lang="en-US" sz="1200" dirty="0">
              <a:latin typeface="+mn-lt"/>
            </a:rPr>
            <a:t>- Content and process will continue to change  </a:t>
          </a:r>
        </a:p>
        <a:p>
          <a:r>
            <a:rPr lang="en-US" sz="1200" dirty="0">
              <a:latin typeface="+mn-lt"/>
            </a:rPr>
            <a:t>- Be agile in your approach to the process</a:t>
          </a:r>
        </a:p>
      </dgm:t>
    </dgm:pt>
    <dgm:pt modelId="{D05F7C43-BAE7-4304-9CB5-B91ECE8CB7C0}" type="parTrans" cxnId="{96409B9E-8CFB-49D9-AB41-72F9396C2DF8}">
      <dgm:prSet/>
      <dgm:spPr/>
      <dgm:t>
        <a:bodyPr/>
        <a:lstStyle/>
        <a:p>
          <a:endParaRPr lang="en-US">
            <a:latin typeface="Avenir LT Std 35 Light" panose="020B0402020203020204" pitchFamily="34" charset="0"/>
          </a:endParaRPr>
        </a:p>
      </dgm:t>
    </dgm:pt>
    <dgm:pt modelId="{FD315BE9-51D2-482F-8CAE-7EE7FD25A781}" type="sibTrans" cxnId="{96409B9E-8CFB-49D9-AB41-72F9396C2DF8}">
      <dgm:prSet/>
      <dgm:spPr/>
      <dgm:t>
        <a:bodyPr/>
        <a:lstStyle/>
        <a:p>
          <a:endParaRPr lang="en-US">
            <a:latin typeface="Avenir LT Std 35 Light" panose="020B0402020203020204" pitchFamily="34" charset="0"/>
          </a:endParaRPr>
        </a:p>
      </dgm:t>
    </dgm:pt>
    <dgm:pt modelId="{1E132672-C3EA-40FE-A5C1-49594DA746AF}">
      <dgm:prSet phldrT="[Text]" custT="1"/>
      <dgm:spPr/>
      <dgm:t>
        <a:bodyPr/>
        <a:lstStyle/>
        <a:p>
          <a:r>
            <a:rPr lang="en-US" sz="1200" dirty="0">
              <a:latin typeface="+mn-lt"/>
            </a:rPr>
            <a:t>- Identify gaps and close them in the playbook</a:t>
          </a:r>
        </a:p>
      </dgm:t>
    </dgm:pt>
    <dgm:pt modelId="{EFBC8A44-D324-4BDA-8F82-11211B721352}" type="parTrans" cxnId="{8EA63D4D-644D-458A-9509-5E075D35500D}">
      <dgm:prSet/>
      <dgm:spPr/>
      <dgm:t>
        <a:bodyPr/>
        <a:lstStyle/>
        <a:p>
          <a:endParaRPr lang="en-US">
            <a:latin typeface="Avenir LT Std 35 Light" panose="020B0402020203020204" pitchFamily="34" charset="0"/>
          </a:endParaRPr>
        </a:p>
      </dgm:t>
    </dgm:pt>
    <dgm:pt modelId="{264F8639-D906-4EA3-B03B-0FFDD358983D}" type="sibTrans" cxnId="{8EA63D4D-644D-458A-9509-5E075D35500D}">
      <dgm:prSet/>
      <dgm:spPr/>
      <dgm:t>
        <a:bodyPr/>
        <a:lstStyle/>
        <a:p>
          <a:endParaRPr lang="en-US">
            <a:latin typeface="Avenir LT Std 35 Light" panose="020B0402020203020204" pitchFamily="34" charset="0"/>
          </a:endParaRPr>
        </a:p>
      </dgm:t>
    </dgm:pt>
    <dgm:pt modelId="{F412D83A-92D1-401B-AEFC-FAA976E8AC2B}">
      <dgm:prSet phldrT="[Text]" custT="1"/>
      <dgm:spPr/>
      <dgm:t>
        <a:bodyPr/>
        <a:lstStyle/>
        <a:p>
          <a:r>
            <a:rPr lang="en-US" sz="1200" dirty="0">
              <a:latin typeface="+mn-lt"/>
            </a:rPr>
            <a:t>- Identify tactical actions to progress the buyer into the next phase of the buying process</a:t>
          </a:r>
        </a:p>
      </dgm:t>
    </dgm:pt>
    <dgm:pt modelId="{82C68F2D-DE52-4C46-A38F-597C279110B2}" type="parTrans" cxnId="{02C60901-6284-48FE-8E47-B58F6818818F}">
      <dgm:prSet/>
      <dgm:spPr/>
      <dgm:t>
        <a:bodyPr/>
        <a:lstStyle/>
        <a:p>
          <a:endParaRPr lang="en-US">
            <a:latin typeface="Avenir LT Std 35 Light" panose="020B0402020203020204" pitchFamily="34" charset="0"/>
          </a:endParaRPr>
        </a:p>
      </dgm:t>
    </dgm:pt>
    <dgm:pt modelId="{188A1978-D012-43D1-B667-8B80BECCAD00}" type="sibTrans" cxnId="{02C60901-6284-48FE-8E47-B58F6818818F}">
      <dgm:prSet/>
      <dgm:spPr/>
      <dgm:t>
        <a:bodyPr/>
        <a:lstStyle/>
        <a:p>
          <a:endParaRPr lang="en-US">
            <a:latin typeface="Avenir LT Std 35 Light" panose="020B0402020203020204" pitchFamily="34" charset="0"/>
          </a:endParaRPr>
        </a:p>
      </dgm:t>
    </dgm:pt>
    <dgm:pt modelId="{9F58D2A3-1011-4D81-8E2A-9C2F60EE458E}">
      <dgm:prSet phldrT="[Text]" custT="1"/>
      <dgm:spPr/>
      <dgm:t>
        <a:bodyPr/>
        <a:lstStyle/>
        <a:p>
          <a:r>
            <a:rPr lang="en-US" sz="1200" dirty="0">
              <a:latin typeface="+mn-lt"/>
            </a:rPr>
            <a:t>- Perform an audit of all sales collateral and sales tools</a:t>
          </a:r>
        </a:p>
      </dgm:t>
    </dgm:pt>
    <dgm:pt modelId="{72735E97-3964-4C94-BD03-CA1A7600FBC7}" type="parTrans" cxnId="{FFD75385-5796-4260-A3BE-C2EDDEF96A98}">
      <dgm:prSet/>
      <dgm:spPr/>
      <dgm:t>
        <a:bodyPr/>
        <a:lstStyle/>
        <a:p>
          <a:endParaRPr lang="en-US">
            <a:latin typeface="Avenir LT Std 35 Light" panose="020B0402020203020204" pitchFamily="34" charset="0"/>
          </a:endParaRPr>
        </a:p>
      </dgm:t>
    </dgm:pt>
    <dgm:pt modelId="{CCDB2E33-DEA7-442D-A117-ADC1E63F554F}" type="sibTrans" cxnId="{FFD75385-5796-4260-A3BE-C2EDDEF96A98}">
      <dgm:prSet/>
      <dgm:spPr/>
      <dgm:t>
        <a:bodyPr/>
        <a:lstStyle/>
        <a:p>
          <a:endParaRPr lang="en-US">
            <a:latin typeface="Avenir LT Std 35 Light" panose="020B0402020203020204" pitchFamily="34" charset="0"/>
          </a:endParaRPr>
        </a:p>
      </dgm:t>
    </dgm:pt>
    <dgm:pt modelId="{41C9F3C4-96EF-4A2D-8AE2-7AEFE9285233}">
      <dgm:prSet phldrT="[Text]" custT="1"/>
      <dgm:spPr/>
      <dgm:t>
        <a:bodyPr/>
        <a:lstStyle/>
        <a:p>
          <a:r>
            <a:rPr lang="en-US" sz="1200" dirty="0">
              <a:latin typeface="+mn-lt"/>
            </a:rPr>
            <a:t>- Associate content to the appropriate stages/product/buyer action</a:t>
          </a:r>
        </a:p>
      </dgm:t>
    </dgm:pt>
    <dgm:pt modelId="{731EA2DE-6DEC-425C-8728-E9BADD58774E}" type="parTrans" cxnId="{16F23172-4DD5-4B5E-8951-B2FE97102DC3}">
      <dgm:prSet/>
      <dgm:spPr/>
      <dgm:t>
        <a:bodyPr/>
        <a:lstStyle/>
        <a:p>
          <a:endParaRPr lang="en-US">
            <a:latin typeface="Avenir LT Std 35 Light" panose="020B0402020203020204" pitchFamily="34" charset="0"/>
          </a:endParaRPr>
        </a:p>
      </dgm:t>
    </dgm:pt>
    <dgm:pt modelId="{93140138-1C0C-4E90-8743-A25D23535883}" type="sibTrans" cxnId="{16F23172-4DD5-4B5E-8951-B2FE97102DC3}">
      <dgm:prSet/>
      <dgm:spPr/>
      <dgm:t>
        <a:bodyPr/>
        <a:lstStyle/>
        <a:p>
          <a:endParaRPr lang="en-US">
            <a:latin typeface="Avenir LT Std 35 Light" panose="020B0402020203020204" pitchFamily="34" charset="0"/>
          </a:endParaRPr>
        </a:p>
      </dgm:t>
    </dgm:pt>
    <dgm:pt modelId="{D0F6803D-B3E0-4B80-A4E4-96B8BDDF384D}" type="pres">
      <dgm:prSet presAssocID="{774B469D-EC01-46CF-A96C-D9D6494B7B2D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9E0C86B3-844E-423B-8465-FA1250BAA3CE}" type="pres">
      <dgm:prSet presAssocID="{133582BF-0EB9-4D26-A32E-A024CBF3022C}" presName="parentText1" presStyleLbl="node1" presStyleIdx="0" presStyleCnt="5" custScaleX="123402">
        <dgm:presLayoutVars>
          <dgm:chMax/>
          <dgm:chPref val="3"/>
          <dgm:bulletEnabled val="1"/>
        </dgm:presLayoutVars>
      </dgm:prSet>
      <dgm:spPr/>
    </dgm:pt>
    <dgm:pt modelId="{6E2B42F9-3541-4A60-AE3F-A2675B2AEF0B}" type="pres">
      <dgm:prSet presAssocID="{133582BF-0EB9-4D26-A32E-A024CBF3022C}" presName="childText1" presStyleLbl="solidAlignAcc1" presStyleIdx="0" presStyleCnt="5" custScaleX="112990" custScaleY="115791" custLinFactNeighborX="-55816" custLinFactNeighborY="5515">
        <dgm:presLayoutVars>
          <dgm:chMax val="0"/>
          <dgm:chPref val="0"/>
          <dgm:bulletEnabled val="1"/>
        </dgm:presLayoutVars>
      </dgm:prSet>
      <dgm:spPr/>
    </dgm:pt>
    <dgm:pt modelId="{55EEC58C-7071-4746-A5F0-B076C6A0C418}" type="pres">
      <dgm:prSet presAssocID="{B7FE9CCB-3026-442D-9B47-6947D5CCAAB9}" presName="parentText2" presStyleLbl="node1" presStyleIdx="1" presStyleCnt="5" custScaleX="123402" custLinFactNeighborX="152" custLinFactNeighborY="10895">
        <dgm:presLayoutVars>
          <dgm:chMax/>
          <dgm:chPref val="3"/>
          <dgm:bulletEnabled val="1"/>
        </dgm:presLayoutVars>
      </dgm:prSet>
      <dgm:spPr/>
    </dgm:pt>
    <dgm:pt modelId="{7E50C5FB-68A7-4669-B323-94A01320C080}" type="pres">
      <dgm:prSet presAssocID="{B7FE9CCB-3026-442D-9B47-6947D5CCAAB9}" presName="childText2" presStyleLbl="solidAlignAcc1" presStyleIdx="1" presStyleCnt="5" custScaleX="109373" custScaleY="115791" custLinFactNeighborX="-44404" custLinFactNeighborY="10697">
        <dgm:presLayoutVars>
          <dgm:chMax val="0"/>
          <dgm:chPref val="0"/>
          <dgm:bulletEnabled val="1"/>
        </dgm:presLayoutVars>
      </dgm:prSet>
      <dgm:spPr/>
    </dgm:pt>
    <dgm:pt modelId="{7FBCC958-88E0-4465-8F78-F95DB75ED665}" type="pres">
      <dgm:prSet presAssocID="{EC2F4806-A9D0-46E7-8419-43BD372B624B}" presName="parentText3" presStyleLbl="node1" presStyleIdx="2" presStyleCnt="5" custScaleX="123402" custLinFactNeighborX="191" custLinFactNeighborY="20114">
        <dgm:presLayoutVars>
          <dgm:chMax/>
          <dgm:chPref val="3"/>
          <dgm:bulletEnabled val="1"/>
        </dgm:presLayoutVars>
      </dgm:prSet>
      <dgm:spPr/>
    </dgm:pt>
    <dgm:pt modelId="{1B37F933-608C-4679-B592-0AD7482877B0}" type="pres">
      <dgm:prSet presAssocID="{EC2F4806-A9D0-46E7-8419-43BD372B624B}" presName="childText3" presStyleLbl="solidAlignAcc1" presStyleIdx="2" presStyleCnt="5" custScaleX="112199" custScaleY="115791" custLinFactNeighborX="-32479" custLinFactNeighborY="16280">
        <dgm:presLayoutVars>
          <dgm:chMax val="0"/>
          <dgm:chPref val="0"/>
          <dgm:bulletEnabled val="1"/>
        </dgm:presLayoutVars>
      </dgm:prSet>
      <dgm:spPr/>
    </dgm:pt>
    <dgm:pt modelId="{5C06997B-E8CD-4924-8CEF-DADE7133C2D5}" type="pres">
      <dgm:prSet presAssocID="{AE0791D5-0D69-4094-A890-62DBA6D87E55}" presName="parentText4" presStyleLbl="node1" presStyleIdx="3" presStyleCnt="5" custScaleX="123402" custLinFactNeighborX="275" custLinFactNeighborY="33523">
        <dgm:presLayoutVars>
          <dgm:chMax/>
          <dgm:chPref val="3"/>
          <dgm:bulletEnabled val="1"/>
        </dgm:presLayoutVars>
      </dgm:prSet>
      <dgm:spPr/>
    </dgm:pt>
    <dgm:pt modelId="{186F1E0C-633D-43D4-81A5-F0E4EF19FEE9}" type="pres">
      <dgm:prSet presAssocID="{AE0791D5-0D69-4094-A890-62DBA6D87E55}" presName="childText4" presStyleLbl="solidAlignAcc1" presStyleIdx="3" presStyleCnt="5" custScaleX="110084" custScaleY="101135" custLinFactNeighborX="-21211" custLinFactNeighborY="14242">
        <dgm:presLayoutVars>
          <dgm:chMax val="0"/>
          <dgm:chPref val="0"/>
          <dgm:bulletEnabled val="1"/>
        </dgm:presLayoutVars>
      </dgm:prSet>
      <dgm:spPr/>
    </dgm:pt>
    <dgm:pt modelId="{6D01D65B-961E-42B1-9424-B50157AE8FF0}" type="pres">
      <dgm:prSet presAssocID="{2FA271B1-785C-4345-8BD4-58FA2DFB5655}" presName="parentText5" presStyleLbl="node1" presStyleIdx="4" presStyleCnt="5" custScaleX="123402" custLinFactNeighborX="469" custLinFactNeighborY="43584">
        <dgm:presLayoutVars>
          <dgm:chMax/>
          <dgm:chPref val="3"/>
          <dgm:bulletEnabled val="1"/>
        </dgm:presLayoutVars>
      </dgm:prSet>
      <dgm:spPr/>
    </dgm:pt>
    <dgm:pt modelId="{445E1C08-1A3F-455F-85CA-4B0AC65D4C92}" type="pres">
      <dgm:prSet presAssocID="{2FA271B1-785C-4345-8BD4-58FA2DFB5655}" presName="childText5" presStyleLbl="solidAlignAcc1" presStyleIdx="4" presStyleCnt="5" custScaleX="120956" custScaleY="75407" custLinFactNeighborX="-4975" custLinFactNeighborY="8945">
        <dgm:presLayoutVars>
          <dgm:chMax val="0"/>
          <dgm:chPref val="0"/>
          <dgm:bulletEnabled val="1"/>
        </dgm:presLayoutVars>
      </dgm:prSet>
      <dgm:spPr/>
    </dgm:pt>
  </dgm:ptLst>
  <dgm:cxnLst>
    <dgm:cxn modelId="{02C60901-6284-48FE-8E47-B58F6818818F}" srcId="{133582BF-0EB9-4D26-A32E-A024CBF3022C}" destId="{F412D83A-92D1-401B-AEFC-FAA976E8AC2B}" srcOrd="1" destOrd="0" parTransId="{82C68F2D-DE52-4C46-A38F-597C279110B2}" sibTransId="{188A1978-D012-43D1-B667-8B80BECCAD00}"/>
    <dgm:cxn modelId="{0D417908-5890-4315-8222-0C5155108980}" srcId="{774B469D-EC01-46CF-A96C-D9D6494B7B2D}" destId="{B7FE9CCB-3026-442D-9B47-6947D5CCAAB9}" srcOrd="1" destOrd="0" parTransId="{28971759-38E4-4D21-A388-31104BA5DD8C}" sibTransId="{80D30270-E385-4AB0-91CE-4EF01CBECD19}"/>
    <dgm:cxn modelId="{C185FC3D-69FC-48F6-90AD-521F4566B93D}" srcId="{774B469D-EC01-46CF-A96C-D9D6494B7B2D}" destId="{2FA271B1-785C-4345-8BD4-58FA2DFB5655}" srcOrd="4" destOrd="0" parTransId="{E1F72AF2-12A0-453B-9159-388695C809F1}" sibTransId="{BE9A34FD-11DC-490C-9F6B-2897F3C9D014}"/>
    <dgm:cxn modelId="{11AB983E-14FD-404D-9152-7021B56DB05D}" type="presOf" srcId="{EC7159AC-157D-49C0-BB16-1B1F1B0B3823}" destId="{445E1C08-1A3F-455F-85CA-4B0AC65D4C92}" srcOrd="0" destOrd="0" presId="urn:microsoft.com/office/officeart/2009/3/layout/IncreasingArrowsProcess"/>
    <dgm:cxn modelId="{1CE70044-BD19-42FE-B426-A7D75D5F6851}" type="presOf" srcId="{41C9F3C4-96EF-4A2D-8AE2-7AEFE9285233}" destId="{7E50C5FB-68A7-4669-B323-94A01320C080}" srcOrd="0" destOrd="2" presId="urn:microsoft.com/office/officeart/2009/3/layout/IncreasingArrowsProcess"/>
    <dgm:cxn modelId="{3819E845-B244-4CB9-A0FA-7033B3A8D7D4}" type="presOf" srcId="{2FA271B1-785C-4345-8BD4-58FA2DFB5655}" destId="{6D01D65B-961E-42B1-9424-B50157AE8FF0}" srcOrd="0" destOrd="0" presId="urn:microsoft.com/office/officeart/2009/3/layout/IncreasingArrowsProcess"/>
    <dgm:cxn modelId="{8EA63D4D-644D-458A-9509-5E075D35500D}" srcId="{2FA271B1-785C-4345-8BD4-58FA2DFB5655}" destId="{1E132672-C3EA-40FE-A5C1-49594DA746AF}" srcOrd="1" destOrd="0" parTransId="{EFBC8A44-D324-4BDA-8F82-11211B721352}" sibTransId="{264F8639-D906-4EA3-B03B-0FFDD358983D}"/>
    <dgm:cxn modelId="{54BE8F4F-2FB8-415D-8886-B942E8C0D1DC}" type="presOf" srcId="{B7FE9CCB-3026-442D-9B47-6947D5CCAAB9}" destId="{55EEC58C-7071-4746-A5F0-B076C6A0C418}" srcOrd="0" destOrd="0" presId="urn:microsoft.com/office/officeart/2009/3/layout/IncreasingArrowsProcess"/>
    <dgm:cxn modelId="{E103CB5E-146A-4179-8FE7-F19BE3336ADB}" type="presOf" srcId="{133582BF-0EB9-4D26-A32E-A024CBF3022C}" destId="{9E0C86B3-844E-423B-8465-FA1250BAA3CE}" srcOrd="0" destOrd="0" presId="urn:microsoft.com/office/officeart/2009/3/layout/IncreasingArrowsProcess"/>
    <dgm:cxn modelId="{F6079667-CB56-403C-8A74-1155DDA87518}" srcId="{774B469D-EC01-46CF-A96C-D9D6494B7B2D}" destId="{AE0791D5-0D69-4094-A890-62DBA6D87E55}" srcOrd="3" destOrd="0" parTransId="{85F351C6-9481-4549-BF4C-5EAB8CF20480}" sibTransId="{A45DB17D-5089-480F-88CA-91743342284B}"/>
    <dgm:cxn modelId="{85B6376E-3BF8-4D24-BF40-74249D7B52AB}" srcId="{AE0791D5-0D69-4094-A890-62DBA6D87E55}" destId="{BC1ED92B-0176-4AD5-815C-B1416D6E6CD1}" srcOrd="0" destOrd="0" parTransId="{762CF695-C084-48A0-B60E-6785608F601F}" sibTransId="{D36A12AF-4ECF-4623-9034-7CDCDAD5AFE0}"/>
    <dgm:cxn modelId="{16F23172-4DD5-4B5E-8951-B2FE97102DC3}" srcId="{B7FE9CCB-3026-442D-9B47-6947D5CCAAB9}" destId="{41C9F3C4-96EF-4A2D-8AE2-7AEFE9285233}" srcOrd="2" destOrd="0" parTransId="{731EA2DE-6DEC-425C-8728-E9BADD58774E}" sibTransId="{93140138-1C0C-4E90-8743-A25D23535883}"/>
    <dgm:cxn modelId="{FFD75385-5796-4260-A3BE-C2EDDEF96A98}" srcId="{B7FE9CCB-3026-442D-9B47-6947D5CCAAB9}" destId="{9F58D2A3-1011-4D81-8E2A-9C2F60EE458E}" srcOrd="1" destOrd="0" parTransId="{72735E97-3964-4C94-BD03-CA1A7600FBC7}" sibTransId="{CCDB2E33-DEA7-442D-A117-ADC1E63F554F}"/>
    <dgm:cxn modelId="{09F5E191-E829-4AE9-A981-AA39ADA09509}" type="presOf" srcId="{F412D83A-92D1-401B-AEFC-FAA976E8AC2B}" destId="{6E2B42F9-3541-4A60-AE3F-A2675B2AEF0B}" srcOrd="0" destOrd="1" presId="urn:microsoft.com/office/officeart/2009/3/layout/IncreasingArrowsProcess"/>
    <dgm:cxn modelId="{9D3B1D93-D63F-43B5-89D5-DD79A3802518}" type="presOf" srcId="{BC1ED92B-0176-4AD5-815C-B1416D6E6CD1}" destId="{186F1E0C-633D-43D4-81A5-F0E4EF19FEE9}" srcOrd="0" destOrd="0" presId="urn:microsoft.com/office/officeart/2009/3/layout/IncreasingArrowsProcess"/>
    <dgm:cxn modelId="{075D6397-4061-495A-83B9-1C5271836F8C}" type="presOf" srcId="{FD118E92-4857-49D0-9BA0-35C9ED4728CB}" destId="{6E2B42F9-3541-4A60-AE3F-A2675B2AEF0B}" srcOrd="0" destOrd="0" presId="urn:microsoft.com/office/officeart/2009/3/layout/IncreasingArrowsProcess"/>
    <dgm:cxn modelId="{1FCDED98-876A-41D3-9E24-4FFC6CB816F8}" srcId="{774B469D-EC01-46CF-A96C-D9D6494B7B2D}" destId="{EC2F4806-A9D0-46E7-8419-43BD372B624B}" srcOrd="2" destOrd="0" parTransId="{5DEC13EA-4D00-44D1-BE97-C019136F2E1C}" sibTransId="{9A09BB00-F223-406B-9F0A-592D97A419FD}"/>
    <dgm:cxn modelId="{74798D9D-28C5-4502-8B97-47DE9090DD77}" type="presOf" srcId="{130840C4-41BE-4413-93D0-6CCC9BD639D8}" destId="{7E50C5FB-68A7-4669-B323-94A01320C080}" srcOrd="0" destOrd="0" presId="urn:microsoft.com/office/officeart/2009/3/layout/IncreasingArrowsProcess"/>
    <dgm:cxn modelId="{0CC8A09D-1E1B-4678-A3B6-5EC6F75F4F1E}" type="presOf" srcId="{9F58D2A3-1011-4D81-8E2A-9C2F60EE458E}" destId="{7E50C5FB-68A7-4669-B323-94A01320C080}" srcOrd="0" destOrd="1" presId="urn:microsoft.com/office/officeart/2009/3/layout/IncreasingArrowsProcess"/>
    <dgm:cxn modelId="{31DA259E-99A9-453C-BAA7-7D323F45F984}" type="presOf" srcId="{1E132672-C3EA-40FE-A5C1-49594DA746AF}" destId="{445E1C08-1A3F-455F-85CA-4B0AC65D4C92}" srcOrd="0" destOrd="1" presId="urn:microsoft.com/office/officeart/2009/3/layout/IncreasingArrowsProcess"/>
    <dgm:cxn modelId="{96409B9E-8CFB-49D9-AB41-72F9396C2DF8}" srcId="{2FA271B1-785C-4345-8BD4-58FA2DFB5655}" destId="{EC7159AC-157D-49C0-BB16-1B1F1B0B3823}" srcOrd="0" destOrd="0" parTransId="{D05F7C43-BAE7-4304-9CB5-B91ECE8CB7C0}" sibTransId="{FD315BE9-51D2-482F-8CAE-7EE7FD25A781}"/>
    <dgm:cxn modelId="{E485A0BA-D259-4A7C-81EF-183015504010}" type="presOf" srcId="{AE0791D5-0D69-4094-A890-62DBA6D87E55}" destId="{5C06997B-E8CD-4924-8CEF-DADE7133C2D5}" srcOrd="0" destOrd="0" presId="urn:microsoft.com/office/officeart/2009/3/layout/IncreasingArrowsProcess"/>
    <dgm:cxn modelId="{680F1EBC-E871-43E0-9EED-A8A3E1F2E917}" type="presOf" srcId="{774B469D-EC01-46CF-A96C-D9D6494B7B2D}" destId="{D0F6803D-B3E0-4B80-A4E4-96B8BDDF384D}" srcOrd="0" destOrd="0" presId="urn:microsoft.com/office/officeart/2009/3/layout/IncreasingArrowsProcess"/>
    <dgm:cxn modelId="{6EEB5CBC-5200-463A-BB6D-E19E8620FBC2}" srcId="{EC2F4806-A9D0-46E7-8419-43BD372B624B}" destId="{A6C94C66-FAEC-4390-9F14-D35F4F5D8319}" srcOrd="0" destOrd="0" parTransId="{AB348D08-B121-4FDB-9E93-16952E0CC105}" sibTransId="{45CC5BFE-8131-41A9-B544-8E8B6DFB3324}"/>
    <dgm:cxn modelId="{FBB4A9C7-56F0-4565-8234-D16934132182}" type="presOf" srcId="{EC2F4806-A9D0-46E7-8419-43BD372B624B}" destId="{7FBCC958-88E0-4465-8F78-F95DB75ED665}" srcOrd="0" destOrd="0" presId="urn:microsoft.com/office/officeart/2009/3/layout/IncreasingArrowsProcess"/>
    <dgm:cxn modelId="{41FD6FCD-0131-4112-80FA-F06ECB0C34B2}" type="presOf" srcId="{A6C94C66-FAEC-4390-9F14-D35F4F5D8319}" destId="{1B37F933-608C-4679-B592-0AD7482877B0}" srcOrd="0" destOrd="0" presId="urn:microsoft.com/office/officeart/2009/3/layout/IncreasingArrowsProcess"/>
    <dgm:cxn modelId="{CB4963DD-8AF9-432E-A90D-6C38800647E2}" srcId="{B7FE9CCB-3026-442D-9B47-6947D5CCAAB9}" destId="{130840C4-41BE-4413-93D0-6CCC9BD639D8}" srcOrd="0" destOrd="0" parTransId="{E638D1F8-ABAD-4057-AFBE-D98C772283C7}" sibTransId="{2F54847B-20BC-4B53-89AD-3F309A7381AE}"/>
    <dgm:cxn modelId="{A52AE6DD-9FD0-4F31-81B2-83ACA57E3F0C}" srcId="{133582BF-0EB9-4D26-A32E-A024CBF3022C}" destId="{FD118E92-4857-49D0-9BA0-35C9ED4728CB}" srcOrd="0" destOrd="0" parTransId="{AFD55321-541B-47D1-8EDF-83DE2656B0D5}" sibTransId="{19317BB8-15E9-4804-A577-5F94170C0F3E}"/>
    <dgm:cxn modelId="{1BC01AFB-923D-41BD-B477-D8E6459EF455}" srcId="{774B469D-EC01-46CF-A96C-D9D6494B7B2D}" destId="{133582BF-0EB9-4D26-A32E-A024CBF3022C}" srcOrd="0" destOrd="0" parTransId="{FB1FBFAA-A6AD-4874-BAE4-F4D88CAEEE03}" sibTransId="{6EE15D1E-D2DA-461C-AD83-D7E7AE0CCD91}"/>
    <dgm:cxn modelId="{1FD25D31-EEA4-48B0-BF66-4E76C2F7A8BF}" type="presParOf" srcId="{D0F6803D-B3E0-4B80-A4E4-96B8BDDF384D}" destId="{9E0C86B3-844E-423B-8465-FA1250BAA3CE}" srcOrd="0" destOrd="0" presId="urn:microsoft.com/office/officeart/2009/3/layout/IncreasingArrowsProcess"/>
    <dgm:cxn modelId="{3888DB02-A8E5-43AD-B45F-1E5B33BC1787}" type="presParOf" srcId="{D0F6803D-B3E0-4B80-A4E4-96B8BDDF384D}" destId="{6E2B42F9-3541-4A60-AE3F-A2675B2AEF0B}" srcOrd="1" destOrd="0" presId="urn:microsoft.com/office/officeart/2009/3/layout/IncreasingArrowsProcess"/>
    <dgm:cxn modelId="{CA954524-2031-4CFA-957F-C75F898912B1}" type="presParOf" srcId="{D0F6803D-B3E0-4B80-A4E4-96B8BDDF384D}" destId="{55EEC58C-7071-4746-A5F0-B076C6A0C418}" srcOrd="2" destOrd="0" presId="urn:microsoft.com/office/officeart/2009/3/layout/IncreasingArrowsProcess"/>
    <dgm:cxn modelId="{65988FDE-EE83-4476-AE1C-DB687AC54218}" type="presParOf" srcId="{D0F6803D-B3E0-4B80-A4E4-96B8BDDF384D}" destId="{7E50C5FB-68A7-4669-B323-94A01320C080}" srcOrd="3" destOrd="0" presId="urn:microsoft.com/office/officeart/2009/3/layout/IncreasingArrowsProcess"/>
    <dgm:cxn modelId="{D3AAD27B-F231-4143-A146-82A8D928EA3F}" type="presParOf" srcId="{D0F6803D-B3E0-4B80-A4E4-96B8BDDF384D}" destId="{7FBCC958-88E0-4465-8F78-F95DB75ED665}" srcOrd="4" destOrd="0" presId="urn:microsoft.com/office/officeart/2009/3/layout/IncreasingArrowsProcess"/>
    <dgm:cxn modelId="{56F2FC5F-2A67-4C3E-A293-9B1FFB419FA0}" type="presParOf" srcId="{D0F6803D-B3E0-4B80-A4E4-96B8BDDF384D}" destId="{1B37F933-608C-4679-B592-0AD7482877B0}" srcOrd="5" destOrd="0" presId="urn:microsoft.com/office/officeart/2009/3/layout/IncreasingArrowsProcess"/>
    <dgm:cxn modelId="{BC412784-8BBA-489A-94FF-76486A938407}" type="presParOf" srcId="{D0F6803D-B3E0-4B80-A4E4-96B8BDDF384D}" destId="{5C06997B-E8CD-4924-8CEF-DADE7133C2D5}" srcOrd="6" destOrd="0" presId="urn:microsoft.com/office/officeart/2009/3/layout/IncreasingArrowsProcess"/>
    <dgm:cxn modelId="{E68C3578-63B4-4BC7-BB04-0433355A984F}" type="presParOf" srcId="{D0F6803D-B3E0-4B80-A4E4-96B8BDDF384D}" destId="{186F1E0C-633D-43D4-81A5-F0E4EF19FEE9}" srcOrd="7" destOrd="0" presId="urn:microsoft.com/office/officeart/2009/3/layout/IncreasingArrowsProcess"/>
    <dgm:cxn modelId="{0B4B42C7-3632-47F7-A8D4-2500EC0F5284}" type="presParOf" srcId="{D0F6803D-B3E0-4B80-A4E4-96B8BDDF384D}" destId="{6D01D65B-961E-42B1-9424-B50157AE8FF0}" srcOrd="8" destOrd="0" presId="urn:microsoft.com/office/officeart/2009/3/layout/IncreasingArrowsProcess"/>
    <dgm:cxn modelId="{A2A0C913-2521-4BCA-9107-20706D55667F}" type="presParOf" srcId="{D0F6803D-B3E0-4B80-A4E4-96B8BDDF384D}" destId="{445E1C08-1A3F-455F-85CA-4B0AC65D4C92}" srcOrd="9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0C86B3-844E-423B-8465-FA1250BAA3CE}">
      <dsp:nvSpPr>
        <dsp:cNvPr id="0" name=""/>
        <dsp:cNvSpPr/>
      </dsp:nvSpPr>
      <dsp:spPr>
        <a:xfrm>
          <a:off x="510176" y="208298"/>
          <a:ext cx="10760924" cy="1268164"/>
        </a:xfrm>
        <a:prstGeom prst="rightArrow">
          <a:avLst>
            <a:gd name="adj1" fmla="val 50000"/>
            <a:gd name="adj2" fmla="val 50000"/>
          </a:avLst>
        </a:prstGeom>
        <a:solidFill>
          <a:srgbClr val="02327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254000" bIns="2013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latin typeface="+mj-lt"/>
            </a:rPr>
            <a:t>Map Sales Process to Buying Process</a:t>
          </a:r>
        </a:p>
      </dsp:txBody>
      <dsp:txXfrm>
        <a:off x="510176" y="525339"/>
        <a:ext cx="10443883" cy="634082"/>
      </dsp:txXfrm>
    </dsp:sp>
    <dsp:sp modelId="{6E2B42F9-3541-4A60-AE3F-A2675B2AEF0B}">
      <dsp:nvSpPr>
        <dsp:cNvPr id="0" name=""/>
        <dsp:cNvSpPr/>
      </dsp:nvSpPr>
      <dsp:spPr>
        <a:xfrm>
          <a:off x="526280" y="1129167"/>
          <a:ext cx="1821026" cy="26962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+mn-lt"/>
            </a:rPr>
            <a:t>- Document both the buying and sales process by stage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+mn-lt"/>
            </a:rPr>
            <a:t>- Identify the exit criteria (buyer action) for each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+mn-lt"/>
            </a:rPr>
            <a:t>- Identify tactical actions to progress the buyer into the next phase of the buying process</a:t>
          </a:r>
        </a:p>
      </dsp:txBody>
      <dsp:txXfrm>
        <a:off x="526280" y="1129167"/>
        <a:ext cx="1821026" cy="2696254"/>
      </dsp:txXfrm>
    </dsp:sp>
    <dsp:sp modelId="{55EEC58C-7071-4746-A5F0-B076C6A0C418}">
      <dsp:nvSpPr>
        <dsp:cNvPr id="0" name=""/>
        <dsp:cNvSpPr/>
      </dsp:nvSpPr>
      <dsp:spPr>
        <a:xfrm>
          <a:off x="2321039" y="769348"/>
          <a:ext cx="8772305" cy="1268164"/>
        </a:xfrm>
        <a:prstGeom prst="rightArrow">
          <a:avLst>
            <a:gd name="adj1" fmla="val 50000"/>
            <a:gd name="adj2" fmla="val 50000"/>
          </a:avLst>
        </a:prstGeom>
        <a:solidFill>
          <a:srgbClr val="02327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254000" bIns="2013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latin typeface="+mj-lt"/>
            </a:rPr>
            <a:t>Conduct a Content Audit</a:t>
          </a:r>
        </a:p>
      </dsp:txBody>
      <dsp:txXfrm>
        <a:off x="2321039" y="1086389"/>
        <a:ext cx="8455264" cy="634082"/>
      </dsp:txXfrm>
    </dsp:sp>
    <dsp:sp modelId="{7E50C5FB-68A7-4669-B323-94A01320C080}">
      <dsp:nvSpPr>
        <dsp:cNvPr id="0" name=""/>
        <dsp:cNvSpPr/>
      </dsp:nvSpPr>
      <dsp:spPr>
        <a:xfrm>
          <a:off x="2350848" y="1672717"/>
          <a:ext cx="1762732" cy="26962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+mn-lt"/>
            </a:rPr>
            <a:t>- Create an Expert Panel of Sales and Marketing peers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+mn-lt"/>
            </a:rPr>
            <a:t>- Perform an audit of all sales collateral and sales tools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+mn-lt"/>
            </a:rPr>
            <a:t>- Associate content to the appropriate stages/product/buyer action</a:t>
          </a:r>
        </a:p>
      </dsp:txBody>
      <dsp:txXfrm>
        <a:off x="2350848" y="1672717"/>
        <a:ext cx="1762732" cy="2696254"/>
      </dsp:txXfrm>
    </dsp:sp>
    <dsp:sp modelId="{7FBCC958-88E0-4465-8F78-F95DB75ED665}">
      <dsp:nvSpPr>
        <dsp:cNvPr id="0" name=""/>
        <dsp:cNvSpPr/>
      </dsp:nvSpPr>
      <dsp:spPr>
        <a:xfrm>
          <a:off x="4120791" y="1309145"/>
          <a:ext cx="6783686" cy="1268164"/>
        </a:xfrm>
        <a:prstGeom prst="rightArrow">
          <a:avLst>
            <a:gd name="adj1" fmla="val 50000"/>
            <a:gd name="adj2" fmla="val 50000"/>
          </a:avLst>
        </a:prstGeom>
        <a:solidFill>
          <a:srgbClr val="02327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254000" bIns="2013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latin typeface="+mj-lt"/>
            </a:rPr>
            <a:t>Create Sales Tools</a:t>
          </a:r>
        </a:p>
      </dsp:txBody>
      <dsp:txXfrm>
        <a:off x="4120791" y="1626186"/>
        <a:ext cx="6466645" cy="634082"/>
      </dsp:txXfrm>
    </dsp:sp>
    <dsp:sp modelId="{1B37F933-608C-4679-B592-0AD7482877B0}">
      <dsp:nvSpPr>
        <dsp:cNvPr id="0" name=""/>
        <dsp:cNvSpPr/>
      </dsp:nvSpPr>
      <dsp:spPr>
        <a:xfrm>
          <a:off x="4131763" y="2225605"/>
          <a:ext cx="1808278" cy="26962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+mn-lt"/>
            </a:rPr>
            <a:t>- Identify gaps in collateral and tools that need to be created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+mn-lt"/>
            </a:rPr>
            <a:t>- Work with your marketing peers to develop a content creation strategy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+mn-lt"/>
            </a:rPr>
            <a:t>- Sales tools and job aides should be internal facing, while collateral is external facing</a:t>
          </a:r>
        </a:p>
      </dsp:txBody>
      <dsp:txXfrm>
        <a:off x="4131763" y="2225605"/>
        <a:ext cx="1808278" cy="2696254"/>
      </dsp:txXfrm>
    </dsp:sp>
    <dsp:sp modelId="{5C06997B-E8CD-4924-8CEF-DADE7133C2D5}">
      <dsp:nvSpPr>
        <dsp:cNvPr id="0" name=""/>
        <dsp:cNvSpPr/>
      </dsp:nvSpPr>
      <dsp:spPr>
        <a:xfrm>
          <a:off x="5922006" y="1902077"/>
          <a:ext cx="4793991" cy="1268164"/>
        </a:xfrm>
        <a:prstGeom prst="rightArrow">
          <a:avLst>
            <a:gd name="adj1" fmla="val 50000"/>
            <a:gd name="adj2" fmla="val 50000"/>
          </a:avLst>
        </a:prstGeom>
        <a:solidFill>
          <a:srgbClr val="02327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254000" bIns="2013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latin typeface="+mj-lt"/>
            </a:rPr>
            <a:t>Create Playbook</a:t>
          </a:r>
        </a:p>
      </dsp:txBody>
      <dsp:txXfrm>
        <a:off x="5922006" y="2219118"/>
        <a:ext cx="4476950" cy="634082"/>
      </dsp:txXfrm>
    </dsp:sp>
    <dsp:sp modelId="{186F1E0C-633D-43D4-81A5-F0E4EF19FEE9}">
      <dsp:nvSpPr>
        <dsp:cNvPr id="0" name=""/>
        <dsp:cNvSpPr/>
      </dsp:nvSpPr>
      <dsp:spPr>
        <a:xfrm>
          <a:off x="5942778" y="2771669"/>
          <a:ext cx="1774191" cy="23549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+mn-lt"/>
            </a:rPr>
            <a:t>- Marry the content with tactical execution &amp; process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+mn-lt"/>
            </a:rPr>
            <a:t>- Ensure all of the content is mapped to the appropriate stage and buyer action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+mn-lt"/>
            </a:rPr>
            <a:t>- The goal of the playbook is to progress the deal from one stage to the next</a:t>
          </a:r>
        </a:p>
      </dsp:txBody>
      <dsp:txXfrm>
        <a:off x="5942778" y="2771669"/>
        <a:ext cx="1774191" cy="2354982"/>
      </dsp:txXfrm>
    </dsp:sp>
    <dsp:sp modelId="{6D01D65B-961E-42B1-9424-B50157AE8FF0}">
      <dsp:nvSpPr>
        <dsp:cNvPr id="0" name=""/>
        <dsp:cNvSpPr/>
      </dsp:nvSpPr>
      <dsp:spPr>
        <a:xfrm>
          <a:off x="7722042" y="2452552"/>
          <a:ext cx="2805372" cy="1268164"/>
        </a:xfrm>
        <a:prstGeom prst="rightArrow">
          <a:avLst>
            <a:gd name="adj1" fmla="val 50000"/>
            <a:gd name="adj2" fmla="val 50000"/>
          </a:avLst>
        </a:prstGeom>
        <a:solidFill>
          <a:srgbClr val="02327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254000" bIns="2013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latin typeface="+mj-lt"/>
            </a:rPr>
            <a:t>Iterate</a:t>
          </a:r>
        </a:p>
      </dsp:txBody>
      <dsp:txXfrm>
        <a:off x="7722042" y="2769593"/>
        <a:ext cx="2488331" cy="634082"/>
      </dsp:txXfrm>
    </dsp:sp>
    <dsp:sp modelId="{445E1C08-1A3F-455F-85CA-4B0AC65D4C92}">
      <dsp:nvSpPr>
        <dsp:cNvPr id="0" name=""/>
        <dsp:cNvSpPr/>
      </dsp:nvSpPr>
      <dsp:spPr>
        <a:xfrm>
          <a:off x="7728335" y="3370756"/>
          <a:ext cx="1949412" cy="17558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>
            <a:latin typeface="+mn-lt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+mn-lt"/>
            </a:rPr>
            <a:t>- Content and process will continue to change 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+mn-lt"/>
            </a:rPr>
            <a:t>- Be agile in your approach to the process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+mn-lt"/>
            </a:rPr>
            <a:t>- Identify gaps and close them in the playbook</a:t>
          </a:r>
        </a:p>
      </dsp:txBody>
      <dsp:txXfrm>
        <a:off x="7728335" y="3370756"/>
        <a:ext cx="1949412" cy="17558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BBCDC-AC12-3942-9B8E-403FC0B55854}" type="datetimeFigureOut">
              <a:rPr lang="en-US" smtClean="0"/>
              <a:t>9/28/21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12E4A-33A5-414A-B796-8421889A6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228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E868E-040C-4403-BE8C-F6A24551385A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575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E868E-040C-4403-BE8C-F6A24551385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667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E868E-040C-4403-BE8C-F6A24551385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568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E868E-040C-4403-BE8C-F6A24551385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428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E868E-040C-4403-BE8C-F6A24551385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0564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E868E-040C-4403-BE8C-F6A24551385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8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79" descr="Background pattern&#10;&#10;Description automatically generated">
            <a:extLst>
              <a:ext uri="{FF2B5EF4-FFF2-40B4-BE49-F238E27FC236}">
                <a16:creationId xmlns:a16="http://schemas.microsoft.com/office/drawing/2014/main" id="{DD800E0F-B0EE-44F7-8102-A81D6CBE2B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3086"/>
          <a:stretch/>
        </p:blipFill>
        <p:spPr>
          <a:xfrm>
            <a:off x="1184" y="2954837"/>
            <a:ext cx="12189631" cy="39031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5740" y="2394350"/>
            <a:ext cx="9144000" cy="664797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328026A-8319-44BC-B6B3-8D0A2B5E39A0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647700" y="658322"/>
            <a:ext cx="4784301" cy="1020167"/>
            <a:chOff x="611188" y="-279400"/>
            <a:chExt cx="3767138" cy="80327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B780836-0EA1-4764-9C48-1217D0B297D1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06E5C381-914B-47AA-AE2B-28A2392478C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B0DBDE80-DF7D-4696-AE00-4FF472F4B04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EDAEE8C0-239A-4F5F-A01A-65BD5D44AA19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A4E68502-6F50-4E7B-AF1B-50A9EB649BDA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0B294D58-DE2D-4091-BE0A-48E0C4BB11EB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0326E64D-04ED-4ABB-93E4-447EB91A43C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B424A6A0-9FD6-41E0-A6B5-44DACE49A6D3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149747A5-8FBF-4B7E-B7D3-59F0B341E950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604963" y="427038"/>
              <a:ext cx="30163" cy="42863"/>
            </a:xfrm>
            <a:custGeom>
              <a:avLst/>
              <a:gdLst>
                <a:gd name="T0" fmla="*/ 0 w 19"/>
                <a:gd name="T1" fmla="*/ 27 h 27"/>
                <a:gd name="T2" fmla="*/ 19 w 19"/>
                <a:gd name="T3" fmla="*/ 27 h 27"/>
                <a:gd name="T4" fmla="*/ 9 w 19"/>
                <a:gd name="T5" fmla="*/ 0 h 27"/>
                <a:gd name="T6" fmla="*/ 0 w 19"/>
                <a:gd name="T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7">
                  <a:moveTo>
                    <a:pt x="0" y="27"/>
                  </a:moveTo>
                  <a:lnTo>
                    <a:pt x="19" y="27"/>
                  </a:lnTo>
                  <a:lnTo>
                    <a:pt x="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0B3F0C38-DC97-4CD1-984E-7572735440BF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6350261F-44E5-4C95-AA87-2DB3FC7643F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5AB7FC7D-55F6-4FAD-8462-71A4B975343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17">
              <a:extLst>
                <a:ext uri="{FF2B5EF4-FFF2-40B4-BE49-F238E27FC236}">
                  <a16:creationId xmlns:a16="http://schemas.microsoft.com/office/drawing/2014/main" id="{4BDA452B-8283-4B2A-A8D4-25BB7CF8BAAD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804988" y="438150"/>
              <a:ext cx="11113" cy="61913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57C01BEE-E1C7-4682-8761-33473C67DB6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6ADD09EB-6CBD-4B56-B289-F1F1B730C70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A7F46E3E-21DB-440A-836C-161975F9644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05C7460C-2718-41A8-B766-0DB3ABA769E4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2383DB17-5CC3-49DC-A0C6-BE7B8C2DC75A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23">
              <a:extLst>
                <a:ext uri="{FF2B5EF4-FFF2-40B4-BE49-F238E27FC236}">
                  <a16:creationId xmlns:a16="http://schemas.microsoft.com/office/drawing/2014/main" id="{8F9BA604-1770-430B-A304-132F8EA69264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968501" y="-96838"/>
              <a:ext cx="88900" cy="422275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9CA311BE-EAED-478B-98A4-BF498FEC0E8B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3B0E85FD-D0E6-43B5-9382-FF5952C2CFF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5FB98D20-7032-4D26-B1F1-7EA34F0B31E0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2E699044-1520-4F88-8A17-6CF62388039A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70DF0DD4-928C-48C0-BC35-CF6EED8953B0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B1B76DE3-C2A7-4A83-B953-1F33FCA64DA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F7EEDA81-C08A-4DC4-8FF5-D29833551AD7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74011A3E-5D81-44C1-81C8-0E9C3D1613F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32">
              <a:extLst>
                <a:ext uri="{FF2B5EF4-FFF2-40B4-BE49-F238E27FC236}">
                  <a16:creationId xmlns:a16="http://schemas.microsoft.com/office/drawing/2014/main" id="{B85124B3-6C21-4594-A9A6-59A2C470C132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3219451" y="-31750"/>
              <a:ext cx="17463" cy="112713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3">
              <a:extLst>
                <a:ext uri="{FF2B5EF4-FFF2-40B4-BE49-F238E27FC236}">
                  <a16:creationId xmlns:a16="http://schemas.microsoft.com/office/drawing/2014/main" id="{0C47C8D2-EDBD-422C-BAD0-54C40A72FBD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id="{A40CB4FE-CD15-4C2F-9494-477D01BCD62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id="{8578F2B6-A484-465A-8C41-7F0832C6D5DA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36">
              <a:extLst>
                <a:ext uri="{FF2B5EF4-FFF2-40B4-BE49-F238E27FC236}">
                  <a16:creationId xmlns:a16="http://schemas.microsoft.com/office/drawing/2014/main" id="{BA0B863B-99FA-4614-A890-EF612AA0C023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id="{8BF3FDF6-9666-4930-96E4-BC4E609DB24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38">
              <a:extLst>
                <a:ext uri="{FF2B5EF4-FFF2-40B4-BE49-F238E27FC236}">
                  <a16:creationId xmlns:a16="http://schemas.microsoft.com/office/drawing/2014/main" id="{097DB741-0174-4445-ACF0-2E111BD10440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39">
              <a:extLst>
                <a:ext uri="{FF2B5EF4-FFF2-40B4-BE49-F238E27FC236}">
                  <a16:creationId xmlns:a16="http://schemas.microsoft.com/office/drawing/2014/main" id="{5339DFA6-7C0F-49F2-B455-8F6C2763AFB1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0">
              <a:extLst>
                <a:ext uri="{FF2B5EF4-FFF2-40B4-BE49-F238E27FC236}">
                  <a16:creationId xmlns:a16="http://schemas.microsoft.com/office/drawing/2014/main" id="{0EB02563-F1E0-4B91-8A08-45117DF2EC99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1">
              <a:extLst>
                <a:ext uri="{FF2B5EF4-FFF2-40B4-BE49-F238E27FC236}">
                  <a16:creationId xmlns:a16="http://schemas.microsoft.com/office/drawing/2014/main" id="{906C1324-2438-4CB8-B14E-FFDF0537B305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42">
              <a:extLst>
                <a:ext uri="{FF2B5EF4-FFF2-40B4-BE49-F238E27FC236}">
                  <a16:creationId xmlns:a16="http://schemas.microsoft.com/office/drawing/2014/main" id="{BEAF57B2-015F-40B8-AF84-515E59FF7B13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697163" y="153988"/>
              <a:ext cx="15875" cy="115888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3">
              <a:extLst>
                <a:ext uri="{FF2B5EF4-FFF2-40B4-BE49-F238E27FC236}">
                  <a16:creationId xmlns:a16="http://schemas.microsoft.com/office/drawing/2014/main" id="{CF6638C6-5E94-43FF-B8CB-2E4C6C897571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4">
              <a:extLst>
                <a:ext uri="{FF2B5EF4-FFF2-40B4-BE49-F238E27FC236}">
                  <a16:creationId xmlns:a16="http://schemas.microsoft.com/office/drawing/2014/main" id="{E43F4615-1DA6-4F95-A77B-12A91752972F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45">
              <a:extLst>
                <a:ext uri="{FF2B5EF4-FFF2-40B4-BE49-F238E27FC236}">
                  <a16:creationId xmlns:a16="http://schemas.microsoft.com/office/drawing/2014/main" id="{A31BF1F7-BE07-47E9-94AB-5CCD46FF8A3F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46">
              <a:extLst>
                <a:ext uri="{FF2B5EF4-FFF2-40B4-BE49-F238E27FC236}">
                  <a16:creationId xmlns:a16="http://schemas.microsoft.com/office/drawing/2014/main" id="{3A22ADA2-4714-4C31-B6E5-7A6DE6B2A6E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47">
              <a:extLst>
                <a:ext uri="{FF2B5EF4-FFF2-40B4-BE49-F238E27FC236}">
                  <a16:creationId xmlns:a16="http://schemas.microsoft.com/office/drawing/2014/main" id="{C31B1364-FEB4-4067-808C-3AB6A9DBEC06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48">
              <a:extLst>
                <a:ext uri="{FF2B5EF4-FFF2-40B4-BE49-F238E27FC236}">
                  <a16:creationId xmlns:a16="http://schemas.microsoft.com/office/drawing/2014/main" id="{0058F51C-6920-4633-BD74-B7B7F9115418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49">
              <a:extLst>
                <a:ext uri="{FF2B5EF4-FFF2-40B4-BE49-F238E27FC236}">
                  <a16:creationId xmlns:a16="http://schemas.microsoft.com/office/drawing/2014/main" id="{0E426658-42CE-4CFA-9C79-3A40251C8AD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0">
              <a:extLst>
                <a:ext uri="{FF2B5EF4-FFF2-40B4-BE49-F238E27FC236}">
                  <a16:creationId xmlns:a16="http://schemas.microsoft.com/office/drawing/2014/main" id="{8B1D0F47-BA80-466B-890A-7AFAA099276F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1">
              <a:extLst>
                <a:ext uri="{FF2B5EF4-FFF2-40B4-BE49-F238E27FC236}">
                  <a16:creationId xmlns:a16="http://schemas.microsoft.com/office/drawing/2014/main" id="{9CC49CFE-C30A-45D7-9150-7EE856DA7C2E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2">
              <a:extLst>
                <a:ext uri="{FF2B5EF4-FFF2-40B4-BE49-F238E27FC236}">
                  <a16:creationId xmlns:a16="http://schemas.microsoft.com/office/drawing/2014/main" id="{A40FE52E-7390-4224-981F-5B9B6DC75BA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3">
              <a:extLst>
                <a:ext uri="{FF2B5EF4-FFF2-40B4-BE49-F238E27FC236}">
                  <a16:creationId xmlns:a16="http://schemas.microsoft.com/office/drawing/2014/main" id="{225F0FE3-9380-41E3-A971-A1DC24E451B0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4">
              <a:extLst>
                <a:ext uri="{FF2B5EF4-FFF2-40B4-BE49-F238E27FC236}">
                  <a16:creationId xmlns:a16="http://schemas.microsoft.com/office/drawing/2014/main" id="{6AA00411-4F40-4847-97A9-4AB47DD9539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5">
              <a:extLst>
                <a:ext uri="{FF2B5EF4-FFF2-40B4-BE49-F238E27FC236}">
                  <a16:creationId xmlns:a16="http://schemas.microsoft.com/office/drawing/2014/main" id="{5C5F2C34-52CC-46A3-8253-9C9F98D87E30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56">
              <a:extLst>
                <a:ext uri="{FF2B5EF4-FFF2-40B4-BE49-F238E27FC236}">
                  <a16:creationId xmlns:a16="http://schemas.microsoft.com/office/drawing/2014/main" id="{F3FA3044-1824-4008-9D96-843FADC68A83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57">
              <a:extLst>
                <a:ext uri="{FF2B5EF4-FFF2-40B4-BE49-F238E27FC236}">
                  <a16:creationId xmlns:a16="http://schemas.microsoft.com/office/drawing/2014/main" id="{741F03E7-CEFB-463E-B41D-FAFD19AFB475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58">
              <a:extLst>
                <a:ext uri="{FF2B5EF4-FFF2-40B4-BE49-F238E27FC236}">
                  <a16:creationId xmlns:a16="http://schemas.microsoft.com/office/drawing/2014/main" id="{72E0C9EC-4353-4470-9B5B-8020BB524814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59">
              <a:extLst>
                <a:ext uri="{FF2B5EF4-FFF2-40B4-BE49-F238E27FC236}">
                  <a16:creationId xmlns:a16="http://schemas.microsoft.com/office/drawing/2014/main" id="{98B83E80-EEA6-4BB3-ABCB-5F9325CBE139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0">
              <a:extLst>
                <a:ext uri="{FF2B5EF4-FFF2-40B4-BE49-F238E27FC236}">
                  <a16:creationId xmlns:a16="http://schemas.microsoft.com/office/drawing/2014/main" id="{FE827C06-4B96-4A16-AD13-91F144096E7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1">
              <a:extLst>
                <a:ext uri="{FF2B5EF4-FFF2-40B4-BE49-F238E27FC236}">
                  <a16:creationId xmlns:a16="http://schemas.microsoft.com/office/drawing/2014/main" id="{9F5B7148-53F2-4CC5-9B1B-56B74DF15CFB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2">
              <a:extLst>
                <a:ext uri="{FF2B5EF4-FFF2-40B4-BE49-F238E27FC236}">
                  <a16:creationId xmlns:a16="http://schemas.microsoft.com/office/drawing/2014/main" id="{751FCF45-B390-4115-A636-DB10FDE1DE04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63">
              <a:extLst>
                <a:ext uri="{FF2B5EF4-FFF2-40B4-BE49-F238E27FC236}">
                  <a16:creationId xmlns:a16="http://schemas.microsoft.com/office/drawing/2014/main" id="{9059B125-F3A2-430A-99C1-BCE86CFF5F3B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271713" y="-269875"/>
              <a:ext cx="12700" cy="773113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Oval 64">
              <a:extLst>
                <a:ext uri="{FF2B5EF4-FFF2-40B4-BE49-F238E27FC236}">
                  <a16:creationId xmlns:a16="http://schemas.microsoft.com/office/drawing/2014/main" id="{0F2051E8-EAF8-4E49-9A02-D04863AFED3E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911226" y="-279400"/>
              <a:ext cx="119063" cy="120650"/>
            </a:xfrm>
            <a:prstGeom prst="ellipse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Oval 65">
              <a:extLst>
                <a:ext uri="{FF2B5EF4-FFF2-40B4-BE49-F238E27FC236}">
                  <a16:creationId xmlns:a16="http://schemas.microsoft.com/office/drawing/2014/main" id="{F222E149-4D3D-46E7-8E15-1380BD4165D9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52476" y="-269875"/>
              <a:ext cx="101600" cy="101600"/>
            </a:xfrm>
            <a:prstGeom prst="ellipse">
              <a:avLst/>
            </a:prstGeom>
            <a:solidFill>
              <a:srgbClr val="2193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Oval 66">
              <a:extLst>
                <a:ext uri="{FF2B5EF4-FFF2-40B4-BE49-F238E27FC236}">
                  <a16:creationId xmlns:a16="http://schemas.microsoft.com/office/drawing/2014/main" id="{8F12F9D8-1C12-49B1-AEFE-9723C9E81AB9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919163" y="-103188"/>
              <a:ext cx="101600" cy="101600"/>
            </a:xfrm>
            <a:prstGeom prst="ellipse">
              <a:avLst/>
            </a:prstGeom>
            <a:solidFill>
              <a:srgbClr val="2193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Oval 67">
              <a:extLst>
                <a:ext uri="{FF2B5EF4-FFF2-40B4-BE49-F238E27FC236}">
                  <a16:creationId xmlns:a16="http://schemas.microsoft.com/office/drawing/2014/main" id="{BAA348BF-2B1E-456C-9685-C53DCA4B3830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927101" y="53975"/>
              <a:ext cx="85725" cy="87313"/>
            </a:xfrm>
            <a:prstGeom prst="ellipse">
              <a:avLst/>
            </a:prstGeom>
            <a:solidFill>
              <a:srgbClr val="7AC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Oval 68">
              <a:extLst>
                <a:ext uri="{FF2B5EF4-FFF2-40B4-BE49-F238E27FC236}">
                  <a16:creationId xmlns:a16="http://schemas.microsoft.com/office/drawing/2014/main" id="{41A1F4EA-78D7-4C65-8430-31B1D585F003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60413" y="-95250"/>
              <a:ext cx="87313" cy="87313"/>
            </a:xfrm>
            <a:prstGeom prst="ellipse">
              <a:avLst/>
            </a:prstGeom>
            <a:solidFill>
              <a:srgbClr val="7AC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Oval 69">
              <a:extLst>
                <a:ext uri="{FF2B5EF4-FFF2-40B4-BE49-F238E27FC236}">
                  <a16:creationId xmlns:a16="http://schemas.microsoft.com/office/drawing/2014/main" id="{421EBBA9-8C4F-4295-8553-30463683964B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611188" y="-261938"/>
              <a:ext cx="85725" cy="87313"/>
            </a:xfrm>
            <a:prstGeom prst="ellipse">
              <a:avLst/>
            </a:prstGeom>
            <a:solidFill>
              <a:srgbClr val="7AC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05740" y="4199590"/>
            <a:ext cx="4586287" cy="323850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5740" y="3290024"/>
            <a:ext cx="9144000" cy="297969"/>
          </a:xfrm>
        </p:spPr>
        <p:txBody>
          <a:bodyPr vert="horz" lIns="0" tIns="0" rIns="0" bIns="0" rtlCol="0">
            <a:noAutofit/>
          </a:bodyPr>
          <a:lstStyle>
            <a:lvl1pPr>
              <a:defRPr lang="en-US" sz="22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216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Graphic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5B7414B-1EE6-40E5-B859-E2884E6318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93"/>
          <a:stretch/>
        </p:blipFill>
        <p:spPr bwMode="ltGray">
          <a:xfrm>
            <a:off x="8082116" y="0"/>
            <a:ext cx="41086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86B89-177A-4860-BB81-590452A6C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9" y="636625"/>
            <a:ext cx="6865936" cy="360099"/>
          </a:xfrm>
        </p:spPr>
        <p:txBody>
          <a:bodyPr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54E20-2961-46BE-9E94-AE428477F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310250"/>
            <a:ext cx="5927264" cy="4403978"/>
          </a:xfrm>
        </p:spPr>
        <p:txBody>
          <a:bodyPr/>
          <a:lstStyle>
            <a:lvl2pPr>
              <a:lnSpc>
                <a:spcPct val="130000"/>
              </a:lnSpc>
              <a:spcBef>
                <a:spcPts val="600"/>
              </a:spcBef>
              <a:defRPr/>
            </a:lvl2pPr>
            <a:lvl3pPr>
              <a:lnSpc>
                <a:spcPct val="130000"/>
              </a:lnSpc>
              <a:spcBef>
                <a:spcPts val="600"/>
              </a:spcBef>
              <a:defRPr/>
            </a:lvl3pPr>
            <a:lvl4pPr>
              <a:lnSpc>
                <a:spcPct val="130000"/>
              </a:lnSpc>
              <a:spcBef>
                <a:spcPts val="600"/>
              </a:spcBef>
              <a:defRPr/>
            </a:lvl4pPr>
            <a:lvl5pPr>
              <a:lnSpc>
                <a:spcPct val="13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A028A-7E24-43D5-9163-92BB139E5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4632802E-9DD6-405B-AB3F-9D3B334657C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7123403-5D1A-4CCB-A76E-4810DBAB27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73091" y="6335157"/>
            <a:ext cx="568071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Presentation Title Can Be Entered at Insert tab &gt; Header and Footer</a:t>
            </a:r>
          </a:p>
        </p:txBody>
      </p:sp>
    </p:spTree>
    <p:extLst>
      <p:ext uri="{BB962C8B-B14F-4D97-AF65-F5344CB8AC3E}">
        <p14:creationId xmlns:p14="http://schemas.microsoft.com/office/powerpoint/2010/main" val="2917713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25407-30F4-46F1-9455-A1B612E95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636625"/>
            <a:ext cx="10971212" cy="3600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C3FF8-18E9-4719-9C8C-94881CEB65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1188" y="1295400"/>
            <a:ext cx="4846320" cy="4351338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4C9174-B3A5-4DD6-96A2-C5CC941358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0387" y="1295400"/>
            <a:ext cx="4846320" cy="4351338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3D3420-A3B0-4D31-833D-4BE32E007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802E-9DD6-405B-AB3F-9D3B334657C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5EEE505-3E71-478E-9F09-2F9E582C94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73091" y="6335157"/>
            <a:ext cx="568071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 Can Be Entered at Insert tab &gt; Header and Footer</a:t>
            </a:r>
          </a:p>
        </p:txBody>
      </p:sp>
    </p:spTree>
    <p:extLst>
      <p:ext uri="{BB962C8B-B14F-4D97-AF65-F5344CB8AC3E}">
        <p14:creationId xmlns:p14="http://schemas.microsoft.com/office/powerpoint/2010/main" val="2484666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25407-30F4-46F1-9455-A1B612E95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636625"/>
            <a:ext cx="10971212" cy="3600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C3FF8-18E9-4719-9C8C-94881CEB65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1189" y="1295400"/>
            <a:ext cx="3095572" cy="4351338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4C9174-B3A5-4DD6-96A2-C5CC941358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46162" y="1295400"/>
            <a:ext cx="3095572" cy="4351338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3D3420-A3B0-4D31-833D-4BE32E007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802E-9DD6-405B-AB3F-9D3B334657C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5EEE505-3E71-478E-9F09-2F9E582C94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73091" y="6335157"/>
            <a:ext cx="568071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 Can Be Entered at Insert tab &gt; Header and Footer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82EA7CCE-F114-47CA-9094-BAD97AE95FA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081135" y="1295400"/>
            <a:ext cx="3095572" cy="4351338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653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 no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25407-30F4-46F1-9455-A1B612E95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636625"/>
            <a:ext cx="10971212" cy="3600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C3FF8-18E9-4719-9C8C-94881CEB65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1188" y="1295400"/>
            <a:ext cx="4846320" cy="4351338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4C9174-B3A5-4DD6-96A2-C5CC941358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0387" y="1295400"/>
            <a:ext cx="4846320" cy="4351338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3D3420-A3B0-4D31-833D-4BE32E007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802E-9DD6-405B-AB3F-9D3B334657C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5EEE505-3E71-478E-9F09-2F9E582C94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73091" y="6335157"/>
            <a:ext cx="568071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 Can Be Entered at Insert tab &gt; Header and Footer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70FA7B0-FBDB-4BB4-8648-146350E3B5A1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637193" y="6149499"/>
            <a:ext cx="905492" cy="382746"/>
            <a:chOff x="479425" y="5372100"/>
            <a:chExt cx="1273175" cy="538163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E1A90D22-3FC7-4558-9AEC-04A90B092139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604838" y="5380038"/>
              <a:ext cx="234950" cy="236538"/>
            </a:xfrm>
            <a:custGeom>
              <a:avLst/>
              <a:gdLst>
                <a:gd name="T0" fmla="*/ 164 w 863"/>
                <a:gd name="T1" fmla="*/ 0 h 866"/>
                <a:gd name="T2" fmla="*/ 328 w 863"/>
                <a:gd name="T3" fmla="*/ 164 h 866"/>
                <a:gd name="T4" fmla="*/ 164 w 863"/>
                <a:gd name="T5" fmla="*/ 328 h 866"/>
                <a:gd name="T6" fmla="*/ 0 w 863"/>
                <a:gd name="T7" fmla="*/ 164 h 866"/>
                <a:gd name="T8" fmla="*/ 164 w 863"/>
                <a:gd name="T9" fmla="*/ 0 h 866"/>
                <a:gd name="T10" fmla="*/ 536 w 863"/>
                <a:gd name="T11" fmla="*/ 702 h 866"/>
                <a:gd name="T12" fmla="*/ 699 w 863"/>
                <a:gd name="T13" fmla="*/ 866 h 866"/>
                <a:gd name="T14" fmla="*/ 863 w 863"/>
                <a:gd name="T15" fmla="*/ 702 h 866"/>
                <a:gd name="T16" fmla="*/ 699 w 863"/>
                <a:gd name="T17" fmla="*/ 538 h 866"/>
                <a:gd name="T18" fmla="*/ 536 w 863"/>
                <a:gd name="T19" fmla="*/ 702 h 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3" h="866">
                  <a:moveTo>
                    <a:pt x="164" y="0"/>
                  </a:moveTo>
                  <a:cubicBezTo>
                    <a:pt x="255" y="0"/>
                    <a:pt x="328" y="73"/>
                    <a:pt x="328" y="164"/>
                  </a:cubicBezTo>
                  <a:cubicBezTo>
                    <a:pt x="328" y="254"/>
                    <a:pt x="255" y="328"/>
                    <a:pt x="164" y="328"/>
                  </a:cubicBezTo>
                  <a:cubicBezTo>
                    <a:pt x="74" y="328"/>
                    <a:pt x="0" y="254"/>
                    <a:pt x="0" y="164"/>
                  </a:cubicBezTo>
                  <a:cubicBezTo>
                    <a:pt x="0" y="73"/>
                    <a:pt x="74" y="0"/>
                    <a:pt x="164" y="0"/>
                  </a:cubicBezTo>
                  <a:close/>
                  <a:moveTo>
                    <a:pt x="536" y="702"/>
                  </a:moveTo>
                  <a:cubicBezTo>
                    <a:pt x="536" y="793"/>
                    <a:pt x="609" y="866"/>
                    <a:pt x="699" y="866"/>
                  </a:cubicBezTo>
                  <a:cubicBezTo>
                    <a:pt x="790" y="866"/>
                    <a:pt x="863" y="793"/>
                    <a:pt x="863" y="702"/>
                  </a:cubicBezTo>
                  <a:cubicBezTo>
                    <a:pt x="863" y="612"/>
                    <a:pt x="790" y="538"/>
                    <a:pt x="699" y="538"/>
                  </a:cubicBezTo>
                  <a:cubicBezTo>
                    <a:pt x="609" y="538"/>
                    <a:pt x="536" y="612"/>
                    <a:pt x="536" y="702"/>
                  </a:cubicBezTo>
                  <a:close/>
                </a:path>
              </a:pathLst>
            </a:custGeom>
            <a:solidFill>
              <a:srgbClr val="2193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4D125FF4-7A96-4549-9416-EAD15FBF4931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479425" y="5386388"/>
              <a:ext cx="354013" cy="355600"/>
            </a:xfrm>
            <a:custGeom>
              <a:avLst/>
              <a:gdLst>
                <a:gd name="T0" fmla="*/ 1157 w 1297"/>
                <a:gd name="T1" fmla="*/ 1020 h 1299"/>
                <a:gd name="T2" fmla="*/ 1297 w 1297"/>
                <a:gd name="T3" fmla="*/ 1159 h 1299"/>
                <a:gd name="T4" fmla="*/ 1157 w 1297"/>
                <a:gd name="T5" fmla="*/ 1299 h 1299"/>
                <a:gd name="T6" fmla="*/ 1018 w 1297"/>
                <a:gd name="T7" fmla="*/ 1159 h 1299"/>
                <a:gd name="T8" fmla="*/ 1157 w 1297"/>
                <a:gd name="T9" fmla="*/ 1020 h 1299"/>
                <a:gd name="T10" fmla="*/ 483 w 1297"/>
                <a:gd name="T11" fmla="*/ 676 h 1299"/>
                <a:gd name="T12" fmla="*/ 622 w 1297"/>
                <a:gd name="T13" fmla="*/ 816 h 1299"/>
                <a:gd name="T14" fmla="*/ 762 w 1297"/>
                <a:gd name="T15" fmla="*/ 676 h 1299"/>
                <a:gd name="T16" fmla="*/ 622 w 1297"/>
                <a:gd name="T17" fmla="*/ 537 h 1299"/>
                <a:gd name="T18" fmla="*/ 483 w 1297"/>
                <a:gd name="T19" fmla="*/ 676 h 1299"/>
                <a:gd name="T20" fmla="*/ 0 w 1297"/>
                <a:gd name="T21" fmla="*/ 139 h 1299"/>
                <a:gd name="T22" fmla="*/ 139 w 1297"/>
                <a:gd name="T23" fmla="*/ 279 h 1299"/>
                <a:gd name="T24" fmla="*/ 279 w 1297"/>
                <a:gd name="T25" fmla="*/ 139 h 1299"/>
                <a:gd name="T26" fmla="*/ 139 w 1297"/>
                <a:gd name="T27" fmla="*/ 0 h 1299"/>
                <a:gd name="T28" fmla="*/ 0 w 1297"/>
                <a:gd name="T29" fmla="*/ 139 h 1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7" h="1299">
                  <a:moveTo>
                    <a:pt x="1157" y="1020"/>
                  </a:moveTo>
                  <a:cubicBezTo>
                    <a:pt x="1234" y="1020"/>
                    <a:pt x="1297" y="1082"/>
                    <a:pt x="1297" y="1159"/>
                  </a:cubicBezTo>
                  <a:cubicBezTo>
                    <a:pt x="1297" y="1236"/>
                    <a:pt x="1234" y="1299"/>
                    <a:pt x="1157" y="1299"/>
                  </a:cubicBezTo>
                  <a:cubicBezTo>
                    <a:pt x="1080" y="1299"/>
                    <a:pt x="1018" y="1236"/>
                    <a:pt x="1018" y="1159"/>
                  </a:cubicBezTo>
                  <a:cubicBezTo>
                    <a:pt x="1018" y="1082"/>
                    <a:pt x="1080" y="1020"/>
                    <a:pt x="1157" y="1020"/>
                  </a:cubicBezTo>
                  <a:close/>
                  <a:moveTo>
                    <a:pt x="483" y="676"/>
                  </a:moveTo>
                  <a:cubicBezTo>
                    <a:pt x="483" y="753"/>
                    <a:pt x="545" y="816"/>
                    <a:pt x="622" y="816"/>
                  </a:cubicBezTo>
                  <a:cubicBezTo>
                    <a:pt x="699" y="816"/>
                    <a:pt x="762" y="753"/>
                    <a:pt x="762" y="676"/>
                  </a:cubicBezTo>
                  <a:cubicBezTo>
                    <a:pt x="762" y="599"/>
                    <a:pt x="699" y="537"/>
                    <a:pt x="622" y="537"/>
                  </a:cubicBezTo>
                  <a:cubicBezTo>
                    <a:pt x="545" y="537"/>
                    <a:pt x="483" y="599"/>
                    <a:pt x="483" y="676"/>
                  </a:cubicBezTo>
                  <a:close/>
                  <a:moveTo>
                    <a:pt x="0" y="139"/>
                  </a:moveTo>
                  <a:cubicBezTo>
                    <a:pt x="0" y="216"/>
                    <a:pt x="62" y="279"/>
                    <a:pt x="139" y="279"/>
                  </a:cubicBezTo>
                  <a:cubicBezTo>
                    <a:pt x="216" y="279"/>
                    <a:pt x="279" y="216"/>
                    <a:pt x="279" y="139"/>
                  </a:cubicBezTo>
                  <a:cubicBezTo>
                    <a:pt x="279" y="62"/>
                    <a:pt x="216" y="0"/>
                    <a:pt x="139" y="0"/>
                  </a:cubicBezTo>
                  <a:cubicBezTo>
                    <a:pt x="62" y="0"/>
                    <a:pt x="0" y="62"/>
                    <a:pt x="0" y="139"/>
                  </a:cubicBezTo>
                  <a:close/>
                </a:path>
              </a:pathLst>
            </a:custGeom>
            <a:solidFill>
              <a:srgbClr val="7AC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D285C708-A688-4910-8159-6E1B6A27015B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742950" y="5372100"/>
              <a:ext cx="1009650" cy="538163"/>
            </a:xfrm>
            <a:custGeom>
              <a:avLst/>
              <a:gdLst>
                <a:gd name="T0" fmla="*/ 897 w 3695"/>
                <a:gd name="T1" fmla="*/ 1535 h 1973"/>
                <a:gd name="T2" fmla="*/ 1329 w 3695"/>
                <a:gd name="T3" fmla="*/ 1718 h 1973"/>
                <a:gd name="T4" fmla="*/ 1567 w 3695"/>
                <a:gd name="T5" fmla="*/ 1565 h 1973"/>
                <a:gd name="T6" fmla="*/ 1291 w 3695"/>
                <a:gd name="T7" fmla="*/ 1392 h 1973"/>
                <a:gd name="T8" fmla="*/ 784 w 3695"/>
                <a:gd name="T9" fmla="*/ 978 h 1973"/>
                <a:gd name="T10" fmla="*/ 1300 w 3695"/>
                <a:gd name="T11" fmla="*/ 568 h 1973"/>
                <a:gd name="T12" fmla="*/ 1830 w 3695"/>
                <a:gd name="T13" fmla="*/ 758 h 1973"/>
                <a:gd name="T14" fmla="*/ 1669 w 3695"/>
                <a:gd name="T15" fmla="*/ 971 h 1973"/>
                <a:gd name="T16" fmla="*/ 1281 w 3695"/>
                <a:gd name="T17" fmla="*/ 822 h 1973"/>
                <a:gd name="T18" fmla="*/ 1080 w 3695"/>
                <a:gd name="T19" fmla="*/ 960 h 1973"/>
                <a:gd name="T20" fmla="*/ 1350 w 3695"/>
                <a:gd name="T21" fmla="*/ 1117 h 1973"/>
                <a:gd name="T22" fmla="*/ 1859 w 3695"/>
                <a:gd name="T23" fmla="*/ 1537 h 1973"/>
                <a:gd name="T24" fmla="*/ 1316 w 3695"/>
                <a:gd name="T25" fmla="*/ 1973 h 1973"/>
                <a:gd name="T26" fmla="*/ 739 w 3695"/>
                <a:gd name="T27" fmla="*/ 1757 h 1973"/>
                <a:gd name="T28" fmla="*/ 897 w 3695"/>
                <a:gd name="T29" fmla="*/ 1535 h 1973"/>
                <a:gd name="T30" fmla="*/ 3187 w 3695"/>
                <a:gd name="T31" fmla="*/ 1581 h 1973"/>
                <a:gd name="T32" fmla="*/ 2792 w 3695"/>
                <a:gd name="T33" fmla="*/ 1947 h 1973"/>
                <a:gd name="T34" fmla="*/ 2055 w 3695"/>
                <a:gd name="T35" fmla="*/ 1947 h 1973"/>
                <a:gd name="T36" fmla="*/ 2055 w 3695"/>
                <a:gd name="T37" fmla="*/ 587 h 1973"/>
                <a:gd name="T38" fmla="*/ 2769 w 3695"/>
                <a:gd name="T39" fmla="*/ 587 h 1973"/>
                <a:gd name="T40" fmla="*/ 3160 w 3695"/>
                <a:gd name="T41" fmla="*/ 934 h 1973"/>
                <a:gd name="T42" fmla="*/ 2926 w 3695"/>
                <a:gd name="T43" fmla="*/ 1246 h 1973"/>
                <a:gd name="T44" fmla="*/ 3187 w 3695"/>
                <a:gd name="T45" fmla="*/ 1581 h 1973"/>
                <a:gd name="T46" fmla="*/ 2344 w 3695"/>
                <a:gd name="T47" fmla="*/ 1133 h 1973"/>
                <a:gd name="T48" fmla="*/ 2706 w 3695"/>
                <a:gd name="T49" fmla="*/ 1133 h 1973"/>
                <a:gd name="T50" fmla="*/ 2865 w 3695"/>
                <a:gd name="T51" fmla="*/ 981 h 1973"/>
                <a:gd name="T52" fmla="*/ 2706 w 3695"/>
                <a:gd name="T53" fmla="*/ 833 h 1973"/>
                <a:gd name="T54" fmla="*/ 2344 w 3695"/>
                <a:gd name="T55" fmla="*/ 833 h 1973"/>
                <a:gd name="T56" fmla="*/ 2344 w 3695"/>
                <a:gd name="T57" fmla="*/ 1133 h 1973"/>
                <a:gd name="T58" fmla="*/ 2893 w 3695"/>
                <a:gd name="T59" fmla="*/ 1539 h 1973"/>
                <a:gd name="T60" fmla="*/ 2717 w 3695"/>
                <a:gd name="T61" fmla="*/ 1380 h 1973"/>
                <a:gd name="T62" fmla="*/ 2344 w 3695"/>
                <a:gd name="T63" fmla="*/ 1380 h 1973"/>
                <a:gd name="T64" fmla="*/ 2344 w 3695"/>
                <a:gd name="T65" fmla="*/ 1701 h 1973"/>
                <a:gd name="T66" fmla="*/ 2717 w 3695"/>
                <a:gd name="T67" fmla="*/ 1701 h 1973"/>
                <a:gd name="T68" fmla="*/ 2717 w 3695"/>
                <a:gd name="T69" fmla="*/ 1699 h 1973"/>
                <a:gd name="T70" fmla="*/ 2893 w 3695"/>
                <a:gd name="T71" fmla="*/ 1539 h 1973"/>
                <a:gd name="T72" fmla="*/ 3405 w 3695"/>
                <a:gd name="T73" fmla="*/ 1947 h 1973"/>
                <a:gd name="T74" fmla="*/ 3695 w 3695"/>
                <a:gd name="T75" fmla="*/ 1947 h 1973"/>
                <a:gd name="T76" fmla="*/ 3695 w 3695"/>
                <a:gd name="T77" fmla="*/ 587 h 1973"/>
                <a:gd name="T78" fmla="*/ 3405 w 3695"/>
                <a:gd name="T79" fmla="*/ 587 h 1973"/>
                <a:gd name="T80" fmla="*/ 3405 w 3695"/>
                <a:gd name="T81" fmla="*/ 1947 h 1973"/>
                <a:gd name="T82" fmla="*/ 0 w 3695"/>
                <a:gd name="T83" fmla="*/ 194 h 1973"/>
                <a:gd name="T84" fmla="*/ 193 w 3695"/>
                <a:gd name="T85" fmla="*/ 387 h 1973"/>
                <a:gd name="T86" fmla="*/ 387 w 3695"/>
                <a:gd name="T87" fmla="*/ 194 h 1973"/>
                <a:gd name="T88" fmla="*/ 193 w 3695"/>
                <a:gd name="T89" fmla="*/ 0 h 1973"/>
                <a:gd name="T90" fmla="*/ 0 w 3695"/>
                <a:gd name="T91" fmla="*/ 194 h 1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695" h="1973">
                  <a:moveTo>
                    <a:pt x="897" y="1535"/>
                  </a:moveTo>
                  <a:cubicBezTo>
                    <a:pt x="993" y="1635"/>
                    <a:pt x="1141" y="1718"/>
                    <a:pt x="1329" y="1718"/>
                  </a:cubicBezTo>
                  <a:cubicBezTo>
                    <a:pt x="1488" y="1718"/>
                    <a:pt x="1567" y="1643"/>
                    <a:pt x="1567" y="1565"/>
                  </a:cubicBezTo>
                  <a:cubicBezTo>
                    <a:pt x="1567" y="1464"/>
                    <a:pt x="1448" y="1429"/>
                    <a:pt x="1291" y="1392"/>
                  </a:cubicBezTo>
                  <a:cubicBezTo>
                    <a:pt x="1070" y="1342"/>
                    <a:pt x="784" y="1281"/>
                    <a:pt x="784" y="978"/>
                  </a:cubicBezTo>
                  <a:cubicBezTo>
                    <a:pt x="784" y="751"/>
                    <a:pt x="979" y="568"/>
                    <a:pt x="1300" y="568"/>
                  </a:cubicBezTo>
                  <a:cubicBezTo>
                    <a:pt x="1516" y="568"/>
                    <a:pt x="1695" y="633"/>
                    <a:pt x="1830" y="758"/>
                  </a:cubicBezTo>
                  <a:cubicBezTo>
                    <a:pt x="1669" y="971"/>
                    <a:pt x="1669" y="971"/>
                    <a:pt x="1669" y="971"/>
                  </a:cubicBezTo>
                  <a:cubicBezTo>
                    <a:pt x="1560" y="870"/>
                    <a:pt x="1413" y="822"/>
                    <a:pt x="1281" y="822"/>
                  </a:cubicBezTo>
                  <a:cubicBezTo>
                    <a:pt x="1150" y="822"/>
                    <a:pt x="1080" y="880"/>
                    <a:pt x="1080" y="960"/>
                  </a:cubicBezTo>
                  <a:cubicBezTo>
                    <a:pt x="1080" y="1053"/>
                    <a:pt x="1194" y="1080"/>
                    <a:pt x="1350" y="1117"/>
                  </a:cubicBezTo>
                  <a:cubicBezTo>
                    <a:pt x="1575" y="1168"/>
                    <a:pt x="1859" y="1236"/>
                    <a:pt x="1859" y="1537"/>
                  </a:cubicBezTo>
                  <a:cubicBezTo>
                    <a:pt x="1859" y="1786"/>
                    <a:pt x="1682" y="1973"/>
                    <a:pt x="1316" y="1973"/>
                  </a:cubicBezTo>
                  <a:cubicBezTo>
                    <a:pt x="1054" y="1973"/>
                    <a:pt x="868" y="1886"/>
                    <a:pt x="739" y="1757"/>
                  </a:cubicBezTo>
                  <a:lnTo>
                    <a:pt x="897" y="1535"/>
                  </a:lnTo>
                  <a:close/>
                  <a:moveTo>
                    <a:pt x="3187" y="1581"/>
                  </a:moveTo>
                  <a:cubicBezTo>
                    <a:pt x="3187" y="1785"/>
                    <a:pt x="3051" y="1947"/>
                    <a:pt x="2792" y="1947"/>
                  </a:cubicBezTo>
                  <a:cubicBezTo>
                    <a:pt x="2055" y="1947"/>
                    <a:pt x="2055" y="1947"/>
                    <a:pt x="2055" y="1947"/>
                  </a:cubicBezTo>
                  <a:cubicBezTo>
                    <a:pt x="2055" y="587"/>
                    <a:pt x="2055" y="587"/>
                    <a:pt x="2055" y="587"/>
                  </a:cubicBezTo>
                  <a:cubicBezTo>
                    <a:pt x="2769" y="587"/>
                    <a:pt x="2769" y="587"/>
                    <a:pt x="2769" y="587"/>
                  </a:cubicBezTo>
                  <a:cubicBezTo>
                    <a:pt x="3027" y="587"/>
                    <a:pt x="3160" y="753"/>
                    <a:pt x="3160" y="934"/>
                  </a:cubicBezTo>
                  <a:cubicBezTo>
                    <a:pt x="3160" y="1105"/>
                    <a:pt x="3053" y="1220"/>
                    <a:pt x="2926" y="1246"/>
                  </a:cubicBezTo>
                  <a:cubicBezTo>
                    <a:pt x="3071" y="1269"/>
                    <a:pt x="3187" y="1410"/>
                    <a:pt x="3187" y="1581"/>
                  </a:cubicBezTo>
                  <a:close/>
                  <a:moveTo>
                    <a:pt x="2344" y="1133"/>
                  </a:moveTo>
                  <a:cubicBezTo>
                    <a:pt x="2706" y="1133"/>
                    <a:pt x="2706" y="1133"/>
                    <a:pt x="2706" y="1133"/>
                  </a:cubicBezTo>
                  <a:cubicBezTo>
                    <a:pt x="2804" y="1133"/>
                    <a:pt x="2865" y="1070"/>
                    <a:pt x="2865" y="981"/>
                  </a:cubicBezTo>
                  <a:cubicBezTo>
                    <a:pt x="2865" y="897"/>
                    <a:pt x="2804" y="833"/>
                    <a:pt x="2706" y="833"/>
                  </a:cubicBezTo>
                  <a:cubicBezTo>
                    <a:pt x="2344" y="833"/>
                    <a:pt x="2344" y="833"/>
                    <a:pt x="2344" y="833"/>
                  </a:cubicBezTo>
                  <a:lnTo>
                    <a:pt x="2344" y="1133"/>
                  </a:lnTo>
                  <a:close/>
                  <a:moveTo>
                    <a:pt x="2893" y="1539"/>
                  </a:moveTo>
                  <a:cubicBezTo>
                    <a:pt x="2893" y="1453"/>
                    <a:pt x="2832" y="1380"/>
                    <a:pt x="2717" y="1380"/>
                  </a:cubicBezTo>
                  <a:cubicBezTo>
                    <a:pt x="2344" y="1380"/>
                    <a:pt x="2344" y="1380"/>
                    <a:pt x="2344" y="1380"/>
                  </a:cubicBezTo>
                  <a:cubicBezTo>
                    <a:pt x="2344" y="1701"/>
                    <a:pt x="2344" y="1701"/>
                    <a:pt x="2344" y="1701"/>
                  </a:cubicBezTo>
                  <a:cubicBezTo>
                    <a:pt x="2717" y="1701"/>
                    <a:pt x="2717" y="1701"/>
                    <a:pt x="2717" y="1701"/>
                  </a:cubicBezTo>
                  <a:cubicBezTo>
                    <a:pt x="2717" y="1699"/>
                    <a:pt x="2717" y="1699"/>
                    <a:pt x="2717" y="1699"/>
                  </a:cubicBezTo>
                  <a:cubicBezTo>
                    <a:pt x="2827" y="1699"/>
                    <a:pt x="2893" y="1636"/>
                    <a:pt x="2893" y="1539"/>
                  </a:cubicBezTo>
                  <a:close/>
                  <a:moveTo>
                    <a:pt x="3405" y="1947"/>
                  </a:moveTo>
                  <a:cubicBezTo>
                    <a:pt x="3695" y="1947"/>
                    <a:pt x="3695" y="1947"/>
                    <a:pt x="3695" y="1947"/>
                  </a:cubicBezTo>
                  <a:cubicBezTo>
                    <a:pt x="3695" y="587"/>
                    <a:pt x="3695" y="587"/>
                    <a:pt x="3695" y="587"/>
                  </a:cubicBezTo>
                  <a:cubicBezTo>
                    <a:pt x="3405" y="587"/>
                    <a:pt x="3405" y="587"/>
                    <a:pt x="3405" y="587"/>
                  </a:cubicBezTo>
                  <a:lnTo>
                    <a:pt x="3405" y="1947"/>
                  </a:lnTo>
                  <a:close/>
                  <a:moveTo>
                    <a:pt x="0" y="194"/>
                  </a:move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ubicBezTo>
                    <a:pt x="86" y="0"/>
                    <a:pt x="0" y="87"/>
                    <a:pt x="0" y="19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48839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202031F-B3E2-4C81-B254-53EF9056A8A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4413" cy="6858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125407-30F4-46F1-9455-A1B612E95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636625"/>
            <a:ext cx="10971212" cy="3600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C3FF8-18E9-4719-9C8C-94881CEB65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1188" y="1295400"/>
            <a:ext cx="4463732" cy="4351338"/>
          </a:xfrm>
        </p:spPr>
        <p:txBody>
          <a:bodyPr/>
          <a:lstStyle>
            <a:lvl1pPr>
              <a:defRPr sz="1600"/>
            </a:lvl1pPr>
            <a:lvl2pPr>
              <a:lnSpc>
                <a:spcPct val="120000"/>
              </a:lnSpc>
              <a:spcBef>
                <a:spcPts val="1200"/>
              </a:spcBef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3D3420-A3B0-4D31-833D-4BE32E007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32802E-9DD6-405B-AB3F-9D3B334657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5EEE505-3E71-478E-9F09-2F9E582C94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73091" y="6335157"/>
            <a:ext cx="568071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Can Be Entered at Insert tab &gt; Header and Footer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70FA7B0-FBDB-4BB4-8648-146350E3B5A1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637193" y="6149499"/>
            <a:ext cx="905492" cy="382746"/>
            <a:chOff x="479425" y="5372100"/>
            <a:chExt cx="1273175" cy="538163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E1A90D22-3FC7-4558-9AEC-04A90B092139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604838" y="5380038"/>
              <a:ext cx="234950" cy="236538"/>
            </a:xfrm>
            <a:custGeom>
              <a:avLst/>
              <a:gdLst>
                <a:gd name="T0" fmla="*/ 164 w 863"/>
                <a:gd name="T1" fmla="*/ 0 h 866"/>
                <a:gd name="T2" fmla="*/ 328 w 863"/>
                <a:gd name="T3" fmla="*/ 164 h 866"/>
                <a:gd name="T4" fmla="*/ 164 w 863"/>
                <a:gd name="T5" fmla="*/ 328 h 866"/>
                <a:gd name="T6" fmla="*/ 0 w 863"/>
                <a:gd name="T7" fmla="*/ 164 h 866"/>
                <a:gd name="T8" fmla="*/ 164 w 863"/>
                <a:gd name="T9" fmla="*/ 0 h 866"/>
                <a:gd name="T10" fmla="*/ 536 w 863"/>
                <a:gd name="T11" fmla="*/ 702 h 866"/>
                <a:gd name="T12" fmla="*/ 699 w 863"/>
                <a:gd name="T13" fmla="*/ 866 h 866"/>
                <a:gd name="T14" fmla="*/ 863 w 863"/>
                <a:gd name="T15" fmla="*/ 702 h 866"/>
                <a:gd name="T16" fmla="*/ 699 w 863"/>
                <a:gd name="T17" fmla="*/ 538 h 866"/>
                <a:gd name="T18" fmla="*/ 536 w 863"/>
                <a:gd name="T19" fmla="*/ 702 h 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3" h="866">
                  <a:moveTo>
                    <a:pt x="164" y="0"/>
                  </a:moveTo>
                  <a:cubicBezTo>
                    <a:pt x="255" y="0"/>
                    <a:pt x="328" y="73"/>
                    <a:pt x="328" y="164"/>
                  </a:cubicBezTo>
                  <a:cubicBezTo>
                    <a:pt x="328" y="254"/>
                    <a:pt x="255" y="328"/>
                    <a:pt x="164" y="328"/>
                  </a:cubicBezTo>
                  <a:cubicBezTo>
                    <a:pt x="74" y="328"/>
                    <a:pt x="0" y="254"/>
                    <a:pt x="0" y="164"/>
                  </a:cubicBezTo>
                  <a:cubicBezTo>
                    <a:pt x="0" y="73"/>
                    <a:pt x="74" y="0"/>
                    <a:pt x="164" y="0"/>
                  </a:cubicBezTo>
                  <a:close/>
                  <a:moveTo>
                    <a:pt x="536" y="702"/>
                  </a:moveTo>
                  <a:cubicBezTo>
                    <a:pt x="536" y="793"/>
                    <a:pt x="609" y="866"/>
                    <a:pt x="699" y="866"/>
                  </a:cubicBezTo>
                  <a:cubicBezTo>
                    <a:pt x="790" y="866"/>
                    <a:pt x="863" y="793"/>
                    <a:pt x="863" y="702"/>
                  </a:cubicBezTo>
                  <a:cubicBezTo>
                    <a:pt x="863" y="612"/>
                    <a:pt x="790" y="538"/>
                    <a:pt x="699" y="538"/>
                  </a:cubicBezTo>
                  <a:cubicBezTo>
                    <a:pt x="609" y="538"/>
                    <a:pt x="536" y="612"/>
                    <a:pt x="536" y="702"/>
                  </a:cubicBezTo>
                  <a:close/>
                </a:path>
              </a:pathLst>
            </a:custGeom>
            <a:solidFill>
              <a:srgbClr val="2193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4D125FF4-7A96-4549-9416-EAD15FBF4931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479425" y="5386388"/>
              <a:ext cx="354013" cy="355600"/>
            </a:xfrm>
            <a:custGeom>
              <a:avLst/>
              <a:gdLst>
                <a:gd name="T0" fmla="*/ 1157 w 1297"/>
                <a:gd name="T1" fmla="*/ 1020 h 1299"/>
                <a:gd name="T2" fmla="*/ 1297 w 1297"/>
                <a:gd name="T3" fmla="*/ 1159 h 1299"/>
                <a:gd name="T4" fmla="*/ 1157 w 1297"/>
                <a:gd name="T5" fmla="*/ 1299 h 1299"/>
                <a:gd name="T6" fmla="*/ 1018 w 1297"/>
                <a:gd name="T7" fmla="*/ 1159 h 1299"/>
                <a:gd name="T8" fmla="*/ 1157 w 1297"/>
                <a:gd name="T9" fmla="*/ 1020 h 1299"/>
                <a:gd name="T10" fmla="*/ 483 w 1297"/>
                <a:gd name="T11" fmla="*/ 676 h 1299"/>
                <a:gd name="T12" fmla="*/ 622 w 1297"/>
                <a:gd name="T13" fmla="*/ 816 h 1299"/>
                <a:gd name="T14" fmla="*/ 762 w 1297"/>
                <a:gd name="T15" fmla="*/ 676 h 1299"/>
                <a:gd name="T16" fmla="*/ 622 w 1297"/>
                <a:gd name="T17" fmla="*/ 537 h 1299"/>
                <a:gd name="T18" fmla="*/ 483 w 1297"/>
                <a:gd name="T19" fmla="*/ 676 h 1299"/>
                <a:gd name="T20" fmla="*/ 0 w 1297"/>
                <a:gd name="T21" fmla="*/ 139 h 1299"/>
                <a:gd name="T22" fmla="*/ 139 w 1297"/>
                <a:gd name="T23" fmla="*/ 279 h 1299"/>
                <a:gd name="T24" fmla="*/ 279 w 1297"/>
                <a:gd name="T25" fmla="*/ 139 h 1299"/>
                <a:gd name="T26" fmla="*/ 139 w 1297"/>
                <a:gd name="T27" fmla="*/ 0 h 1299"/>
                <a:gd name="T28" fmla="*/ 0 w 1297"/>
                <a:gd name="T29" fmla="*/ 139 h 1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7" h="1299">
                  <a:moveTo>
                    <a:pt x="1157" y="1020"/>
                  </a:moveTo>
                  <a:cubicBezTo>
                    <a:pt x="1234" y="1020"/>
                    <a:pt x="1297" y="1082"/>
                    <a:pt x="1297" y="1159"/>
                  </a:cubicBezTo>
                  <a:cubicBezTo>
                    <a:pt x="1297" y="1236"/>
                    <a:pt x="1234" y="1299"/>
                    <a:pt x="1157" y="1299"/>
                  </a:cubicBezTo>
                  <a:cubicBezTo>
                    <a:pt x="1080" y="1299"/>
                    <a:pt x="1018" y="1236"/>
                    <a:pt x="1018" y="1159"/>
                  </a:cubicBezTo>
                  <a:cubicBezTo>
                    <a:pt x="1018" y="1082"/>
                    <a:pt x="1080" y="1020"/>
                    <a:pt x="1157" y="1020"/>
                  </a:cubicBezTo>
                  <a:close/>
                  <a:moveTo>
                    <a:pt x="483" y="676"/>
                  </a:moveTo>
                  <a:cubicBezTo>
                    <a:pt x="483" y="753"/>
                    <a:pt x="545" y="816"/>
                    <a:pt x="622" y="816"/>
                  </a:cubicBezTo>
                  <a:cubicBezTo>
                    <a:pt x="699" y="816"/>
                    <a:pt x="762" y="753"/>
                    <a:pt x="762" y="676"/>
                  </a:cubicBezTo>
                  <a:cubicBezTo>
                    <a:pt x="762" y="599"/>
                    <a:pt x="699" y="537"/>
                    <a:pt x="622" y="537"/>
                  </a:cubicBezTo>
                  <a:cubicBezTo>
                    <a:pt x="545" y="537"/>
                    <a:pt x="483" y="599"/>
                    <a:pt x="483" y="676"/>
                  </a:cubicBezTo>
                  <a:close/>
                  <a:moveTo>
                    <a:pt x="0" y="139"/>
                  </a:moveTo>
                  <a:cubicBezTo>
                    <a:pt x="0" y="216"/>
                    <a:pt x="62" y="279"/>
                    <a:pt x="139" y="279"/>
                  </a:cubicBezTo>
                  <a:cubicBezTo>
                    <a:pt x="216" y="279"/>
                    <a:pt x="279" y="216"/>
                    <a:pt x="279" y="139"/>
                  </a:cubicBezTo>
                  <a:cubicBezTo>
                    <a:pt x="279" y="62"/>
                    <a:pt x="216" y="0"/>
                    <a:pt x="139" y="0"/>
                  </a:cubicBezTo>
                  <a:cubicBezTo>
                    <a:pt x="62" y="0"/>
                    <a:pt x="0" y="62"/>
                    <a:pt x="0" y="139"/>
                  </a:cubicBezTo>
                  <a:close/>
                </a:path>
              </a:pathLst>
            </a:custGeom>
            <a:solidFill>
              <a:srgbClr val="7AC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D285C708-A688-4910-8159-6E1B6A27015B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742950" y="5372100"/>
              <a:ext cx="1009650" cy="538163"/>
            </a:xfrm>
            <a:custGeom>
              <a:avLst/>
              <a:gdLst>
                <a:gd name="T0" fmla="*/ 897 w 3695"/>
                <a:gd name="T1" fmla="*/ 1535 h 1973"/>
                <a:gd name="T2" fmla="*/ 1329 w 3695"/>
                <a:gd name="T3" fmla="*/ 1718 h 1973"/>
                <a:gd name="T4" fmla="*/ 1567 w 3695"/>
                <a:gd name="T5" fmla="*/ 1565 h 1973"/>
                <a:gd name="T6" fmla="*/ 1291 w 3695"/>
                <a:gd name="T7" fmla="*/ 1392 h 1973"/>
                <a:gd name="T8" fmla="*/ 784 w 3695"/>
                <a:gd name="T9" fmla="*/ 978 h 1973"/>
                <a:gd name="T10" fmla="*/ 1300 w 3695"/>
                <a:gd name="T11" fmla="*/ 568 h 1973"/>
                <a:gd name="T12" fmla="*/ 1830 w 3695"/>
                <a:gd name="T13" fmla="*/ 758 h 1973"/>
                <a:gd name="T14" fmla="*/ 1669 w 3695"/>
                <a:gd name="T15" fmla="*/ 971 h 1973"/>
                <a:gd name="T16" fmla="*/ 1281 w 3695"/>
                <a:gd name="T17" fmla="*/ 822 h 1973"/>
                <a:gd name="T18" fmla="*/ 1080 w 3695"/>
                <a:gd name="T19" fmla="*/ 960 h 1973"/>
                <a:gd name="T20" fmla="*/ 1350 w 3695"/>
                <a:gd name="T21" fmla="*/ 1117 h 1973"/>
                <a:gd name="T22" fmla="*/ 1859 w 3695"/>
                <a:gd name="T23" fmla="*/ 1537 h 1973"/>
                <a:gd name="T24" fmla="*/ 1316 w 3695"/>
                <a:gd name="T25" fmla="*/ 1973 h 1973"/>
                <a:gd name="T26" fmla="*/ 739 w 3695"/>
                <a:gd name="T27" fmla="*/ 1757 h 1973"/>
                <a:gd name="T28" fmla="*/ 897 w 3695"/>
                <a:gd name="T29" fmla="*/ 1535 h 1973"/>
                <a:gd name="T30" fmla="*/ 3187 w 3695"/>
                <a:gd name="T31" fmla="*/ 1581 h 1973"/>
                <a:gd name="T32" fmla="*/ 2792 w 3695"/>
                <a:gd name="T33" fmla="*/ 1947 h 1973"/>
                <a:gd name="T34" fmla="*/ 2055 w 3695"/>
                <a:gd name="T35" fmla="*/ 1947 h 1973"/>
                <a:gd name="T36" fmla="*/ 2055 w 3695"/>
                <a:gd name="T37" fmla="*/ 587 h 1973"/>
                <a:gd name="T38" fmla="*/ 2769 w 3695"/>
                <a:gd name="T39" fmla="*/ 587 h 1973"/>
                <a:gd name="T40" fmla="*/ 3160 w 3695"/>
                <a:gd name="T41" fmla="*/ 934 h 1973"/>
                <a:gd name="T42" fmla="*/ 2926 w 3695"/>
                <a:gd name="T43" fmla="*/ 1246 h 1973"/>
                <a:gd name="T44" fmla="*/ 3187 w 3695"/>
                <a:gd name="T45" fmla="*/ 1581 h 1973"/>
                <a:gd name="T46" fmla="*/ 2344 w 3695"/>
                <a:gd name="T47" fmla="*/ 1133 h 1973"/>
                <a:gd name="T48" fmla="*/ 2706 w 3695"/>
                <a:gd name="T49" fmla="*/ 1133 h 1973"/>
                <a:gd name="T50" fmla="*/ 2865 w 3695"/>
                <a:gd name="T51" fmla="*/ 981 h 1973"/>
                <a:gd name="T52" fmla="*/ 2706 w 3695"/>
                <a:gd name="T53" fmla="*/ 833 h 1973"/>
                <a:gd name="T54" fmla="*/ 2344 w 3695"/>
                <a:gd name="T55" fmla="*/ 833 h 1973"/>
                <a:gd name="T56" fmla="*/ 2344 w 3695"/>
                <a:gd name="T57" fmla="*/ 1133 h 1973"/>
                <a:gd name="T58" fmla="*/ 2893 w 3695"/>
                <a:gd name="T59" fmla="*/ 1539 h 1973"/>
                <a:gd name="T60" fmla="*/ 2717 w 3695"/>
                <a:gd name="T61" fmla="*/ 1380 h 1973"/>
                <a:gd name="T62" fmla="*/ 2344 w 3695"/>
                <a:gd name="T63" fmla="*/ 1380 h 1973"/>
                <a:gd name="T64" fmla="*/ 2344 w 3695"/>
                <a:gd name="T65" fmla="*/ 1701 h 1973"/>
                <a:gd name="T66" fmla="*/ 2717 w 3695"/>
                <a:gd name="T67" fmla="*/ 1701 h 1973"/>
                <a:gd name="T68" fmla="*/ 2717 w 3695"/>
                <a:gd name="T69" fmla="*/ 1699 h 1973"/>
                <a:gd name="T70" fmla="*/ 2893 w 3695"/>
                <a:gd name="T71" fmla="*/ 1539 h 1973"/>
                <a:gd name="T72" fmla="*/ 3405 w 3695"/>
                <a:gd name="T73" fmla="*/ 1947 h 1973"/>
                <a:gd name="T74" fmla="*/ 3695 w 3695"/>
                <a:gd name="T75" fmla="*/ 1947 h 1973"/>
                <a:gd name="T76" fmla="*/ 3695 w 3695"/>
                <a:gd name="T77" fmla="*/ 587 h 1973"/>
                <a:gd name="T78" fmla="*/ 3405 w 3695"/>
                <a:gd name="T79" fmla="*/ 587 h 1973"/>
                <a:gd name="T80" fmla="*/ 3405 w 3695"/>
                <a:gd name="T81" fmla="*/ 1947 h 1973"/>
                <a:gd name="T82" fmla="*/ 0 w 3695"/>
                <a:gd name="T83" fmla="*/ 194 h 1973"/>
                <a:gd name="T84" fmla="*/ 193 w 3695"/>
                <a:gd name="T85" fmla="*/ 387 h 1973"/>
                <a:gd name="T86" fmla="*/ 387 w 3695"/>
                <a:gd name="T87" fmla="*/ 194 h 1973"/>
                <a:gd name="T88" fmla="*/ 193 w 3695"/>
                <a:gd name="T89" fmla="*/ 0 h 1973"/>
                <a:gd name="T90" fmla="*/ 0 w 3695"/>
                <a:gd name="T91" fmla="*/ 194 h 1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695" h="1973">
                  <a:moveTo>
                    <a:pt x="897" y="1535"/>
                  </a:moveTo>
                  <a:cubicBezTo>
                    <a:pt x="993" y="1635"/>
                    <a:pt x="1141" y="1718"/>
                    <a:pt x="1329" y="1718"/>
                  </a:cubicBezTo>
                  <a:cubicBezTo>
                    <a:pt x="1488" y="1718"/>
                    <a:pt x="1567" y="1643"/>
                    <a:pt x="1567" y="1565"/>
                  </a:cubicBezTo>
                  <a:cubicBezTo>
                    <a:pt x="1567" y="1464"/>
                    <a:pt x="1448" y="1429"/>
                    <a:pt x="1291" y="1392"/>
                  </a:cubicBezTo>
                  <a:cubicBezTo>
                    <a:pt x="1070" y="1342"/>
                    <a:pt x="784" y="1281"/>
                    <a:pt x="784" y="978"/>
                  </a:cubicBezTo>
                  <a:cubicBezTo>
                    <a:pt x="784" y="751"/>
                    <a:pt x="979" y="568"/>
                    <a:pt x="1300" y="568"/>
                  </a:cubicBezTo>
                  <a:cubicBezTo>
                    <a:pt x="1516" y="568"/>
                    <a:pt x="1695" y="633"/>
                    <a:pt x="1830" y="758"/>
                  </a:cubicBezTo>
                  <a:cubicBezTo>
                    <a:pt x="1669" y="971"/>
                    <a:pt x="1669" y="971"/>
                    <a:pt x="1669" y="971"/>
                  </a:cubicBezTo>
                  <a:cubicBezTo>
                    <a:pt x="1560" y="870"/>
                    <a:pt x="1413" y="822"/>
                    <a:pt x="1281" y="822"/>
                  </a:cubicBezTo>
                  <a:cubicBezTo>
                    <a:pt x="1150" y="822"/>
                    <a:pt x="1080" y="880"/>
                    <a:pt x="1080" y="960"/>
                  </a:cubicBezTo>
                  <a:cubicBezTo>
                    <a:pt x="1080" y="1053"/>
                    <a:pt x="1194" y="1080"/>
                    <a:pt x="1350" y="1117"/>
                  </a:cubicBezTo>
                  <a:cubicBezTo>
                    <a:pt x="1575" y="1168"/>
                    <a:pt x="1859" y="1236"/>
                    <a:pt x="1859" y="1537"/>
                  </a:cubicBezTo>
                  <a:cubicBezTo>
                    <a:pt x="1859" y="1786"/>
                    <a:pt x="1682" y="1973"/>
                    <a:pt x="1316" y="1973"/>
                  </a:cubicBezTo>
                  <a:cubicBezTo>
                    <a:pt x="1054" y="1973"/>
                    <a:pt x="868" y="1886"/>
                    <a:pt x="739" y="1757"/>
                  </a:cubicBezTo>
                  <a:lnTo>
                    <a:pt x="897" y="1535"/>
                  </a:lnTo>
                  <a:close/>
                  <a:moveTo>
                    <a:pt x="3187" y="1581"/>
                  </a:moveTo>
                  <a:cubicBezTo>
                    <a:pt x="3187" y="1785"/>
                    <a:pt x="3051" y="1947"/>
                    <a:pt x="2792" y="1947"/>
                  </a:cubicBezTo>
                  <a:cubicBezTo>
                    <a:pt x="2055" y="1947"/>
                    <a:pt x="2055" y="1947"/>
                    <a:pt x="2055" y="1947"/>
                  </a:cubicBezTo>
                  <a:cubicBezTo>
                    <a:pt x="2055" y="587"/>
                    <a:pt x="2055" y="587"/>
                    <a:pt x="2055" y="587"/>
                  </a:cubicBezTo>
                  <a:cubicBezTo>
                    <a:pt x="2769" y="587"/>
                    <a:pt x="2769" y="587"/>
                    <a:pt x="2769" y="587"/>
                  </a:cubicBezTo>
                  <a:cubicBezTo>
                    <a:pt x="3027" y="587"/>
                    <a:pt x="3160" y="753"/>
                    <a:pt x="3160" y="934"/>
                  </a:cubicBezTo>
                  <a:cubicBezTo>
                    <a:pt x="3160" y="1105"/>
                    <a:pt x="3053" y="1220"/>
                    <a:pt x="2926" y="1246"/>
                  </a:cubicBezTo>
                  <a:cubicBezTo>
                    <a:pt x="3071" y="1269"/>
                    <a:pt x="3187" y="1410"/>
                    <a:pt x="3187" y="1581"/>
                  </a:cubicBezTo>
                  <a:close/>
                  <a:moveTo>
                    <a:pt x="2344" y="1133"/>
                  </a:moveTo>
                  <a:cubicBezTo>
                    <a:pt x="2706" y="1133"/>
                    <a:pt x="2706" y="1133"/>
                    <a:pt x="2706" y="1133"/>
                  </a:cubicBezTo>
                  <a:cubicBezTo>
                    <a:pt x="2804" y="1133"/>
                    <a:pt x="2865" y="1070"/>
                    <a:pt x="2865" y="981"/>
                  </a:cubicBezTo>
                  <a:cubicBezTo>
                    <a:pt x="2865" y="897"/>
                    <a:pt x="2804" y="833"/>
                    <a:pt x="2706" y="833"/>
                  </a:cubicBezTo>
                  <a:cubicBezTo>
                    <a:pt x="2344" y="833"/>
                    <a:pt x="2344" y="833"/>
                    <a:pt x="2344" y="833"/>
                  </a:cubicBezTo>
                  <a:lnTo>
                    <a:pt x="2344" y="1133"/>
                  </a:lnTo>
                  <a:close/>
                  <a:moveTo>
                    <a:pt x="2893" y="1539"/>
                  </a:moveTo>
                  <a:cubicBezTo>
                    <a:pt x="2893" y="1453"/>
                    <a:pt x="2832" y="1380"/>
                    <a:pt x="2717" y="1380"/>
                  </a:cubicBezTo>
                  <a:cubicBezTo>
                    <a:pt x="2344" y="1380"/>
                    <a:pt x="2344" y="1380"/>
                    <a:pt x="2344" y="1380"/>
                  </a:cubicBezTo>
                  <a:cubicBezTo>
                    <a:pt x="2344" y="1701"/>
                    <a:pt x="2344" y="1701"/>
                    <a:pt x="2344" y="1701"/>
                  </a:cubicBezTo>
                  <a:cubicBezTo>
                    <a:pt x="2717" y="1701"/>
                    <a:pt x="2717" y="1701"/>
                    <a:pt x="2717" y="1701"/>
                  </a:cubicBezTo>
                  <a:cubicBezTo>
                    <a:pt x="2717" y="1699"/>
                    <a:pt x="2717" y="1699"/>
                    <a:pt x="2717" y="1699"/>
                  </a:cubicBezTo>
                  <a:cubicBezTo>
                    <a:pt x="2827" y="1699"/>
                    <a:pt x="2893" y="1636"/>
                    <a:pt x="2893" y="1539"/>
                  </a:cubicBezTo>
                  <a:close/>
                  <a:moveTo>
                    <a:pt x="3405" y="1947"/>
                  </a:moveTo>
                  <a:cubicBezTo>
                    <a:pt x="3695" y="1947"/>
                    <a:pt x="3695" y="1947"/>
                    <a:pt x="3695" y="1947"/>
                  </a:cubicBezTo>
                  <a:cubicBezTo>
                    <a:pt x="3695" y="587"/>
                    <a:pt x="3695" y="587"/>
                    <a:pt x="3695" y="587"/>
                  </a:cubicBezTo>
                  <a:cubicBezTo>
                    <a:pt x="3405" y="587"/>
                    <a:pt x="3405" y="587"/>
                    <a:pt x="3405" y="587"/>
                  </a:cubicBezTo>
                  <a:lnTo>
                    <a:pt x="3405" y="1947"/>
                  </a:lnTo>
                  <a:close/>
                  <a:moveTo>
                    <a:pt x="0" y="194"/>
                  </a:move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ubicBezTo>
                    <a:pt x="86" y="0"/>
                    <a:pt x="0" y="87"/>
                    <a:pt x="0" y="19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92566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202031F-B3E2-4C81-B254-53EF9056A8A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0413" cy="6858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125407-30F4-46F1-9455-A1B612E954E5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612648" y="636625"/>
            <a:ext cx="10971212" cy="3600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C3FF8-18E9-4719-9C8C-94881CEB65C1}"/>
              </a:ext>
            </a:extLst>
          </p:cNvPr>
          <p:cNvSpPr>
            <a:spLocks noGrp="1"/>
          </p:cNvSpPr>
          <p:nvPr>
            <p:ph sz="half" idx="1"/>
          </p:nvPr>
        </p:nvSpPr>
        <p:spPr bwMode="white">
          <a:xfrm>
            <a:off x="612648" y="1295400"/>
            <a:ext cx="4463732" cy="4351338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spcBef>
                <a:spcPts val="1200"/>
              </a:spcBef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D438E01-9AD3-4611-B621-C217877BA2FC}"/>
              </a:ext>
            </a:extLst>
          </p:cNvPr>
          <p:cNvSpPr/>
          <p:nvPr userDrawn="1"/>
        </p:nvSpPr>
        <p:spPr bwMode="white">
          <a:xfrm>
            <a:off x="418346" y="-1"/>
            <a:ext cx="61714" cy="9239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3D3420-A3B0-4D31-833D-4BE32E007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32802E-9DD6-405B-AB3F-9D3B334657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5EEE505-3E71-478E-9F09-2F9E582C94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5673091" y="6335157"/>
            <a:ext cx="568071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Can Be Entered at Insert tab &gt; Header and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5170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86B89-177A-4860-BB81-590452A6C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136" y="1439690"/>
            <a:ext cx="6163238" cy="4168090"/>
          </a:xfrm>
        </p:spPr>
        <p:txBody>
          <a:bodyPr anchor="t" anchorCtr="0"/>
          <a:lstStyle>
            <a:lvl1pPr>
              <a:lnSpc>
                <a:spcPct val="105000"/>
              </a:lnSpc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54E20-2961-46BE-9E94-AE428477F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4489" y="1725373"/>
            <a:ext cx="2964621" cy="3988040"/>
          </a:xfrm>
        </p:spPr>
        <p:txBody>
          <a:bodyPr/>
          <a:lstStyle>
            <a:lvl1pPr>
              <a:lnSpc>
                <a:spcPct val="120000"/>
              </a:lnSpc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A028A-7E24-43D5-9163-92BB139E5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802E-9DD6-405B-AB3F-9D3B334657C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D69C311-4757-4289-9774-9F75EEB064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73091" y="6335157"/>
            <a:ext cx="568071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 Can Be Entered at Insert tab &gt; Header and Footer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D4A89C-67CB-4697-98BC-59BA62E972D4}"/>
              </a:ext>
            </a:extLst>
          </p:cNvPr>
          <p:cNvSpPr/>
          <p:nvPr userDrawn="1"/>
        </p:nvSpPr>
        <p:spPr bwMode="gray">
          <a:xfrm>
            <a:off x="636270" y="1552575"/>
            <a:ext cx="127635" cy="23145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9FE98A3-9055-47BD-8F36-0D49A52244B0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637193" y="6149499"/>
            <a:ext cx="905492" cy="382746"/>
            <a:chOff x="479425" y="5372100"/>
            <a:chExt cx="1273175" cy="538163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345F0D17-CA1F-4A8D-B791-9BF1632E0299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604838" y="5380038"/>
              <a:ext cx="234950" cy="236538"/>
            </a:xfrm>
            <a:custGeom>
              <a:avLst/>
              <a:gdLst>
                <a:gd name="T0" fmla="*/ 164 w 863"/>
                <a:gd name="T1" fmla="*/ 0 h 866"/>
                <a:gd name="T2" fmla="*/ 328 w 863"/>
                <a:gd name="T3" fmla="*/ 164 h 866"/>
                <a:gd name="T4" fmla="*/ 164 w 863"/>
                <a:gd name="T5" fmla="*/ 328 h 866"/>
                <a:gd name="T6" fmla="*/ 0 w 863"/>
                <a:gd name="T7" fmla="*/ 164 h 866"/>
                <a:gd name="T8" fmla="*/ 164 w 863"/>
                <a:gd name="T9" fmla="*/ 0 h 866"/>
                <a:gd name="T10" fmla="*/ 536 w 863"/>
                <a:gd name="T11" fmla="*/ 702 h 866"/>
                <a:gd name="T12" fmla="*/ 699 w 863"/>
                <a:gd name="T13" fmla="*/ 866 h 866"/>
                <a:gd name="T14" fmla="*/ 863 w 863"/>
                <a:gd name="T15" fmla="*/ 702 h 866"/>
                <a:gd name="T16" fmla="*/ 699 w 863"/>
                <a:gd name="T17" fmla="*/ 538 h 866"/>
                <a:gd name="T18" fmla="*/ 536 w 863"/>
                <a:gd name="T19" fmla="*/ 702 h 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3" h="866">
                  <a:moveTo>
                    <a:pt x="164" y="0"/>
                  </a:moveTo>
                  <a:cubicBezTo>
                    <a:pt x="255" y="0"/>
                    <a:pt x="328" y="73"/>
                    <a:pt x="328" y="164"/>
                  </a:cubicBezTo>
                  <a:cubicBezTo>
                    <a:pt x="328" y="254"/>
                    <a:pt x="255" y="328"/>
                    <a:pt x="164" y="328"/>
                  </a:cubicBezTo>
                  <a:cubicBezTo>
                    <a:pt x="74" y="328"/>
                    <a:pt x="0" y="254"/>
                    <a:pt x="0" y="164"/>
                  </a:cubicBezTo>
                  <a:cubicBezTo>
                    <a:pt x="0" y="73"/>
                    <a:pt x="74" y="0"/>
                    <a:pt x="164" y="0"/>
                  </a:cubicBezTo>
                  <a:close/>
                  <a:moveTo>
                    <a:pt x="536" y="702"/>
                  </a:moveTo>
                  <a:cubicBezTo>
                    <a:pt x="536" y="793"/>
                    <a:pt x="609" y="866"/>
                    <a:pt x="699" y="866"/>
                  </a:cubicBezTo>
                  <a:cubicBezTo>
                    <a:pt x="790" y="866"/>
                    <a:pt x="863" y="793"/>
                    <a:pt x="863" y="702"/>
                  </a:cubicBezTo>
                  <a:cubicBezTo>
                    <a:pt x="863" y="612"/>
                    <a:pt x="790" y="538"/>
                    <a:pt x="699" y="538"/>
                  </a:cubicBezTo>
                  <a:cubicBezTo>
                    <a:pt x="609" y="538"/>
                    <a:pt x="536" y="612"/>
                    <a:pt x="536" y="702"/>
                  </a:cubicBezTo>
                  <a:close/>
                </a:path>
              </a:pathLst>
            </a:custGeom>
            <a:solidFill>
              <a:srgbClr val="2193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CF70B5F2-6C20-4EDE-B8B9-1E909F2AB3E8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479425" y="5386388"/>
              <a:ext cx="354013" cy="355600"/>
            </a:xfrm>
            <a:custGeom>
              <a:avLst/>
              <a:gdLst>
                <a:gd name="T0" fmla="*/ 1157 w 1297"/>
                <a:gd name="T1" fmla="*/ 1020 h 1299"/>
                <a:gd name="T2" fmla="*/ 1297 w 1297"/>
                <a:gd name="T3" fmla="*/ 1159 h 1299"/>
                <a:gd name="T4" fmla="*/ 1157 w 1297"/>
                <a:gd name="T5" fmla="*/ 1299 h 1299"/>
                <a:gd name="T6" fmla="*/ 1018 w 1297"/>
                <a:gd name="T7" fmla="*/ 1159 h 1299"/>
                <a:gd name="T8" fmla="*/ 1157 w 1297"/>
                <a:gd name="T9" fmla="*/ 1020 h 1299"/>
                <a:gd name="T10" fmla="*/ 483 w 1297"/>
                <a:gd name="T11" fmla="*/ 676 h 1299"/>
                <a:gd name="T12" fmla="*/ 622 w 1297"/>
                <a:gd name="T13" fmla="*/ 816 h 1299"/>
                <a:gd name="T14" fmla="*/ 762 w 1297"/>
                <a:gd name="T15" fmla="*/ 676 h 1299"/>
                <a:gd name="T16" fmla="*/ 622 w 1297"/>
                <a:gd name="T17" fmla="*/ 537 h 1299"/>
                <a:gd name="T18" fmla="*/ 483 w 1297"/>
                <a:gd name="T19" fmla="*/ 676 h 1299"/>
                <a:gd name="T20" fmla="*/ 0 w 1297"/>
                <a:gd name="T21" fmla="*/ 139 h 1299"/>
                <a:gd name="T22" fmla="*/ 139 w 1297"/>
                <a:gd name="T23" fmla="*/ 279 h 1299"/>
                <a:gd name="T24" fmla="*/ 279 w 1297"/>
                <a:gd name="T25" fmla="*/ 139 h 1299"/>
                <a:gd name="T26" fmla="*/ 139 w 1297"/>
                <a:gd name="T27" fmla="*/ 0 h 1299"/>
                <a:gd name="T28" fmla="*/ 0 w 1297"/>
                <a:gd name="T29" fmla="*/ 139 h 1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7" h="1299">
                  <a:moveTo>
                    <a:pt x="1157" y="1020"/>
                  </a:moveTo>
                  <a:cubicBezTo>
                    <a:pt x="1234" y="1020"/>
                    <a:pt x="1297" y="1082"/>
                    <a:pt x="1297" y="1159"/>
                  </a:cubicBezTo>
                  <a:cubicBezTo>
                    <a:pt x="1297" y="1236"/>
                    <a:pt x="1234" y="1299"/>
                    <a:pt x="1157" y="1299"/>
                  </a:cubicBezTo>
                  <a:cubicBezTo>
                    <a:pt x="1080" y="1299"/>
                    <a:pt x="1018" y="1236"/>
                    <a:pt x="1018" y="1159"/>
                  </a:cubicBezTo>
                  <a:cubicBezTo>
                    <a:pt x="1018" y="1082"/>
                    <a:pt x="1080" y="1020"/>
                    <a:pt x="1157" y="1020"/>
                  </a:cubicBezTo>
                  <a:close/>
                  <a:moveTo>
                    <a:pt x="483" y="676"/>
                  </a:moveTo>
                  <a:cubicBezTo>
                    <a:pt x="483" y="753"/>
                    <a:pt x="545" y="816"/>
                    <a:pt x="622" y="816"/>
                  </a:cubicBezTo>
                  <a:cubicBezTo>
                    <a:pt x="699" y="816"/>
                    <a:pt x="762" y="753"/>
                    <a:pt x="762" y="676"/>
                  </a:cubicBezTo>
                  <a:cubicBezTo>
                    <a:pt x="762" y="599"/>
                    <a:pt x="699" y="537"/>
                    <a:pt x="622" y="537"/>
                  </a:cubicBezTo>
                  <a:cubicBezTo>
                    <a:pt x="545" y="537"/>
                    <a:pt x="483" y="599"/>
                    <a:pt x="483" y="676"/>
                  </a:cubicBezTo>
                  <a:close/>
                  <a:moveTo>
                    <a:pt x="0" y="139"/>
                  </a:moveTo>
                  <a:cubicBezTo>
                    <a:pt x="0" y="216"/>
                    <a:pt x="62" y="279"/>
                    <a:pt x="139" y="279"/>
                  </a:cubicBezTo>
                  <a:cubicBezTo>
                    <a:pt x="216" y="279"/>
                    <a:pt x="279" y="216"/>
                    <a:pt x="279" y="139"/>
                  </a:cubicBezTo>
                  <a:cubicBezTo>
                    <a:pt x="279" y="62"/>
                    <a:pt x="216" y="0"/>
                    <a:pt x="139" y="0"/>
                  </a:cubicBezTo>
                  <a:cubicBezTo>
                    <a:pt x="62" y="0"/>
                    <a:pt x="0" y="62"/>
                    <a:pt x="0" y="139"/>
                  </a:cubicBezTo>
                  <a:close/>
                </a:path>
              </a:pathLst>
            </a:custGeom>
            <a:solidFill>
              <a:srgbClr val="7AC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9CF9D4B-9F96-437D-A7A2-40A92891E5A6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742950" y="5372100"/>
              <a:ext cx="1009650" cy="538163"/>
            </a:xfrm>
            <a:custGeom>
              <a:avLst/>
              <a:gdLst>
                <a:gd name="T0" fmla="*/ 897 w 3695"/>
                <a:gd name="T1" fmla="*/ 1535 h 1973"/>
                <a:gd name="T2" fmla="*/ 1329 w 3695"/>
                <a:gd name="T3" fmla="*/ 1718 h 1973"/>
                <a:gd name="T4" fmla="*/ 1567 w 3695"/>
                <a:gd name="T5" fmla="*/ 1565 h 1973"/>
                <a:gd name="T6" fmla="*/ 1291 w 3695"/>
                <a:gd name="T7" fmla="*/ 1392 h 1973"/>
                <a:gd name="T8" fmla="*/ 784 w 3695"/>
                <a:gd name="T9" fmla="*/ 978 h 1973"/>
                <a:gd name="T10" fmla="*/ 1300 w 3695"/>
                <a:gd name="T11" fmla="*/ 568 h 1973"/>
                <a:gd name="T12" fmla="*/ 1830 w 3695"/>
                <a:gd name="T13" fmla="*/ 758 h 1973"/>
                <a:gd name="T14" fmla="*/ 1669 w 3695"/>
                <a:gd name="T15" fmla="*/ 971 h 1973"/>
                <a:gd name="T16" fmla="*/ 1281 w 3695"/>
                <a:gd name="T17" fmla="*/ 822 h 1973"/>
                <a:gd name="T18" fmla="*/ 1080 w 3695"/>
                <a:gd name="T19" fmla="*/ 960 h 1973"/>
                <a:gd name="T20" fmla="*/ 1350 w 3695"/>
                <a:gd name="T21" fmla="*/ 1117 h 1973"/>
                <a:gd name="T22" fmla="*/ 1859 w 3695"/>
                <a:gd name="T23" fmla="*/ 1537 h 1973"/>
                <a:gd name="T24" fmla="*/ 1316 w 3695"/>
                <a:gd name="T25" fmla="*/ 1973 h 1973"/>
                <a:gd name="T26" fmla="*/ 739 w 3695"/>
                <a:gd name="T27" fmla="*/ 1757 h 1973"/>
                <a:gd name="T28" fmla="*/ 897 w 3695"/>
                <a:gd name="T29" fmla="*/ 1535 h 1973"/>
                <a:gd name="T30" fmla="*/ 3187 w 3695"/>
                <a:gd name="T31" fmla="*/ 1581 h 1973"/>
                <a:gd name="T32" fmla="*/ 2792 w 3695"/>
                <a:gd name="T33" fmla="*/ 1947 h 1973"/>
                <a:gd name="T34" fmla="*/ 2055 w 3695"/>
                <a:gd name="T35" fmla="*/ 1947 h 1973"/>
                <a:gd name="T36" fmla="*/ 2055 w 3695"/>
                <a:gd name="T37" fmla="*/ 587 h 1973"/>
                <a:gd name="T38" fmla="*/ 2769 w 3695"/>
                <a:gd name="T39" fmla="*/ 587 h 1973"/>
                <a:gd name="T40" fmla="*/ 3160 w 3695"/>
                <a:gd name="T41" fmla="*/ 934 h 1973"/>
                <a:gd name="T42" fmla="*/ 2926 w 3695"/>
                <a:gd name="T43" fmla="*/ 1246 h 1973"/>
                <a:gd name="T44" fmla="*/ 3187 w 3695"/>
                <a:gd name="T45" fmla="*/ 1581 h 1973"/>
                <a:gd name="T46" fmla="*/ 2344 w 3695"/>
                <a:gd name="T47" fmla="*/ 1133 h 1973"/>
                <a:gd name="T48" fmla="*/ 2706 w 3695"/>
                <a:gd name="T49" fmla="*/ 1133 h 1973"/>
                <a:gd name="T50" fmla="*/ 2865 w 3695"/>
                <a:gd name="T51" fmla="*/ 981 h 1973"/>
                <a:gd name="T52" fmla="*/ 2706 w 3695"/>
                <a:gd name="T53" fmla="*/ 833 h 1973"/>
                <a:gd name="T54" fmla="*/ 2344 w 3695"/>
                <a:gd name="T55" fmla="*/ 833 h 1973"/>
                <a:gd name="T56" fmla="*/ 2344 w 3695"/>
                <a:gd name="T57" fmla="*/ 1133 h 1973"/>
                <a:gd name="T58" fmla="*/ 2893 w 3695"/>
                <a:gd name="T59" fmla="*/ 1539 h 1973"/>
                <a:gd name="T60" fmla="*/ 2717 w 3695"/>
                <a:gd name="T61" fmla="*/ 1380 h 1973"/>
                <a:gd name="T62" fmla="*/ 2344 w 3695"/>
                <a:gd name="T63" fmla="*/ 1380 h 1973"/>
                <a:gd name="T64" fmla="*/ 2344 w 3695"/>
                <a:gd name="T65" fmla="*/ 1701 h 1973"/>
                <a:gd name="T66" fmla="*/ 2717 w 3695"/>
                <a:gd name="T67" fmla="*/ 1701 h 1973"/>
                <a:gd name="T68" fmla="*/ 2717 w 3695"/>
                <a:gd name="T69" fmla="*/ 1699 h 1973"/>
                <a:gd name="T70" fmla="*/ 2893 w 3695"/>
                <a:gd name="T71" fmla="*/ 1539 h 1973"/>
                <a:gd name="T72" fmla="*/ 3405 w 3695"/>
                <a:gd name="T73" fmla="*/ 1947 h 1973"/>
                <a:gd name="T74" fmla="*/ 3695 w 3695"/>
                <a:gd name="T75" fmla="*/ 1947 h 1973"/>
                <a:gd name="T76" fmla="*/ 3695 w 3695"/>
                <a:gd name="T77" fmla="*/ 587 h 1973"/>
                <a:gd name="T78" fmla="*/ 3405 w 3695"/>
                <a:gd name="T79" fmla="*/ 587 h 1973"/>
                <a:gd name="T80" fmla="*/ 3405 w 3695"/>
                <a:gd name="T81" fmla="*/ 1947 h 1973"/>
                <a:gd name="T82" fmla="*/ 0 w 3695"/>
                <a:gd name="T83" fmla="*/ 194 h 1973"/>
                <a:gd name="T84" fmla="*/ 193 w 3695"/>
                <a:gd name="T85" fmla="*/ 387 h 1973"/>
                <a:gd name="T86" fmla="*/ 387 w 3695"/>
                <a:gd name="T87" fmla="*/ 194 h 1973"/>
                <a:gd name="T88" fmla="*/ 193 w 3695"/>
                <a:gd name="T89" fmla="*/ 0 h 1973"/>
                <a:gd name="T90" fmla="*/ 0 w 3695"/>
                <a:gd name="T91" fmla="*/ 194 h 1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695" h="1973">
                  <a:moveTo>
                    <a:pt x="897" y="1535"/>
                  </a:moveTo>
                  <a:cubicBezTo>
                    <a:pt x="993" y="1635"/>
                    <a:pt x="1141" y="1718"/>
                    <a:pt x="1329" y="1718"/>
                  </a:cubicBezTo>
                  <a:cubicBezTo>
                    <a:pt x="1488" y="1718"/>
                    <a:pt x="1567" y="1643"/>
                    <a:pt x="1567" y="1565"/>
                  </a:cubicBezTo>
                  <a:cubicBezTo>
                    <a:pt x="1567" y="1464"/>
                    <a:pt x="1448" y="1429"/>
                    <a:pt x="1291" y="1392"/>
                  </a:cubicBezTo>
                  <a:cubicBezTo>
                    <a:pt x="1070" y="1342"/>
                    <a:pt x="784" y="1281"/>
                    <a:pt x="784" y="978"/>
                  </a:cubicBezTo>
                  <a:cubicBezTo>
                    <a:pt x="784" y="751"/>
                    <a:pt x="979" y="568"/>
                    <a:pt x="1300" y="568"/>
                  </a:cubicBezTo>
                  <a:cubicBezTo>
                    <a:pt x="1516" y="568"/>
                    <a:pt x="1695" y="633"/>
                    <a:pt x="1830" y="758"/>
                  </a:cubicBezTo>
                  <a:cubicBezTo>
                    <a:pt x="1669" y="971"/>
                    <a:pt x="1669" y="971"/>
                    <a:pt x="1669" y="971"/>
                  </a:cubicBezTo>
                  <a:cubicBezTo>
                    <a:pt x="1560" y="870"/>
                    <a:pt x="1413" y="822"/>
                    <a:pt x="1281" y="822"/>
                  </a:cubicBezTo>
                  <a:cubicBezTo>
                    <a:pt x="1150" y="822"/>
                    <a:pt x="1080" y="880"/>
                    <a:pt x="1080" y="960"/>
                  </a:cubicBezTo>
                  <a:cubicBezTo>
                    <a:pt x="1080" y="1053"/>
                    <a:pt x="1194" y="1080"/>
                    <a:pt x="1350" y="1117"/>
                  </a:cubicBezTo>
                  <a:cubicBezTo>
                    <a:pt x="1575" y="1168"/>
                    <a:pt x="1859" y="1236"/>
                    <a:pt x="1859" y="1537"/>
                  </a:cubicBezTo>
                  <a:cubicBezTo>
                    <a:pt x="1859" y="1786"/>
                    <a:pt x="1682" y="1973"/>
                    <a:pt x="1316" y="1973"/>
                  </a:cubicBezTo>
                  <a:cubicBezTo>
                    <a:pt x="1054" y="1973"/>
                    <a:pt x="868" y="1886"/>
                    <a:pt x="739" y="1757"/>
                  </a:cubicBezTo>
                  <a:lnTo>
                    <a:pt x="897" y="1535"/>
                  </a:lnTo>
                  <a:close/>
                  <a:moveTo>
                    <a:pt x="3187" y="1581"/>
                  </a:moveTo>
                  <a:cubicBezTo>
                    <a:pt x="3187" y="1785"/>
                    <a:pt x="3051" y="1947"/>
                    <a:pt x="2792" y="1947"/>
                  </a:cubicBezTo>
                  <a:cubicBezTo>
                    <a:pt x="2055" y="1947"/>
                    <a:pt x="2055" y="1947"/>
                    <a:pt x="2055" y="1947"/>
                  </a:cubicBezTo>
                  <a:cubicBezTo>
                    <a:pt x="2055" y="587"/>
                    <a:pt x="2055" y="587"/>
                    <a:pt x="2055" y="587"/>
                  </a:cubicBezTo>
                  <a:cubicBezTo>
                    <a:pt x="2769" y="587"/>
                    <a:pt x="2769" y="587"/>
                    <a:pt x="2769" y="587"/>
                  </a:cubicBezTo>
                  <a:cubicBezTo>
                    <a:pt x="3027" y="587"/>
                    <a:pt x="3160" y="753"/>
                    <a:pt x="3160" y="934"/>
                  </a:cubicBezTo>
                  <a:cubicBezTo>
                    <a:pt x="3160" y="1105"/>
                    <a:pt x="3053" y="1220"/>
                    <a:pt x="2926" y="1246"/>
                  </a:cubicBezTo>
                  <a:cubicBezTo>
                    <a:pt x="3071" y="1269"/>
                    <a:pt x="3187" y="1410"/>
                    <a:pt x="3187" y="1581"/>
                  </a:cubicBezTo>
                  <a:close/>
                  <a:moveTo>
                    <a:pt x="2344" y="1133"/>
                  </a:moveTo>
                  <a:cubicBezTo>
                    <a:pt x="2706" y="1133"/>
                    <a:pt x="2706" y="1133"/>
                    <a:pt x="2706" y="1133"/>
                  </a:cubicBezTo>
                  <a:cubicBezTo>
                    <a:pt x="2804" y="1133"/>
                    <a:pt x="2865" y="1070"/>
                    <a:pt x="2865" y="981"/>
                  </a:cubicBezTo>
                  <a:cubicBezTo>
                    <a:pt x="2865" y="897"/>
                    <a:pt x="2804" y="833"/>
                    <a:pt x="2706" y="833"/>
                  </a:cubicBezTo>
                  <a:cubicBezTo>
                    <a:pt x="2344" y="833"/>
                    <a:pt x="2344" y="833"/>
                    <a:pt x="2344" y="833"/>
                  </a:cubicBezTo>
                  <a:lnTo>
                    <a:pt x="2344" y="1133"/>
                  </a:lnTo>
                  <a:close/>
                  <a:moveTo>
                    <a:pt x="2893" y="1539"/>
                  </a:moveTo>
                  <a:cubicBezTo>
                    <a:pt x="2893" y="1453"/>
                    <a:pt x="2832" y="1380"/>
                    <a:pt x="2717" y="1380"/>
                  </a:cubicBezTo>
                  <a:cubicBezTo>
                    <a:pt x="2344" y="1380"/>
                    <a:pt x="2344" y="1380"/>
                    <a:pt x="2344" y="1380"/>
                  </a:cubicBezTo>
                  <a:cubicBezTo>
                    <a:pt x="2344" y="1701"/>
                    <a:pt x="2344" y="1701"/>
                    <a:pt x="2344" y="1701"/>
                  </a:cubicBezTo>
                  <a:cubicBezTo>
                    <a:pt x="2717" y="1701"/>
                    <a:pt x="2717" y="1701"/>
                    <a:pt x="2717" y="1701"/>
                  </a:cubicBezTo>
                  <a:cubicBezTo>
                    <a:pt x="2717" y="1699"/>
                    <a:pt x="2717" y="1699"/>
                    <a:pt x="2717" y="1699"/>
                  </a:cubicBezTo>
                  <a:cubicBezTo>
                    <a:pt x="2827" y="1699"/>
                    <a:pt x="2893" y="1636"/>
                    <a:pt x="2893" y="1539"/>
                  </a:cubicBezTo>
                  <a:close/>
                  <a:moveTo>
                    <a:pt x="3405" y="1947"/>
                  </a:moveTo>
                  <a:cubicBezTo>
                    <a:pt x="3695" y="1947"/>
                    <a:pt x="3695" y="1947"/>
                    <a:pt x="3695" y="1947"/>
                  </a:cubicBezTo>
                  <a:cubicBezTo>
                    <a:pt x="3695" y="587"/>
                    <a:pt x="3695" y="587"/>
                    <a:pt x="3695" y="587"/>
                  </a:cubicBezTo>
                  <a:cubicBezTo>
                    <a:pt x="3405" y="587"/>
                    <a:pt x="3405" y="587"/>
                    <a:pt x="3405" y="587"/>
                  </a:cubicBezTo>
                  <a:lnTo>
                    <a:pt x="3405" y="1947"/>
                  </a:lnTo>
                  <a:close/>
                  <a:moveTo>
                    <a:pt x="0" y="194"/>
                  </a:move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ubicBezTo>
                    <a:pt x="86" y="0"/>
                    <a:pt x="0" y="87"/>
                    <a:pt x="0" y="19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293865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them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EE74CB58-AC5E-46B8-B2F3-05D9BF3DD8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86B89-177A-4860-BB81-590452A6C5FF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1181456" y="1511342"/>
            <a:ext cx="9643860" cy="2745105"/>
          </a:xfrm>
        </p:spPr>
        <p:txBody>
          <a:bodyPr anchor="b" anchorCtr="0"/>
          <a:lstStyle>
            <a:lvl1pPr>
              <a:lnSpc>
                <a:spcPct val="100000"/>
              </a:lnSpc>
              <a:defRPr sz="4000" spc="-3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A028A-7E24-43D5-9163-92BB139E5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32802E-9DD6-405B-AB3F-9D3B334657C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D69C311-4757-4289-9774-9F75EEB064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5673091" y="6335157"/>
            <a:ext cx="568071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Can Be Entered at Insert tab &gt; Header and Footer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D4A89C-67CB-4697-98BC-59BA62E972D4}"/>
              </a:ext>
            </a:extLst>
          </p:cNvPr>
          <p:cNvSpPr/>
          <p:nvPr userDrawn="1"/>
        </p:nvSpPr>
        <p:spPr>
          <a:xfrm>
            <a:off x="636270" y="2567939"/>
            <a:ext cx="127635" cy="15754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586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them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080A5B27-18A9-4004-AFD6-F563BCE623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86B89-177A-4860-BB81-590452A6C5FF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1181455" y="1416051"/>
            <a:ext cx="6212403" cy="3607314"/>
          </a:xfrm>
        </p:spPr>
        <p:txBody>
          <a:bodyPr anchor="b" anchorCtr="0"/>
          <a:lstStyle>
            <a:lvl1pPr>
              <a:lnSpc>
                <a:spcPct val="100000"/>
              </a:lnSpc>
              <a:defRPr sz="4000" spc="-3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A028A-7E24-43D5-9163-92BB139E5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32802E-9DD6-405B-AB3F-9D3B334657C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D69C311-4757-4289-9774-9F75EEB064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5673091" y="6335157"/>
            <a:ext cx="568071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Can Be Entered at Insert tab &gt; Header and Footer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D4A89C-67CB-4697-98BC-59BA62E972D4}"/>
              </a:ext>
            </a:extLst>
          </p:cNvPr>
          <p:cNvSpPr/>
          <p:nvPr userDrawn="1"/>
        </p:nvSpPr>
        <p:spPr>
          <a:xfrm>
            <a:off x="636270" y="2082165"/>
            <a:ext cx="127635" cy="28498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9FE98A3-9055-47BD-8F36-0D49A52244B0}"/>
              </a:ext>
            </a:extLst>
          </p:cNvPr>
          <p:cNvGrpSpPr>
            <a:grpSpLocks noChangeAspect="1"/>
          </p:cNvGrpSpPr>
          <p:nvPr userDrawn="1"/>
        </p:nvGrpSpPr>
        <p:grpSpPr bwMode="white">
          <a:xfrm>
            <a:off x="637193" y="6149499"/>
            <a:ext cx="905492" cy="382746"/>
            <a:chOff x="479425" y="5372100"/>
            <a:chExt cx="1273175" cy="538163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345F0D17-CA1F-4A8D-B791-9BF1632E0299}"/>
                </a:ext>
              </a:extLst>
            </p:cNvPr>
            <p:cNvSpPr>
              <a:spLocks noEditPoints="1"/>
            </p:cNvSpPr>
            <p:nvPr userDrawn="1"/>
          </p:nvSpPr>
          <p:spPr bwMode="white">
            <a:xfrm>
              <a:off x="604838" y="5380038"/>
              <a:ext cx="234950" cy="236538"/>
            </a:xfrm>
            <a:custGeom>
              <a:avLst/>
              <a:gdLst>
                <a:gd name="T0" fmla="*/ 164 w 863"/>
                <a:gd name="T1" fmla="*/ 0 h 866"/>
                <a:gd name="T2" fmla="*/ 328 w 863"/>
                <a:gd name="T3" fmla="*/ 164 h 866"/>
                <a:gd name="T4" fmla="*/ 164 w 863"/>
                <a:gd name="T5" fmla="*/ 328 h 866"/>
                <a:gd name="T6" fmla="*/ 0 w 863"/>
                <a:gd name="T7" fmla="*/ 164 h 866"/>
                <a:gd name="T8" fmla="*/ 164 w 863"/>
                <a:gd name="T9" fmla="*/ 0 h 866"/>
                <a:gd name="T10" fmla="*/ 536 w 863"/>
                <a:gd name="T11" fmla="*/ 702 h 866"/>
                <a:gd name="T12" fmla="*/ 699 w 863"/>
                <a:gd name="T13" fmla="*/ 866 h 866"/>
                <a:gd name="T14" fmla="*/ 863 w 863"/>
                <a:gd name="T15" fmla="*/ 702 h 866"/>
                <a:gd name="T16" fmla="*/ 699 w 863"/>
                <a:gd name="T17" fmla="*/ 538 h 866"/>
                <a:gd name="T18" fmla="*/ 536 w 863"/>
                <a:gd name="T19" fmla="*/ 702 h 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3" h="866">
                  <a:moveTo>
                    <a:pt x="164" y="0"/>
                  </a:moveTo>
                  <a:cubicBezTo>
                    <a:pt x="255" y="0"/>
                    <a:pt x="328" y="73"/>
                    <a:pt x="328" y="164"/>
                  </a:cubicBezTo>
                  <a:cubicBezTo>
                    <a:pt x="328" y="254"/>
                    <a:pt x="255" y="328"/>
                    <a:pt x="164" y="328"/>
                  </a:cubicBezTo>
                  <a:cubicBezTo>
                    <a:pt x="74" y="328"/>
                    <a:pt x="0" y="254"/>
                    <a:pt x="0" y="164"/>
                  </a:cubicBezTo>
                  <a:cubicBezTo>
                    <a:pt x="0" y="73"/>
                    <a:pt x="74" y="0"/>
                    <a:pt x="164" y="0"/>
                  </a:cubicBezTo>
                  <a:close/>
                  <a:moveTo>
                    <a:pt x="536" y="702"/>
                  </a:moveTo>
                  <a:cubicBezTo>
                    <a:pt x="536" y="793"/>
                    <a:pt x="609" y="866"/>
                    <a:pt x="699" y="866"/>
                  </a:cubicBezTo>
                  <a:cubicBezTo>
                    <a:pt x="790" y="866"/>
                    <a:pt x="863" y="793"/>
                    <a:pt x="863" y="702"/>
                  </a:cubicBezTo>
                  <a:cubicBezTo>
                    <a:pt x="863" y="612"/>
                    <a:pt x="790" y="538"/>
                    <a:pt x="699" y="538"/>
                  </a:cubicBezTo>
                  <a:cubicBezTo>
                    <a:pt x="609" y="538"/>
                    <a:pt x="536" y="612"/>
                    <a:pt x="536" y="702"/>
                  </a:cubicBezTo>
                  <a:close/>
                </a:path>
              </a:pathLst>
            </a:custGeom>
            <a:solidFill>
              <a:srgbClr val="2193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CF70B5F2-6C20-4EDE-B8B9-1E909F2AB3E8}"/>
                </a:ext>
              </a:extLst>
            </p:cNvPr>
            <p:cNvSpPr>
              <a:spLocks noEditPoints="1"/>
            </p:cNvSpPr>
            <p:nvPr userDrawn="1"/>
          </p:nvSpPr>
          <p:spPr bwMode="white">
            <a:xfrm>
              <a:off x="479425" y="5386388"/>
              <a:ext cx="354013" cy="355600"/>
            </a:xfrm>
            <a:custGeom>
              <a:avLst/>
              <a:gdLst>
                <a:gd name="T0" fmla="*/ 1157 w 1297"/>
                <a:gd name="T1" fmla="*/ 1020 h 1299"/>
                <a:gd name="T2" fmla="*/ 1297 w 1297"/>
                <a:gd name="T3" fmla="*/ 1159 h 1299"/>
                <a:gd name="T4" fmla="*/ 1157 w 1297"/>
                <a:gd name="T5" fmla="*/ 1299 h 1299"/>
                <a:gd name="T6" fmla="*/ 1018 w 1297"/>
                <a:gd name="T7" fmla="*/ 1159 h 1299"/>
                <a:gd name="T8" fmla="*/ 1157 w 1297"/>
                <a:gd name="T9" fmla="*/ 1020 h 1299"/>
                <a:gd name="T10" fmla="*/ 483 w 1297"/>
                <a:gd name="T11" fmla="*/ 676 h 1299"/>
                <a:gd name="T12" fmla="*/ 622 w 1297"/>
                <a:gd name="T13" fmla="*/ 816 h 1299"/>
                <a:gd name="T14" fmla="*/ 762 w 1297"/>
                <a:gd name="T15" fmla="*/ 676 h 1299"/>
                <a:gd name="T16" fmla="*/ 622 w 1297"/>
                <a:gd name="T17" fmla="*/ 537 h 1299"/>
                <a:gd name="T18" fmla="*/ 483 w 1297"/>
                <a:gd name="T19" fmla="*/ 676 h 1299"/>
                <a:gd name="T20" fmla="*/ 0 w 1297"/>
                <a:gd name="T21" fmla="*/ 139 h 1299"/>
                <a:gd name="T22" fmla="*/ 139 w 1297"/>
                <a:gd name="T23" fmla="*/ 279 h 1299"/>
                <a:gd name="T24" fmla="*/ 279 w 1297"/>
                <a:gd name="T25" fmla="*/ 139 h 1299"/>
                <a:gd name="T26" fmla="*/ 139 w 1297"/>
                <a:gd name="T27" fmla="*/ 0 h 1299"/>
                <a:gd name="T28" fmla="*/ 0 w 1297"/>
                <a:gd name="T29" fmla="*/ 139 h 1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7" h="1299">
                  <a:moveTo>
                    <a:pt x="1157" y="1020"/>
                  </a:moveTo>
                  <a:cubicBezTo>
                    <a:pt x="1234" y="1020"/>
                    <a:pt x="1297" y="1082"/>
                    <a:pt x="1297" y="1159"/>
                  </a:cubicBezTo>
                  <a:cubicBezTo>
                    <a:pt x="1297" y="1236"/>
                    <a:pt x="1234" y="1299"/>
                    <a:pt x="1157" y="1299"/>
                  </a:cubicBezTo>
                  <a:cubicBezTo>
                    <a:pt x="1080" y="1299"/>
                    <a:pt x="1018" y="1236"/>
                    <a:pt x="1018" y="1159"/>
                  </a:cubicBezTo>
                  <a:cubicBezTo>
                    <a:pt x="1018" y="1082"/>
                    <a:pt x="1080" y="1020"/>
                    <a:pt x="1157" y="1020"/>
                  </a:cubicBezTo>
                  <a:close/>
                  <a:moveTo>
                    <a:pt x="483" y="676"/>
                  </a:moveTo>
                  <a:cubicBezTo>
                    <a:pt x="483" y="753"/>
                    <a:pt x="545" y="816"/>
                    <a:pt x="622" y="816"/>
                  </a:cubicBezTo>
                  <a:cubicBezTo>
                    <a:pt x="699" y="816"/>
                    <a:pt x="762" y="753"/>
                    <a:pt x="762" y="676"/>
                  </a:cubicBezTo>
                  <a:cubicBezTo>
                    <a:pt x="762" y="599"/>
                    <a:pt x="699" y="537"/>
                    <a:pt x="622" y="537"/>
                  </a:cubicBezTo>
                  <a:cubicBezTo>
                    <a:pt x="545" y="537"/>
                    <a:pt x="483" y="599"/>
                    <a:pt x="483" y="676"/>
                  </a:cubicBezTo>
                  <a:close/>
                  <a:moveTo>
                    <a:pt x="0" y="139"/>
                  </a:moveTo>
                  <a:cubicBezTo>
                    <a:pt x="0" y="216"/>
                    <a:pt x="62" y="279"/>
                    <a:pt x="139" y="279"/>
                  </a:cubicBezTo>
                  <a:cubicBezTo>
                    <a:pt x="216" y="279"/>
                    <a:pt x="279" y="216"/>
                    <a:pt x="279" y="139"/>
                  </a:cubicBezTo>
                  <a:cubicBezTo>
                    <a:pt x="279" y="62"/>
                    <a:pt x="216" y="0"/>
                    <a:pt x="139" y="0"/>
                  </a:cubicBezTo>
                  <a:cubicBezTo>
                    <a:pt x="62" y="0"/>
                    <a:pt x="0" y="62"/>
                    <a:pt x="0" y="139"/>
                  </a:cubicBezTo>
                  <a:close/>
                </a:path>
              </a:pathLst>
            </a:custGeom>
            <a:solidFill>
              <a:srgbClr val="7AC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9CF9D4B-9F96-437D-A7A2-40A92891E5A6}"/>
                </a:ext>
              </a:extLst>
            </p:cNvPr>
            <p:cNvSpPr>
              <a:spLocks noEditPoints="1"/>
            </p:cNvSpPr>
            <p:nvPr userDrawn="1"/>
          </p:nvSpPr>
          <p:spPr bwMode="white">
            <a:xfrm>
              <a:off x="742950" y="5372100"/>
              <a:ext cx="1009650" cy="538163"/>
            </a:xfrm>
            <a:custGeom>
              <a:avLst/>
              <a:gdLst>
                <a:gd name="T0" fmla="*/ 897 w 3695"/>
                <a:gd name="T1" fmla="*/ 1535 h 1973"/>
                <a:gd name="T2" fmla="*/ 1329 w 3695"/>
                <a:gd name="T3" fmla="*/ 1718 h 1973"/>
                <a:gd name="T4" fmla="*/ 1567 w 3695"/>
                <a:gd name="T5" fmla="*/ 1565 h 1973"/>
                <a:gd name="T6" fmla="*/ 1291 w 3695"/>
                <a:gd name="T7" fmla="*/ 1392 h 1973"/>
                <a:gd name="T8" fmla="*/ 784 w 3695"/>
                <a:gd name="T9" fmla="*/ 978 h 1973"/>
                <a:gd name="T10" fmla="*/ 1300 w 3695"/>
                <a:gd name="T11" fmla="*/ 568 h 1973"/>
                <a:gd name="T12" fmla="*/ 1830 w 3695"/>
                <a:gd name="T13" fmla="*/ 758 h 1973"/>
                <a:gd name="T14" fmla="*/ 1669 w 3695"/>
                <a:gd name="T15" fmla="*/ 971 h 1973"/>
                <a:gd name="T16" fmla="*/ 1281 w 3695"/>
                <a:gd name="T17" fmla="*/ 822 h 1973"/>
                <a:gd name="T18" fmla="*/ 1080 w 3695"/>
                <a:gd name="T19" fmla="*/ 960 h 1973"/>
                <a:gd name="T20" fmla="*/ 1350 w 3695"/>
                <a:gd name="T21" fmla="*/ 1117 h 1973"/>
                <a:gd name="T22" fmla="*/ 1859 w 3695"/>
                <a:gd name="T23" fmla="*/ 1537 h 1973"/>
                <a:gd name="T24" fmla="*/ 1316 w 3695"/>
                <a:gd name="T25" fmla="*/ 1973 h 1973"/>
                <a:gd name="T26" fmla="*/ 739 w 3695"/>
                <a:gd name="T27" fmla="*/ 1757 h 1973"/>
                <a:gd name="T28" fmla="*/ 897 w 3695"/>
                <a:gd name="T29" fmla="*/ 1535 h 1973"/>
                <a:gd name="T30" fmla="*/ 3187 w 3695"/>
                <a:gd name="T31" fmla="*/ 1581 h 1973"/>
                <a:gd name="T32" fmla="*/ 2792 w 3695"/>
                <a:gd name="T33" fmla="*/ 1947 h 1973"/>
                <a:gd name="T34" fmla="*/ 2055 w 3695"/>
                <a:gd name="T35" fmla="*/ 1947 h 1973"/>
                <a:gd name="T36" fmla="*/ 2055 w 3695"/>
                <a:gd name="T37" fmla="*/ 587 h 1973"/>
                <a:gd name="T38" fmla="*/ 2769 w 3695"/>
                <a:gd name="T39" fmla="*/ 587 h 1973"/>
                <a:gd name="T40" fmla="*/ 3160 w 3695"/>
                <a:gd name="T41" fmla="*/ 934 h 1973"/>
                <a:gd name="T42" fmla="*/ 2926 w 3695"/>
                <a:gd name="T43" fmla="*/ 1246 h 1973"/>
                <a:gd name="T44" fmla="*/ 3187 w 3695"/>
                <a:gd name="T45" fmla="*/ 1581 h 1973"/>
                <a:gd name="T46" fmla="*/ 2344 w 3695"/>
                <a:gd name="T47" fmla="*/ 1133 h 1973"/>
                <a:gd name="T48" fmla="*/ 2706 w 3695"/>
                <a:gd name="T49" fmla="*/ 1133 h 1973"/>
                <a:gd name="T50" fmla="*/ 2865 w 3695"/>
                <a:gd name="T51" fmla="*/ 981 h 1973"/>
                <a:gd name="T52" fmla="*/ 2706 w 3695"/>
                <a:gd name="T53" fmla="*/ 833 h 1973"/>
                <a:gd name="T54" fmla="*/ 2344 w 3695"/>
                <a:gd name="T55" fmla="*/ 833 h 1973"/>
                <a:gd name="T56" fmla="*/ 2344 w 3695"/>
                <a:gd name="T57" fmla="*/ 1133 h 1973"/>
                <a:gd name="T58" fmla="*/ 2893 w 3695"/>
                <a:gd name="T59" fmla="*/ 1539 h 1973"/>
                <a:gd name="T60" fmla="*/ 2717 w 3695"/>
                <a:gd name="T61" fmla="*/ 1380 h 1973"/>
                <a:gd name="T62" fmla="*/ 2344 w 3695"/>
                <a:gd name="T63" fmla="*/ 1380 h 1973"/>
                <a:gd name="T64" fmla="*/ 2344 w 3695"/>
                <a:gd name="T65" fmla="*/ 1701 h 1973"/>
                <a:gd name="T66" fmla="*/ 2717 w 3695"/>
                <a:gd name="T67" fmla="*/ 1701 h 1973"/>
                <a:gd name="T68" fmla="*/ 2717 w 3695"/>
                <a:gd name="T69" fmla="*/ 1699 h 1973"/>
                <a:gd name="T70" fmla="*/ 2893 w 3695"/>
                <a:gd name="T71" fmla="*/ 1539 h 1973"/>
                <a:gd name="T72" fmla="*/ 3405 w 3695"/>
                <a:gd name="T73" fmla="*/ 1947 h 1973"/>
                <a:gd name="T74" fmla="*/ 3695 w 3695"/>
                <a:gd name="T75" fmla="*/ 1947 h 1973"/>
                <a:gd name="T76" fmla="*/ 3695 w 3695"/>
                <a:gd name="T77" fmla="*/ 587 h 1973"/>
                <a:gd name="T78" fmla="*/ 3405 w 3695"/>
                <a:gd name="T79" fmla="*/ 587 h 1973"/>
                <a:gd name="T80" fmla="*/ 3405 w 3695"/>
                <a:gd name="T81" fmla="*/ 1947 h 1973"/>
                <a:gd name="T82" fmla="*/ 0 w 3695"/>
                <a:gd name="T83" fmla="*/ 194 h 1973"/>
                <a:gd name="T84" fmla="*/ 193 w 3695"/>
                <a:gd name="T85" fmla="*/ 387 h 1973"/>
                <a:gd name="T86" fmla="*/ 387 w 3695"/>
                <a:gd name="T87" fmla="*/ 194 h 1973"/>
                <a:gd name="T88" fmla="*/ 193 w 3695"/>
                <a:gd name="T89" fmla="*/ 0 h 1973"/>
                <a:gd name="T90" fmla="*/ 0 w 3695"/>
                <a:gd name="T91" fmla="*/ 194 h 1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695" h="1973">
                  <a:moveTo>
                    <a:pt x="897" y="1535"/>
                  </a:moveTo>
                  <a:cubicBezTo>
                    <a:pt x="993" y="1635"/>
                    <a:pt x="1141" y="1718"/>
                    <a:pt x="1329" y="1718"/>
                  </a:cubicBezTo>
                  <a:cubicBezTo>
                    <a:pt x="1488" y="1718"/>
                    <a:pt x="1567" y="1643"/>
                    <a:pt x="1567" y="1565"/>
                  </a:cubicBezTo>
                  <a:cubicBezTo>
                    <a:pt x="1567" y="1464"/>
                    <a:pt x="1448" y="1429"/>
                    <a:pt x="1291" y="1392"/>
                  </a:cubicBezTo>
                  <a:cubicBezTo>
                    <a:pt x="1070" y="1342"/>
                    <a:pt x="784" y="1281"/>
                    <a:pt x="784" y="978"/>
                  </a:cubicBezTo>
                  <a:cubicBezTo>
                    <a:pt x="784" y="751"/>
                    <a:pt x="979" y="568"/>
                    <a:pt x="1300" y="568"/>
                  </a:cubicBezTo>
                  <a:cubicBezTo>
                    <a:pt x="1516" y="568"/>
                    <a:pt x="1695" y="633"/>
                    <a:pt x="1830" y="758"/>
                  </a:cubicBezTo>
                  <a:cubicBezTo>
                    <a:pt x="1669" y="971"/>
                    <a:pt x="1669" y="971"/>
                    <a:pt x="1669" y="971"/>
                  </a:cubicBezTo>
                  <a:cubicBezTo>
                    <a:pt x="1560" y="870"/>
                    <a:pt x="1413" y="822"/>
                    <a:pt x="1281" y="822"/>
                  </a:cubicBezTo>
                  <a:cubicBezTo>
                    <a:pt x="1150" y="822"/>
                    <a:pt x="1080" y="880"/>
                    <a:pt x="1080" y="960"/>
                  </a:cubicBezTo>
                  <a:cubicBezTo>
                    <a:pt x="1080" y="1053"/>
                    <a:pt x="1194" y="1080"/>
                    <a:pt x="1350" y="1117"/>
                  </a:cubicBezTo>
                  <a:cubicBezTo>
                    <a:pt x="1575" y="1168"/>
                    <a:pt x="1859" y="1236"/>
                    <a:pt x="1859" y="1537"/>
                  </a:cubicBezTo>
                  <a:cubicBezTo>
                    <a:pt x="1859" y="1786"/>
                    <a:pt x="1682" y="1973"/>
                    <a:pt x="1316" y="1973"/>
                  </a:cubicBezTo>
                  <a:cubicBezTo>
                    <a:pt x="1054" y="1973"/>
                    <a:pt x="868" y="1886"/>
                    <a:pt x="739" y="1757"/>
                  </a:cubicBezTo>
                  <a:lnTo>
                    <a:pt x="897" y="1535"/>
                  </a:lnTo>
                  <a:close/>
                  <a:moveTo>
                    <a:pt x="3187" y="1581"/>
                  </a:moveTo>
                  <a:cubicBezTo>
                    <a:pt x="3187" y="1785"/>
                    <a:pt x="3051" y="1947"/>
                    <a:pt x="2792" y="1947"/>
                  </a:cubicBezTo>
                  <a:cubicBezTo>
                    <a:pt x="2055" y="1947"/>
                    <a:pt x="2055" y="1947"/>
                    <a:pt x="2055" y="1947"/>
                  </a:cubicBezTo>
                  <a:cubicBezTo>
                    <a:pt x="2055" y="587"/>
                    <a:pt x="2055" y="587"/>
                    <a:pt x="2055" y="587"/>
                  </a:cubicBezTo>
                  <a:cubicBezTo>
                    <a:pt x="2769" y="587"/>
                    <a:pt x="2769" y="587"/>
                    <a:pt x="2769" y="587"/>
                  </a:cubicBezTo>
                  <a:cubicBezTo>
                    <a:pt x="3027" y="587"/>
                    <a:pt x="3160" y="753"/>
                    <a:pt x="3160" y="934"/>
                  </a:cubicBezTo>
                  <a:cubicBezTo>
                    <a:pt x="3160" y="1105"/>
                    <a:pt x="3053" y="1220"/>
                    <a:pt x="2926" y="1246"/>
                  </a:cubicBezTo>
                  <a:cubicBezTo>
                    <a:pt x="3071" y="1269"/>
                    <a:pt x="3187" y="1410"/>
                    <a:pt x="3187" y="1581"/>
                  </a:cubicBezTo>
                  <a:close/>
                  <a:moveTo>
                    <a:pt x="2344" y="1133"/>
                  </a:moveTo>
                  <a:cubicBezTo>
                    <a:pt x="2706" y="1133"/>
                    <a:pt x="2706" y="1133"/>
                    <a:pt x="2706" y="1133"/>
                  </a:cubicBezTo>
                  <a:cubicBezTo>
                    <a:pt x="2804" y="1133"/>
                    <a:pt x="2865" y="1070"/>
                    <a:pt x="2865" y="981"/>
                  </a:cubicBezTo>
                  <a:cubicBezTo>
                    <a:pt x="2865" y="897"/>
                    <a:pt x="2804" y="833"/>
                    <a:pt x="2706" y="833"/>
                  </a:cubicBezTo>
                  <a:cubicBezTo>
                    <a:pt x="2344" y="833"/>
                    <a:pt x="2344" y="833"/>
                    <a:pt x="2344" y="833"/>
                  </a:cubicBezTo>
                  <a:lnTo>
                    <a:pt x="2344" y="1133"/>
                  </a:lnTo>
                  <a:close/>
                  <a:moveTo>
                    <a:pt x="2893" y="1539"/>
                  </a:moveTo>
                  <a:cubicBezTo>
                    <a:pt x="2893" y="1453"/>
                    <a:pt x="2832" y="1380"/>
                    <a:pt x="2717" y="1380"/>
                  </a:cubicBezTo>
                  <a:cubicBezTo>
                    <a:pt x="2344" y="1380"/>
                    <a:pt x="2344" y="1380"/>
                    <a:pt x="2344" y="1380"/>
                  </a:cubicBezTo>
                  <a:cubicBezTo>
                    <a:pt x="2344" y="1701"/>
                    <a:pt x="2344" y="1701"/>
                    <a:pt x="2344" y="1701"/>
                  </a:cubicBezTo>
                  <a:cubicBezTo>
                    <a:pt x="2717" y="1701"/>
                    <a:pt x="2717" y="1701"/>
                    <a:pt x="2717" y="1701"/>
                  </a:cubicBezTo>
                  <a:cubicBezTo>
                    <a:pt x="2717" y="1699"/>
                    <a:pt x="2717" y="1699"/>
                    <a:pt x="2717" y="1699"/>
                  </a:cubicBezTo>
                  <a:cubicBezTo>
                    <a:pt x="2827" y="1699"/>
                    <a:pt x="2893" y="1636"/>
                    <a:pt x="2893" y="1539"/>
                  </a:cubicBezTo>
                  <a:close/>
                  <a:moveTo>
                    <a:pt x="3405" y="1947"/>
                  </a:moveTo>
                  <a:cubicBezTo>
                    <a:pt x="3695" y="1947"/>
                    <a:pt x="3695" y="1947"/>
                    <a:pt x="3695" y="1947"/>
                  </a:cubicBezTo>
                  <a:cubicBezTo>
                    <a:pt x="3695" y="587"/>
                    <a:pt x="3695" y="587"/>
                    <a:pt x="3695" y="587"/>
                  </a:cubicBezTo>
                  <a:cubicBezTo>
                    <a:pt x="3405" y="587"/>
                    <a:pt x="3405" y="587"/>
                    <a:pt x="3405" y="587"/>
                  </a:cubicBezTo>
                  <a:lnTo>
                    <a:pt x="3405" y="1947"/>
                  </a:lnTo>
                  <a:close/>
                  <a:moveTo>
                    <a:pt x="0" y="194"/>
                  </a:move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ubicBezTo>
                    <a:pt x="86" y="0"/>
                    <a:pt x="0" y="87"/>
                    <a:pt x="0" y="19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763449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them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D44ADA14-41B6-4B95-B2C1-9489488862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41"/>
          <a:stretch/>
        </p:blipFill>
        <p:spPr bwMode="ltGray">
          <a:xfrm>
            <a:off x="7295535" y="0"/>
            <a:ext cx="48952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86B89-177A-4860-BB81-590452A6C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1455" y="1679974"/>
            <a:ext cx="5435655" cy="3607314"/>
          </a:xfrm>
        </p:spPr>
        <p:txBody>
          <a:bodyPr anchor="b" anchorCtr="0"/>
          <a:lstStyle>
            <a:lvl1pPr>
              <a:lnSpc>
                <a:spcPct val="100000"/>
              </a:lnSpc>
              <a:defRPr sz="4000" spc="-3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A028A-7E24-43D5-9163-92BB139E5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4632802E-9DD6-405B-AB3F-9D3B334657C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D69C311-4757-4289-9774-9F75EEB064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73091" y="6335157"/>
            <a:ext cx="568071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/>
              <a:t>Presentation Title Can Be Entered at Insert tab &gt; Header and Footer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D4A89C-67CB-4697-98BC-59BA62E972D4}"/>
              </a:ext>
            </a:extLst>
          </p:cNvPr>
          <p:cNvSpPr/>
          <p:nvPr userDrawn="1"/>
        </p:nvSpPr>
        <p:spPr bwMode="gray">
          <a:xfrm>
            <a:off x="636270" y="1729740"/>
            <a:ext cx="127635" cy="34632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9FE98A3-9055-47BD-8F36-0D49A52244B0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637193" y="6149499"/>
            <a:ext cx="905492" cy="382746"/>
            <a:chOff x="479425" y="5372100"/>
            <a:chExt cx="1273175" cy="538163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345F0D17-CA1F-4A8D-B791-9BF1632E0299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604838" y="5380038"/>
              <a:ext cx="234950" cy="236538"/>
            </a:xfrm>
            <a:custGeom>
              <a:avLst/>
              <a:gdLst>
                <a:gd name="T0" fmla="*/ 164 w 863"/>
                <a:gd name="T1" fmla="*/ 0 h 866"/>
                <a:gd name="T2" fmla="*/ 328 w 863"/>
                <a:gd name="T3" fmla="*/ 164 h 866"/>
                <a:gd name="T4" fmla="*/ 164 w 863"/>
                <a:gd name="T5" fmla="*/ 328 h 866"/>
                <a:gd name="T6" fmla="*/ 0 w 863"/>
                <a:gd name="T7" fmla="*/ 164 h 866"/>
                <a:gd name="T8" fmla="*/ 164 w 863"/>
                <a:gd name="T9" fmla="*/ 0 h 866"/>
                <a:gd name="T10" fmla="*/ 536 w 863"/>
                <a:gd name="T11" fmla="*/ 702 h 866"/>
                <a:gd name="T12" fmla="*/ 699 w 863"/>
                <a:gd name="T13" fmla="*/ 866 h 866"/>
                <a:gd name="T14" fmla="*/ 863 w 863"/>
                <a:gd name="T15" fmla="*/ 702 h 866"/>
                <a:gd name="T16" fmla="*/ 699 w 863"/>
                <a:gd name="T17" fmla="*/ 538 h 866"/>
                <a:gd name="T18" fmla="*/ 536 w 863"/>
                <a:gd name="T19" fmla="*/ 702 h 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3" h="866">
                  <a:moveTo>
                    <a:pt x="164" y="0"/>
                  </a:moveTo>
                  <a:cubicBezTo>
                    <a:pt x="255" y="0"/>
                    <a:pt x="328" y="73"/>
                    <a:pt x="328" y="164"/>
                  </a:cubicBezTo>
                  <a:cubicBezTo>
                    <a:pt x="328" y="254"/>
                    <a:pt x="255" y="328"/>
                    <a:pt x="164" y="328"/>
                  </a:cubicBezTo>
                  <a:cubicBezTo>
                    <a:pt x="74" y="328"/>
                    <a:pt x="0" y="254"/>
                    <a:pt x="0" y="164"/>
                  </a:cubicBezTo>
                  <a:cubicBezTo>
                    <a:pt x="0" y="73"/>
                    <a:pt x="74" y="0"/>
                    <a:pt x="164" y="0"/>
                  </a:cubicBezTo>
                  <a:close/>
                  <a:moveTo>
                    <a:pt x="536" y="702"/>
                  </a:moveTo>
                  <a:cubicBezTo>
                    <a:pt x="536" y="793"/>
                    <a:pt x="609" y="866"/>
                    <a:pt x="699" y="866"/>
                  </a:cubicBezTo>
                  <a:cubicBezTo>
                    <a:pt x="790" y="866"/>
                    <a:pt x="863" y="793"/>
                    <a:pt x="863" y="702"/>
                  </a:cubicBezTo>
                  <a:cubicBezTo>
                    <a:pt x="863" y="612"/>
                    <a:pt x="790" y="538"/>
                    <a:pt x="699" y="538"/>
                  </a:cubicBezTo>
                  <a:cubicBezTo>
                    <a:pt x="609" y="538"/>
                    <a:pt x="536" y="612"/>
                    <a:pt x="536" y="702"/>
                  </a:cubicBezTo>
                  <a:close/>
                </a:path>
              </a:pathLst>
            </a:custGeom>
            <a:solidFill>
              <a:srgbClr val="2193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CF70B5F2-6C20-4EDE-B8B9-1E909F2AB3E8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479425" y="5386388"/>
              <a:ext cx="354013" cy="355600"/>
            </a:xfrm>
            <a:custGeom>
              <a:avLst/>
              <a:gdLst>
                <a:gd name="T0" fmla="*/ 1157 w 1297"/>
                <a:gd name="T1" fmla="*/ 1020 h 1299"/>
                <a:gd name="T2" fmla="*/ 1297 w 1297"/>
                <a:gd name="T3" fmla="*/ 1159 h 1299"/>
                <a:gd name="T4" fmla="*/ 1157 w 1297"/>
                <a:gd name="T5" fmla="*/ 1299 h 1299"/>
                <a:gd name="T6" fmla="*/ 1018 w 1297"/>
                <a:gd name="T7" fmla="*/ 1159 h 1299"/>
                <a:gd name="T8" fmla="*/ 1157 w 1297"/>
                <a:gd name="T9" fmla="*/ 1020 h 1299"/>
                <a:gd name="T10" fmla="*/ 483 w 1297"/>
                <a:gd name="T11" fmla="*/ 676 h 1299"/>
                <a:gd name="T12" fmla="*/ 622 w 1297"/>
                <a:gd name="T13" fmla="*/ 816 h 1299"/>
                <a:gd name="T14" fmla="*/ 762 w 1297"/>
                <a:gd name="T15" fmla="*/ 676 h 1299"/>
                <a:gd name="T16" fmla="*/ 622 w 1297"/>
                <a:gd name="T17" fmla="*/ 537 h 1299"/>
                <a:gd name="T18" fmla="*/ 483 w 1297"/>
                <a:gd name="T19" fmla="*/ 676 h 1299"/>
                <a:gd name="T20" fmla="*/ 0 w 1297"/>
                <a:gd name="T21" fmla="*/ 139 h 1299"/>
                <a:gd name="T22" fmla="*/ 139 w 1297"/>
                <a:gd name="T23" fmla="*/ 279 h 1299"/>
                <a:gd name="T24" fmla="*/ 279 w 1297"/>
                <a:gd name="T25" fmla="*/ 139 h 1299"/>
                <a:gd name="T26" fmla="*/ 139 w 1297"/>
                <a:gd name="T27" fmla="*/ 0 h 1299"/>
                <a:gd name="T28" fmla="*/ 0 w 1297"/>
                <a:gd name="T29" fmla="*/ 139 h 1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7" h="1299">
                  <a:moveTo>
                    <a:pt x="1157" y="1020"/>
                  </a:moveTo>
                  <a:cubicBezTo>
                    <a:pt x="1234" y="1020"/>
                    <a:pt x="1297" y="1082"/>
                    <a:pt x="1297" y="1159"/>
                  </a:cubicBezTo>
                  <a:cubicBezTo>
                    <a:pt x="1297" y="1236"/>
                    <a:pt x="1234" y="1299"/>
                    <a:pt x="1157" y="1299"/>
                  </a:cubicBezTo>
                  <a:cubicBezTo>
                    <a:pt x="1080" y="1299"/>
                    <a:pt x="1018" y="1236"/>
                    <a:pt x="1018" y="1159"/>
                  </a:cubicBezTo>
                  <a:cubicBezTo>
                    <a:pt x="1018" y="1082"/>
                    <a:pt x="1080" y="1020"/>
                    <a:pt x="1157" y="1020"/>
                  </a:cubicBezTo>
                  <a:close/>
                  <a:moveTo>
                    <a:pt x="483" y="676"/>
                  </a:moveTo>
                  <a:cubicBezTo>
                    <a:pt x="483" y="753"/>
                    <a:pt x="545" y="816"/>
                    <a:pt x="622" y="816"/>
                  </a:cubicBezTo>
                  <a:cubicBezTo>
                    <a:pt x="699" y="816"/>
                    <a:pt x="762" y="753"/>
                    <a:pt x="762" y="676"/>
                  </a:cubicBezTo>
                  <a:cubicBezTo>
                    <a:pt x="762" y="599"/>
                    <a:pt x="699" y="537"/>
                    <a:pt x="622" y="537"/>
                  </a:cubicBezTo>
                  <a:cubicBezTo>
                    <a:pt x="545" y="537"/>
                    <a:pt x="483" y="599"/>
                    <a:pt x="483" y="676"/>
                  </a:cubicBezTo>
                  <a:close/>
                  <a:moveTo>
                    <a:pt x="0" y="139"/>
                  </a:moveTo>
                  <a:cubicBezTo>
                    <a:pt x="0" y="216"/>
                    <a:pt x="62" y="279"/>
                    <a:pt x="139" y="279"/>
                  </a:cubicBezTo>
                  <a:cubicBezTo>
                    <a:pt x="216" y="279"/>
                    <a:pt x="279" y="216"/>
                    <a:pt x="279" y="139"/>
                  </a:cubicBezTo>
                  <a:cubicBezTo>
                    <a:pt x="279" y="62"/>
                    <a:pt x="216" y="0"/>
                    <a:pt x="139" y="0"/>
                  </a:cubicBezTo>
                  <a:cubicBezTo>
                    <a:pt x="62" y="0"/>
                    <a:pt x="0" y="62"/>
                    <a:pt x="0" y="139"/>
                  </a:cubicBezTo>
                  <a:close/>
                </a:path>
              </a:pathLst>
            </a:custGeom>
            <a:solidFill>
              <a:srgbClr val="7AC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9CF9D4B-9F96-437D-A7A2-40A92891E5A6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742950" y="5372100"/>
              <a:ext cx="1009650" cy="538163"/>
            </a:xfrm>
            <a:custGeom>
              <a:avLst/>
              <a:gdLst>
                <a:gd name="T0" fmla="*/ 897 w 3695"/>
                <a:gd name="T1" fmla="*/ 1535 h 1973"/>
                <a:gd name="T2" fmla="*/ 1329 w 3695"/>
                <a:gd name="T3" fmla="*/ 1718 h 1973"/>
                <a:gd name="T4" fmla="*/ 1567 w 3695"/>
                <a:gd name="T5" fmla="*/ 1565 h 1973"/>
                <a:gd name="T6" fmla="*/ 1291 w 3695"/>
                <a:gd name="T7" fmla="*/ 1392 h 1973"/>
                <a:gd name="T8" fmla="*/ 784 w 3695"/>
                <a:gd name="T9" fmla="*/ 978 h 1973"/>
                <a:gd name="T10" fmla="*/ 1300 w 3695"/>
                <a:gd name="T11" fmla="*/ 568 h 1973"/>
                <a:gd name="T12" fmla="*/ 1830 w 3695"/>
                <a:gd name="T13" fmla="*/ 758 h 1973"/>
                <a:gd name="T14" fmla="*/ 1669 w 3695"/>
                <a:gd name="T15" fmla="*/ 971 h 1973"/>
                <a:gd name="T16" fmla="*/ 1281 w 3695"/>
                <a:gd name="T17" fmla="*/ 822 h 1973"/>
                <a:gd name="T18" fmla="*/ 1080 w 3695"/>
                <a:gd name="T19" fmla="*/ 960 h 1973"/>
                <a:gd name="T20" fmla="*/ 1350 w 3695"/>
                <a:gd name="T21" fmla="*/ 1117 h 1973"/>
                <a:gd name="T22" fmla="*/ 1859 w 3695"/>
                <a:gd name="T23" fmla="*/ 1537 h 1973"/>
                <a:gd name="T24" fmla="*/ 1316 w 3695"/>
                <a:gd name="T25" fmla="*/ 1973 h 1973"/>
                <a:gd name="T26" fmla="*/ 739 w 3695"/>
                <a:gd name="T27" fmla="*/ 1757 h 1973"/>
                <a:gd name="T28" fmla="*/ 897 w 3695"/>
                <a:gd name="T29" fmla="*/ 1535 h 1973"/>
                <a:gd name="T30" fmla="*/ 3187 w 3695"/>
                <a:gd name="T31" fmla="*/ 1581 h 1973"/>
                <a:gd name="T32" fmla="*/ 2792 w 3695"/>
                <a:gd name="T33" fmla="*/ 1947 h 1973"/>
                <a:gd name="T34" fmla="*/ 2055 w 3695"/>
                <a:gd name="T35" fmla="*/ 1947 h 1973"/>
                <a:gd name="T36" fmla="*/ 2055 w 3695"/>
                <a:gd name="T37" fmla="*/ 587 h 1973"/>
                <a:gd name="T38" fmla="*/ 2769 w 3695"/>
                <a:gd name="T39" fmla="*/ 587 h 1973"/>
                <a:gd name="T40" fmla="*/ 3160 w 3695"/>
                <a:gd name="T41" fmla="*/ 934 h 1973"/>
                <a:gd name="T42" fmla="*/ 2926 w 3695"/>
                <a:gd name="T43" fmla="*/ 1246 h 1973"/>
                <a:gd name="T44" fmla="*/ 3187 w 3695"/>
                <a:gd name="T45" fmla="*/ 1581 h 1973"/>
                <a:gd name="T46" fmla="*/ 2344 w 3695"/>
                <a:gd name="T47" fmla="*/ 1133 h 1973"/>
                <a:gd name="T48" fmla="*/ 2706 w 3695"/>
                <a:gd name="T49" fmla="*/ 1133 h 1973"/>
                <a:gd name="T50" fmla="*/ 2865 w 3695"/>
                <a:gd name="T51" fmla="*/ 981 h 1973"/>
                <a:gd name="T52" fmla="*/ 2706 w 3695"/>
                <a:gd name="T53" fmla="*/ 833 h 1973"/>
                <a:gd name="T54" fmla="*/ 2344 w 3695"/>
                <a:gd name="T55" fmla="*/ 833 h 1973"/>
                <a:gd name="T56" fmla="*/ 2344 w 3695"/>
                <a:gd name="T57" fmla="*/ 1133 h 1973"/>
                <a:gd name="T58" fmla="*/ 2893 w 3695"/>
                <a:gd name="T59" fmla="*/ 1539 h 1973"/>
                <a:gd name="T60" fmla="*/ 2717 w 3695"/>
                <a:gd name="T61" fmla="*/ 1380 h 1973"/>
                <a:gd name="T62" fmla="*/ 2344 w 3695"/>
                <a:gd name="T63" fmla="*/ 1380 h 1973"/>
                <a:gd name="T64" fmla="*/ 2344 w 3695"/>
                <a:gd name="T65" fmla="*/ 1701 h 1973"/>
                <a:gd name="T66" fmla="*/ 2717 w 3695"/>
                <a:gd name="T67" fmla="*/ 1701 h 1973"/>
                <a:gd name="T68" fmla="*/ 2717 w 3695"/>
                <a:gd name="T69" fmla="*/ 1699 h 1973"/>
                <a:gd name="T70" fmla="*/ 2893 w 3695"/>
                <a:gd name="T71" fmla="*/ 1539 h 1973"/>
                <a:gd name="T72" fmla="*/ 3405 w 3695"/>
                <a:gd name="T73" fmla="*/ 1947 h 1973"/>
                <a:gd name="T74" fmla="*/ 3695 w 3695"/>
                <a:gd name="T75" fmla="*/ 1947 h 1973"/>
                <a:gd name="T76" fmla="*/ 3695 w 3695"/>
                <a:gd name="T77" fmla="*/ 587 h 1973"/>
                <a:gd name="T78" fmla="*/ 3405 w 3695"/>
                <a:gd name="T79" fmla="*/ 587 h 1973"/>
                <a:gd name="T80" fmla="*/ 3405 w 3695"/>
                <a:gd name="T81" fmla="*/ 1947 h 1973"/>
                <a:gd name="T82" fmla="*/ 0 w 3695"/>
                <a:gd name="T83" fmla="*/ 194 h 1973"/>
                <a:gd name="T84" fmla="*/ 193 w 3695"/>
                <a:gd name="T85" fmla="*/ 387 h 1973"/>
                <a:gd name="T86" fmla="*/ 387 w 3695"/>
                <a:gd name="T87" fmla="*/ 194 h 1973"/>
                <a:gd name="T88" fmla="*/ 193 w 3695"/>
                <a:gd name="T89" fmla="*/ 0 h 1973"/>
                <a:gd name="T90" fmla="*/ 0 w 3695"/>
                <a:gd name="T91" fmla="*/ 194 h 1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695" h="1973">
                  <a:moveTo>
                    <a:pt x="897" y="1535"/>
                  </a:moveTo>
                  <a:cubicBezTo>
                    <a:pt x="993" y="1635"/>
                    <a:pt x="1141" y="1718"/>
                    <a:pt x="1329" y="1718"/>
                  </a:cubicBezTo>
                  <a:cubicBezTo>
                    <a:pt x="1488" y="1718"/>
                    <a:pt x="1567" y="1643"/>
                    <a:pt x="1567" y="1565"/>
                  </a:cubicBezTo>
                  <a:cubicBezTo>
                    <a:pt x="1567" y="1464"/>
                    <a:pt x="1448" y="1429"/>
                    <a:pt x="1291" y="1392"/>
                  </a:cubicBezTo>
                  <a:cubicBezTo>
                    <a:pt x="1070" y="1342"/>
                    <a:pt x="784" y="1281"/>
                    <a:pt x="784" y="978"/>
                  </a:cubicBezTo>
                  <a:cubicBezTo>
                    <a:pt x="784" y="751"/>
                    <a:pt x="979" y="568"/>
                    <a:pt x="1300" y="568"/>
                  </a:cubicBezTo>
                  <a:cubicBezTo>
                    <a:pt x="1516" y="568"/>
                    <a:pt x="1695" y="633"/>
                    <a:pt x="1830" y="758"/>
                  </a:cubicBezTo>
                  <a:cubicBezTo>
                    <a:pt x="1669" y="971"/>
                    <a:pt x="1669" y="971"/>
                    <a:pt x="1669" y="971"/>
                  </a:cubicBezTo>
                  <a:cubicBezTo>
                    <a:pt x="1560" y="870"/>
                    <a:pt x="1413" y="822"/>
                    <a:pt x="1281" y="822"/>
                  </a:cubicBezTo>
                  <a:cubicBezTo>
                    <a:pt x="1150" y="822"/>
                    <a:pt x="1080" y="880"/>
                    <a:pt x="1080" y="960"/>
                  </a:cubicBezTo>
                  <a:cubicBezTo>
                    <a:pt x="1080" y="1053"/>
                    <a:pt x="1194" y="1080"/>
                    <a:pt x="1350" y="1117"/>
                  </a:cubicBezTo>
                  <a:cubicBezTo>
                    <a:pt x="1575" y="1168"/>
                    <a:pt x="1859" y="1236"/>
                    <a:pt x="1859" y="1537"/>
                  </a:cubicBezTo>
                  <a:cubicBezTo>
                    <a:pt x="1859" y="1786"/>
                    <a:pt x="1682" y="1973"/>
                    <a:pt x="1316" y="1973"/>
                  </a:cubicBezTo>
                  <a:cubicBezTo>
                    <a:pt x="1054" y="1973"/>
                    <a:pt x="868" y="1886"/>
                    <a:pt x="739" y="1757"/>
                  </a:cubicBezTo>
                  <a:lnTo>
                    <a:pt x="897" y="1535"/>
                  </a:lnTo>
                  <a:close/>
                  <a:moveTo>
                    <a:pt x="3187" y="1581"/>
                  </a:moveTo>
                  <a:cubicBezTo>
                    <a:pt x="3187" y="1785"/>
                    <a:pt x="3051" y="1947"/>
                    <a:pt x="2792" y="1947"/>
                  </a:cubicBezTo>
                  <a:cubicBezTo>
                    <a:pt x="2055" y="1947"/>
                    <a:pt x="2055" y="1947"/>
                    <a:pt x="2055" y="1947"/>
                  </a:cubicBezTo>
                  <a:cubicBezTo>
                    <a:pt x="2055" y="587"/>
                    <a:pt x="2055" y="587"/>
                    <a:pt x="2055" y="587"/>
                  </a:cubicBezTo>
                  <a:cubicBezTo>
                    <a:pt x="2769" y="587"/>
                    <a:pt x="2769" y="587"/>
                    <a:pt x="2769" y="587"/>
                  </a:cubicBezTo>
                  <a:cubicBezTo>
                    <a:pt x="3027" y="587"/>
                    <a:pt x="3160" y="753"/>
                    <a:pt x="3160" y="934"/>
                  </a:cubicBezTo>
                  <a:cubicBezTo>
                    <a:pt x="3160" y="1105"/>
                    <a:pt x="3053" y="1220"/>
                    <a:pt x="2926" y="1246"/>
                  </a:cubicBezTo>
                  <a:cubicBezTo>
                    <a:pt x="3071" y="1269"/>
                    <a:pt x="3187" y="1410"/>
                    <a:pt x="3187" y="1581"/>
                  </a:cubicBezTo>
                  <a:close/>
                  <a:moveTo>
                    <a:pt x="2344" y="1133"/>
                  </a:moveTo>
                  <a:cubicBezTo>
                    <a:pt x="2706" y="1133"/>
                    <a:pt x="2706" y="1133"/>
                    <a:pt x="2706" y="1133"/>
                  </a:cubicBezTo>
                  <a:cubicBezTo>
                    <a:pt x="2804" y="1133"/>
                    <a:pt x="2865" y="1070"/>
                    <a:pt x="2865" y="981"/>
                  </a:cubicBezTo>
                  <a:cubicBezTo>
                    <a:pt x="2865" y="897"/>
                    <a:pt x="2804" y="833"/>
                    <a:pt x="2706" y="833"/>
                  </a:cubicBezTo>
                  <a:cubicBezTo>
                    <a:pt x="2344" y="833"/>
                    <a:pt x="2344" y="833"/>
                    <a:pt x="2344" y="833"/>
                  </a:cubicBezTo>
                  <a:lnTo>
                    <a:pt x="2344" y="1133"/>
                  </a:lnTo>
                  <a:close/>
                  <a:moveTo>
                    <a:pt x="2893" y="1539"/>
                  </a:moveTo>
                  <a:cubicBezTo>
                    <a:pt x="2893" y="1453"/>
                    <a:pt x="2832" y="1380"/>
                    <a:pt x="2717" y="1380"/>
                  </a:cubicBezTo>
                  <a:cubicBezTo>
                    <a:pt x="2344" y="1380"/>
                    <a:pt x="2344" y="1380"/>
                    <a:pt x="2344" y="1380"/>
                  </a:cubicBezTo>
                  <a:cubicBezTo>
                    <a:pt x="2344" y="1701"/>
                    <a:pt x="2344" y="1701"/>
                    <a:pt x="2344" y="1701"/>
                  </a:cubicBezTo>
                  <a:cubicBezTo>
                    <a:pt x="2717" y="1701"/>
                    <a:pt x="2717" y="1701"/>
                    <a:pt x="2717" y="1701"/>
                  </a:cubicBezTo>
                  <a:cubicBezTo>
                    <a:pt x="2717" y="1699"/>
                    <a:pt x="2717" y="1699"/>
                    <a:pt x="2717" y="1699"/>
                  </a:cubicBezTo>
                  <a:cubicBezTo>
                    <a:pt x="2827" y="1699"/>
                    <a:pt x="2893" y="1636"/>
                    <a:pt x="2893" y="1539"/>
                  </a:cubicBezTo>
                  <a:close/>
                  <a:moveTo>
                    <a:pt x="3405" y="1947"/>
                  </a:moveTo>
                  <a:cubicBezTo>
                    <a:pt x="3695" y="1947"/>
                    <a:pt x="3695" y="1947"/>
                    <a:pt x="3695" y="1947"/>
                  </a:cubicBezTo>
                  <a:cubicBezTo>
                    <a:pt x="3695" y="587"/>
                    <a:pt x="3695" y="587"/>
                    <a:pt x="3695" y="587"/>
                  </a:cubicBezTo>
                  <a:cubicBezTo>
                    <a:pt x="3405" y="587"/>
                    <a:pt x="3405" y="587"/>
                    <a:pt x="3405" y="587"/>
                  </a:cubicBezTo>
                  <a:lnTo>
                    <a:pt x="3405" y="1947"/>
                  </a:lnTo>
                  <a:close/>
                  <a:moveTo>
                    <a:pt x="0" y="194"/>
                  </a:move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ubicBezTo>
                    <a:pt x="86" y="0"/>
                    <a:pt x="0" y="87"/>
                    <a:pt x="0" y="19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9962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5740" y="3269486"/>
            <a:ext cx="6599682" cy="664797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328026A-8319-44BC-B6B3-8D0A2B5E39A0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647700" y="658322"/>
            <a:ext cx="4784301" cy="1020167"/>
            <a:chOff x="611188" y="-279400"/>
            <a:chExt cx="3767138" cy="80327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B780836-0EA1-4764-9C48-1217D0B297D1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06E5C381-914B-47AA-AE2B-28A2392478C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B0DBDE80-DF7D-4696-AE00-4FF472F4B04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EDAEE8C0-239A-4F5F-A01A-65BD5D44AA19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A4E68502-6F50-4E7B-AF1B-50A9EB649BDA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0B294D58-DE2D-4091-BE0A-48E0C4BB11EB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0326E64D-04ED-4ABB-93E4-447EB91A43C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B424A6A0-9FD6-41E0-A6B5-44DACE49A6D3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149747A5-8FBF-4B7E-B7D3-59F0B341E950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604963" y="427038"/>
              <a:ext cx="30163" cy="42863"/>
            </a:xfrm>
            <a:custGeom>
              <a:avLst/>
              <a:gdLst>
                <a:gd name="T0" fmla="*/ 0 w 19"/>
                <a:gd name="T1" fmla="*/ 27 h 27"/>
                <a:gd name="T2" fmla="*/ 19 w 19"/>
                <a:gd name="T3" fmla="*/ 27 h 27"/>
                <a:gd name="T4" fmla="*/ 9 w 19"/>
                <a:gd name="T5" fmla="*/ 0 h 27"/>
                <a:gd name="T6" fmla="*/ 0 w 19"/>
                <a:gd name="T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7">
                  <a:moveTo>
                    <a:pt x="0" y="27"/>
                  </a:moveTo>
                  <a:lnTo>
                    <a:pt x="19" y="27"/>
                  </a:lnTo>
                  <a:lnTo>
                    <a:pt x="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0B3F0C38-DC97-4CD1-984E-7572735440BF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6350261F-44E5-4C95-AA87-2DB3FC7643F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5AB7FC7D-55F6-4FAD-8462-71A4B975343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17">
              <a:extLst>
                <a:ext uri="{FF2B5EF4-FFF2-40B4-BE49-F238E27FC236}">
                  <a16:creationId xmlns:a16="http://schemas.microsoft.com/office/drawing/2014/main" id="{4BDA452B-8283-4B2A-A8D4-25BB7CF8BAAD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804988" y="438150"/>
              <a:ext cx="11113" cy="61913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57C01BEE-E1C7-4682-8761-33473C67DB6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6ADD09EB-6CBD-4B56-B289-F1F1B730C70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A7F46E3E-21DB-440A-836C-161975F9644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05C7460C-2718-41A8-B766-0DB3ABA769E4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2383DB17-5CC3-49DC-A0C6-BE7B8C2DC75A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23">
              <a:extLst>
                <a:ext uri="{FF2B5EF4-FFF2-40B4-BE49-F238E27FC236}">
                  <a16:creationId xmlns:a16="http://schemas.microsoft.com/office/drawing/2014/main" id="{8F9BA604-1770-430B-A304-132F8EA69264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968501" y="-96838"/>
              <a:ext cx="88900" cy="422275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9CA311BE-EAED-478B-98A4-BF498FEC0E8B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3B0E85FD-D0E6-43B5-9382-FF5952C2CFF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5FB98D20-7032-4D26-B1F1-7EA34F0B31E0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2E699044-1520-4F88-8A17-6CF62388039A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70DF0DD4-928C-48C0-BC35-CF6EED8953B0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B1B76DE3-C2A7-4A83-B953-1F33FCA64DA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F7EEDA81-C08A-4DC4-8FF5-D29833551AD7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74011A3E-5D81-44C1-81C8-0E9C3D1613F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32">
              <a:extLst>
                <a:ext uri="{FF2B5EF4-FFF2-40B4-BE49-F238E27FC236}">
                  <a16:creationId xmlns:a16="http://schemas.microsoft.com/office/drawing/2014/main" id="{B85124B3-6C21-4594-A9A6-59A2C470C132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3219451" y="-31750"/>
              <a:ext cx="17463" cy="112713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3">
              <a:extLst>
                <a:ext uri="{FF2B5EF4-FFF2-40B4-BE49-F238E27FC236}">
                  <a16:creationId xmlns:a16="http://schemas.microsoft.com/office/drawing/2014/main" id="{0C47C8D2-EDBD-422C-BAD0-54C40A72FBD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id="{A40CB4FE-CD15-4C2F-9494-477D01BCD62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id="{8578F2B6-A484-465A-8C41-7F0832C6D5DA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36">
              <a:extLst>
                <a:ext uri="{FF2B5EF4-FFF2-40B4-BE49-F238E27FC236}">
                  <a16:creationId xmlns:a16="http://schemas.microsoft.com/office/drawing/2014/main" id="{BA0B863B-99FA-4614-A890-EF612AA0C023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id="{8BF3FDF6-9666-4930-96E4-BC4E609DB24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38">
              <a:extLst>
                <a:ext uri="{FF2B5EF4-FFF2-40B4-BE49-F238E27FC236}">
                  <a16:creationId xmlns:a16="http://schemas.microsoft.com/office/drawing/2014/main" id="{097DB741-0174-4445-ACF0-2E111BD10440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39">
              <a:extLst>
                <a:ext uri="{FF2B5EF4-FFF2-40B4-BE49-F238E27FC236}">
                  <a16:creationId xmlns:a16="http://schemas.microsoft.com/office/drawing/2014/main" id="{5339DFA6-7C0F-49F2-B455-8F6C2763AFB1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0">
              <a:extLst>
                <a:ext uri="{FF2B5EF4-FFF2-40B4-BE49-F238E27FC236}">
                  <a16:creationId xmlns:a16="http://schemas.microsoft.com/office/drawing/2014/main" id="{0EB02563-F1E0-4B91-8A08-45117DF2EC99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1">
              <a:extLst>
                <a:ext uri="{FF2B5EF4-FFF2-40B4-BE49-F238E27FC236}">
                  <a16:creationId xmlns:a16="http://schemas.microsoft.com/office/drawing/2014/main" id="{906C1324-2438-4CB8-B14E-FFDF0537B305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42">
              <a:extLst>
                <a:ext uri="{FF2B5EF4-FFF2-40B4-BE49-F238E27FC236}">
                  <a16:creationId xmlns:a16="http://schemas.microsoft.com/office/drawing/2014/main" id="{BEAF57B2-015F-40B8-AF84-515E59FF7B13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697163" y="153988"/>
              <a:ext cx="15875" cy="115888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3">
              <a:extLst>
                <a:ext uri="{FF2B5EF4-FFF2-40B4-BE49-F238E27FC236}">
                  <a16:creationId xmlns:a16="http://schemas.microsoft.com/office/drawing/2014/main" id="{CF6638C6-5E94-43FF-B8CB-2E4C6C897571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4">
              <a:extLst>
                <a:ext uri="{FF2B5EF4-FFF2-40B4-BE49-F238E27FC236}">
                  <a16:creationId xmlns:a16="http://schemas.microsoft.com/office/drawing/2014/main" id="{E43F4615-1DA6-4F95-A77B-12A91752972F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45">
              <a:extLst>
                <a:ext uri="{FF2B5EF4-FFF2-40B4-BE49-F238E27FC236}">
                  <a16:creationId xmlns:a16="http://schemas.microsoft.com/office/drawing/2014/main" id="{A31BF1F7-BE07-47E9-94AB-5CCD46FF8A3F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46">
              <a:extLst>
                <a:ext uri="{FF2B5EF4-FFF2-40B4-BE49-F238E27FC236}">
                  <a16:creationId xmlns:a16="http://schemas.microsoft.com/office/drawing/2014/main" id="{3A22ADA2-4714-4C31-B6E5-7A6DE6B2A6E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47">
              <a:extLst>
                <a:ext uri="{FF2B5EF4-FFF2-40B4-BE49-F238E27FC236}">
                  <a16:creationId xmlns:a16="http://schemas.microsoft.com/office/drawing/2014/main" id="{C31B1364-FEB4-4067-808C-3AB6A9DBEC06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48">
              <a:extLst>
                <a:ext uri="{FF2B5EF4-FFF2-40B4-BE49-F238E27FC236}">
                  <a16:creationId xmlns:a16="http://schemas.microsoft.com/office/drawing/2014/main" id="{0058F51C-6920-4633-BD74-B7B7F9115418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49">
              <a:extLst>
                <a:ext uri="{FF2B5EF4-FFF2-40B4-BE49-F238E27FC236}">
                  <a16:creationId xmlns:a16="http://schemas.microsoft.com/office/drawing/2014/main" id="{0E426658-42CE-4CFA-9C79-3A40251C8AD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0">
              <a:extLst>
                <a:ext uri="{FF2B5EF4-FFF2-40B4-BE49-F238E27FC236}">
                  <a16:creationId xmlns:a16="http://schemas.microsoft.com/office/drawing/2014/main" id="{8B1D0F47-BA80-466B-890A-7AFAA099276F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1">
              <a:extLst>
                <a:ext uri="{FF2B5EF4-FFF2-40B4-BE49-F238E27FC236}">
                  <a16:creationId xmlns:a16="http://schemas.microsoft.com/office/drawing/2014/main" id="{9CC49CFE-C30A-45D7-9150-7EE856DA7C2E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2">
              <a:extLst>
                <a:ext uri="{FF2B5EF4-FFF2-40B4-BE49-F238E27FC236}">
                  <a16:creationId xmlns:a16="http://schemas.microsoft.com/office/drawing/2014/main" id="{A40FE52E-7390-4224-981F-5B9B6DC75BA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3">
              <a:extLst>
                <a:ext uri="{FF2B5EF4-FFF2-40B4-BE49-F238E27FC236}">
                  <a16:creationId xmlns:a16="http://schemas.microsoft.com/office/drawing/2014/main" id="{225F0FE3-9380-41E3-A971-A1DC24E451B0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4">
              <a:extLst>
                <a:ext uri="{FF2B5EF4-FFF2-40B4-BE49-F238E27FC236}">
                  <a16:creationId xmlns:a16="http://schemas.microsoft.com/office/drawing/2014/main" id="{6AA00411-4F40-4847-97A9-4AB47DD9539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5">
              <a:extLst>
                <a:ext uri="{FF2B5EF4-FFF2-40B4-BE49-F238E27FC236}">
                  <a16:creationId xmlns:a16="http://schemas.microsoft.com/office/drawing/2014/main" id="{5C5F2C34-52CC-46A3-8253-9C9F98D87E30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56">
              <a:extLst>
                <a:ext uri="{FF2B5EF4-FFF2-40B4-BE49-F238E27FC236}">
                  <a16:creationId xmlns:a16="http://schemas.microsoft.com/office/drawing/2014/main" id="{F3FA3044-1824-4008-9D96-843FADC68A83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57">
              <a:extLst>
                <a:ext uri="{FF2B5EF4-FFF2-40B4-BE49-F238E27FC236}">
                  <a16:creationId xmlns:a16="http://schemas.microsoft.com/office/drawing/2014/main" id="{741F03E7-CEFB-463E-B41D-FAFD19AFB475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58">
              <a:extLst>
                <a:ext uri="{FF2B5EF4-FFF2-40B4-BE49-F238E27FC236}">
                  <a16:creationId xmlns:a16="http://schemas.microsoft.com/office/drawing/2014/main" id="{72E0C9EC-4353-4470-9B5B-8020BB524814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59">
              <a:extLst>
                <a:ext uri="{FF2B5EF4-FFF2-40B4-BE49-F238E27FC236}">
                  <a16:creationId xmlns:a16="http://schemas.microsoft.com/office/drawing/2014/main" id="{98B83E80-EEA6-4BB3-ABCB-5F9325CBE139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0">
              <a:extLst>
                <a:ext uri="{FF2B5EF4-FFF2-40B4-BE49-F238E27FC236}">
                  <a16:creationId xmlns:a16="http://schemas.microsoft.com/office/drawing/2014/main" id="{FE827C06-4B96-4A16-AD13-91F144096E7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1">
              <a:extLst>
                <a:ext uri="{FF2B5EF4-FFF2-40B4-BE49-F238E27FC236}">
                  <a16:creationId xmlns:a16="http://schemas.microsoft.com/office/drawing/2014/main" id="{9F5B7148-53F2-4CC5-9B1B-56B74DF15CFB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2">
              <a:extLst>
                <a:ext uri="{FF2B5EF4-FFF2-40B4-BE49-F238E27FC236}">
                  <a16:creationId xmlns:a16="http://schemas.microsoft.com/office/drawing/2014/main" id="{751FCF45-B390-4115-A636-DB10FDE1DE04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63">
              <a:extLst>
                <a:ext uri="{FF2B5EF4-FFF2-40B4-BE49-F238E27FC236}">
                  <a16:creationId xmlns:a16="http://schemas.microsoft.com/office/drawing/2014/main" id="{9059B125-F3A2-430A-99C1-BCE86CFF5F3B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271713" y="-269875"/>
              <a:ext cx="12700" cy="773113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Oval 64">
              <a:extLst>
                <a:ext uri="{FF2B5EF4-FFF2-40B4-BE49-F238E27FC236}">
                  <a16:creationId xmlns:a16="http://schemas.microsoft.com/office/drawing/2014/main" id="{0F2051E8-EAF8-4E49-9A02-D04863AFED3E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911226" y="-279400"/>
              <a:ext cx="119063" cy="120650"/>
            </a:xfrm>
            <a:prstGeom prst="ellipse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Oval 65">
              <a:extLst>
                <a:ext uri="{FF2B5EF4-FFF2-40B4-BE49-F238E27FC236}">
                  <a16:creationId xmlns:a16="http://schemas.microsoft.com/office/drawing/2014/main" id="{F222E149-4D3D-46E7-8E15-1380BD4165D9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52476" y="-269875"/>
              <a:ext cx="101600" cy="101600"/>
            </a:xfrm>
            <a:prstGeom prst="ellipse">
              <a:avLst/>
            </a:prstGeom>
            <a:solidFill>
              <a:srgbClr val="2193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Oval 66">
              <a:extLst>
                <a:ext uri="{FF2B5EF4-FFF2-40B4-BE49-F238E27FC236}">
                  <a16:creationId xmlns:a16="http://schemas.microsoft.com/office/drawing/2014/main" id="{8F12F9D8-1C12-49B1-AEFE-9723C9E81AB9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919163" y="-103188"/>
              <a:ext cx="101600" cy="101600"/>
            </a:xfrm>
            <a:prstGeom prst="ellipse">
              <a:avLst/>
            </a:prstGeom>
            <a:solidFill>
              <a:srgbClr val="2193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Oval 67">
              <a:extLst>
                <a:ext uri="{FF2B5EF4-FFF2-40B4-BE49-F238E27FC236}">
                  <a16:creationId xmlns:a16="http://schemas.microsoft.com/office/drawing/2014/main" id="{BAA348BF-2B1E-456C-9685-C53DCA4B3830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927101" y="53975"/>
              <a:ext cx="85725" cy="87313"/>
            </a:xfrm>
            <a:prstGeom prst="ellipse">
              <a:avLst/>
            </a:prstGeom>
            <a:solidFill>
              <a:srgbClr val="7AC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Oval 68">
              <a:extLst>
                <a:ext uri="{FF2B5EF4-FFF2-40B4-BE49-F238E27FC236}">
                  <a16:creationId xmlns:a16="http://schemas.microsoft.com/office/drawing/2014/main" id="{41A1F4EA-78D7-4C65-8430-31B1D585F003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60413" y="-95250"/>
              <a:ext cx="87313" cy="87313"/>
            </a:xfrm>
            <a:prstGeom prst="ellipse">
              <a:avLst/>
            </a:prstGeom>
            <a:solidFill>
              <a:srgbClr val="7AC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Oval 69">
              <a:extLst>
                <a:ext uri="{FF2B5EF4-FFF2-40B4-BE49-F238E27FC236}">
                  <a16:creationId xmlns:a16="http://schemas.microsoft.com/office/drawing/2014/main" id="{421EBBA9-8C4F-4295-8553-30463683964B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611188" y="-261938"/>
              <a:ext cx="85725" cy="87313"/>
            </a:xfrm>
            <a:prstGeom prst="ellipse">
              <a:avLst/>
            </a:prstGeom>
            <a:solidFill>
              <a:srgbClr val="7AC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05740" y="5074726"/>
            <a:ext cx="4586287" cy="323850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5740" y="4165160"/>
            <a:ext cx="6599682" cy="297969"/>
          </a:xfrm>
        </p:spPr>
        <p:txBody>
          <a:bodyPr vert="horz" lIns="0" tIns="0" rIns="0" bIns="0" rtlCol="0">
            <a:noAutofit/>
          </a:bodyPr>
          <a:lstStyle>
            <a:lvl1pPr>
              <a:defRPr lang="en-US" sz="22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2BAB65E6-7DB8-4AD7-8FEF-744992B8B4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723"/>
          <a:stretch/>
        </p:blipFill>
        <p:spPr>
          <a:xfrm>
            <a:off x="7526134" y="0"/>
            <a:ext cx="46658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8934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95913-F8E3-43A9-AE74-A6B026F85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5F4C20-C4DD-4B5E-9030-EC7A021D7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802E-9DD6-405B-AB3F-9D3B334657C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BF2569F-2760-4859-8FE6-BD8F47E196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73091" y="6335157"/>
            <a:ext cx="568071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 Can Be Entered at Insert tab &gt; Header and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713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F75C57-B6C9-415E-9D82-71CBC2286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802E-9DD6-405B-AB3F-9D3B334657C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6D058-2F73-40B0-AC34-3407EA53F6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73091" y="6335157"/>
            <a:ext cx="568071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 Can Be Entered at Insert tab &gt; Header and Footer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8320CD8-D555-48E3-82AB-9AA0235F3F8E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637193" y="6149499"/>
            <a:ext cx="905492" cy="382746"/>
            <a:chOff x="479425" y="5372100"/>
            <a:chExt cx="1273175" cy="538163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2D4822FE-2E2D-4D80-9D78-42E6FD3DFC09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604838" y="5380038"/>
              <a:ext cx="234950" cy="236538"/>
            </a:xfrm>
            <a:custGeom>
              <a:avLst/>
              <a:gdLst>
                <a:gd name="T0" fmla="*/ 164 w 863"/>
                <a:gd name="T1" fmla="*/ 0 h 866"/>
                <a:gd name="T2" fmla="*/ 328 w 863"/>
                <a:gd name="T3" fmla="*/ 164 h 866"/>
                <a:gd name="T4" fmla="*/ 164 w 863"/>
                <a:gd name="T5" fmla="*/ 328 h 866"/>
                <a:gd name="T6" fmla="*/ 0 w 863"/>
                <a:gd name="T7" fmla="*/ 164 h 866"/>
                <a:gd name="T8" fmla="*/ 164 w 863"/>
                <a:gd name="T9" fmla="*/ 0 h 866"/>
                <a:gd name="T10" fmla="*/ 536 w 863"/>
                <a:gd name="T11" fmla="*/ 702 h 866"/>
                <a:gd name="T12" fmla="*/ 699 w 863"/>
                <a:gd name="T13" fmla="*/ 866 h 866"/>
                <a:gd name="T14" fmla="*/ 863 w 863"/>
                <a:gd name="T15" fmla="*/ 702 h 866"/>
                <a:gd name="T16" fmla="*/ 699 w 863"/>
                <a:gd name="T17" fmla="*/ 538 h 866"/>
                <a:gd name="T18" fmla="*/ 536 w 863"/>
                <a:gd name="T19" fmla="*/ 702 h 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3" h="866">
                  <a:moveTo>
                    <a:pt x="164" y="0"/>
                  </a:moveTo>
                  <a:cubicBezTo>
                    <a:pt x="255" y="0"/>
                    <a:pt x="328" y="73"/>
                    <a:pt x="328" y="164"/>
                  </a:cubicBezTo>
                  <a:cubicBezTo>
                    <a:pt x="328" y="254"/>
                    <a:pt x="255" y="328"/>
                    <a:pt x="164" y="328"/>
                  </a:cubicBezTo>
                  <a:cubicBezTo>
                    <a:pt x="74" y="328"/>
                    <a:pt x="0" y="254"/>
                    <a:pt x="0" y="164"/>
                  </a:cubicBezTo>
                  <a:cubicBezTo>
                    <a:pt x="0" y="73"/>
                    <a:pt x="74" y="0"/>
                    <a:pt x="164" y="0"/>
                  </a:cubicBezTo>
                  <a:close/>
                  <a:moveTo>
                    <a:pt x="536" y="702"/>
                  </a:moveTo>
                  <a:cubicBezTo>
                    <a:pt x="536" y="793"/>
                    <a:pt x="609" y="866"/>
                    <a:pt x="699" y="866"/>
                  </a:cubicBezTo>
                  <a:cubicBezTo>
                    <a:pt x="790" y="866"/>
                    <a:pt x="863" y="793"/>
                    <a:pt x="863" y="702"/>
                  </a:cubicBezTo>
                  <a:cubicBezTo>
                    <a:pt x="863" y="612"/>
                    <a:pt x="790" y="538"/>
                    <a:pt x="699" y="538"/>
                  </a:cubicBezTo>
                  <a:cubicBezTo>
                    <a:pt x="609" y="538"/>
                    <a:pt x="536" y="612"/>
                    <a:pt x="536" y="702"/>
                  </a:cubicBezTo>
                  <a:close/>
                </a:path>
              </a:pathLst>
            </a:custGeom>
            <a:solidFill>
              <a:srgbClr val="2193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84EE56B2-43EB-4686-AD92-F10BB4D3A6A5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479425" y="5386388"/>
              <a:ext cx="354013" cy="355600"/>
            </a:xfrm>
            <a:custGeom>
              <a:avLst/>
              <a:gdLst>
                <a:gd name="T0" fmla="*/ 1157 w 1297"/>
                <a:gd name="T1" fmla="*/ 1020 h 1299"/>
                <a:gd name="T2" fmla="*/ 1297 w 1297"/>
                <a:gd name="T3" fmla="*/ 1159 h 1299"/>
                <a:gd name="T4" fmla="*/ 1157 w 1297"/>
                <a:gd name="T5" fmla="*/ 1299 h 1299"/>
                <a:gd name="T6" fmla="*/ 1018 w 1297"/>
                <a:gd name="T7" fmla="*/ 1159 h 1299"/>
                <a:gd name="T8" fmla="*/ 1157 w 1297"/>
                <a:gd name="T9" fmla="*/ 1020 h 1299"/>
                <a:gd name="T10" fmla="*/ 483 w 1297"/>
                <a:gd name="T11" fmla="*/ 676 h 1299"/>
                <a:gd name="T12" fmla="*/ 622 w 1297"/>
                <a:gd name="T13" fmla="*/ 816 h 1299"/>
                <a:gd name="T14" fmla="*/ 762 w 1297"/>
                <a:gd name="T15" fmla="*/ 676 h 1299"/>
                <a:gd name="T16" fmla="*/ 622 w 1297"/>
                <a:gd name="T17" fmla="*/ 537 h 1299"/>
                <a:gd name="T18" fmla="*/ 483 w 1297"/>
                <a:gd name="T19" fmla="*/ 676 h 1299"/>
                <a:gd name="T20" fmla="*/ 0 w 1297"/>
                <a:gd name="T21" fmla="*/ 139 h 1299"/>
                <a:gd name="T22" fmla="*/ 139 w 1297"/>
                <a:gd name="T23" fmla="*/ 279 h 1299"/>
                <a:gd name="T24" fmla="*/ 279 w 1297"/>
                <a:gd name="T25" fmla="*/ 139 h 1299"/>
                <a:gd name="T26" fmla="*/ 139 w 1297"/>
                <a:gd name="T27" fmla="*/ 0 h 1299"/>
                <a:gd name="T28" fmla="*/ 0 w 1297"/>
                <a:gd name="T29" fmla="*/ 139 h 1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7" h="1299">
                  <a:moveTo>
                    <a:pt x="1157" y="1020"/>
                  </a:moveTo>
                  <a:cubicBezTo>
                    <a:pt x="1234" y="1020"/>
                    <a:pt x="1297" y="1082"/>
                    <a:pt x="1297" y="1159"/>
                  </a:cubicBezTo>
                  <a:cubicBezTo>
                    <a:pt x="1297" y="1236"/>
                    <a:pt x="1234" y="1299"/>
                    <a:pt x="1157" y="1299"/>
                  </a:cubicBezTo>
                  <a:cubicBezTo>
                    <a:pt x="1080" y="1299"/>
                    <a:pt x="1018" y="1236"/>
                    <a:pt x="1018" y="1159"/>
                  </a:cubicBezTo>
                  <a:cubicBezTo>
                    <a:pt x="1018" y="1082"/>
                    <a:pt x="1080" y="1020"/>
                    <a:pt x="1157" y="1020"/>
                  </a:cubicBezTo>
                  <a:close/>
                  <a:moveTo>
                    <a:pt x="483" y="676"/>
                  </a:moveTo>
                  <a:cubicBezTo>
                    <a:pt x="483" y="753"/>
                    <a:pt x="545" y="816"/>
                    <a:pt x="622" y="816"/>
                  </a:cubicBezTo>
                  <a:cubicBezTo>
                    <a:pt x="699" y="816"/>
                    <a:pt x="762" y="753"/>
                    <a:pt x="762" y="676"/>
                  </a:cubicBezTo>
                  <a:cubicBezTo>
                    <a:pt x="762" y="599"/>
                    <a:pt x="699" y="537"/>
                    <a:pt x="622" y="537"/>
                  </a:cubicBezTo>
                  <a:cubicBezTo>
                    <a:pt x="545" y="537"/>
                    <a:pt x="483" y="599"/>
                    <a:pt x="483" y="676"/>
                  </a:cubicBezTo>
                  <a:close/>
                  <a:moveTo>
                    <a:pt x="0" y="139"/>
                  </a:moveTo>
                  <a:cubicBezTo>
                    <a:pt x="0" y="216"/>
                    <a:pt x="62" y="279"/>
                    <a:pt x="139" y="279"/>
                  </a:cubicBezTo>
                  <a:cubicBezTo>
                    <a:pt x="216" y="279"/>
                    <a:pt x="279" y="216"/>
                    <a:pt x="279" y="139"/>
                  </a:cubicBezTo>
                  <a:cubicBezTo>
                    <a:pt x="279" y="62"/>
                    <a:pt x="216" y="0"/>
                    <a:pt x="139" y="0"/>
                  </a:cubicBezTo>
                  <a:cubicBezTo>
                    <a:pt x="62" y="0"/>
                    <a:pt x="0" y="62"/>
                    <a:pt x="0" y="139"/>
                  </a:cubicBezTo>
                  <a:close/>
                </a:path>
              </a:pathLst>
            </a:custGeom>
            <a:solidFill>
              <a:srgbClr val="7AC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26352990-6B6E-4182-8B9D-3EA94340C0F9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742950" y="5372100"/>
              <a:ext cx="1009650" cy="538163"/>
            </a:xfrm>
            <a:custGeom>
              <a:avLst/>
              <a:gdLst>
                <a:gd name="T0" fmla="*/ 897 w 3695"/>
                <a:gd name="T1" fmla="*/ 1535 h 1973"/>
                <a:gd name="T2" fmla="*/ 1329 w 3695"/>
                <a:gd name="T3" fmla="*/ 1718 h 1973"/>
                <a:gd name="T4" fmla="*/ 1567 w 3695"/>
                <a:gd name="T5" fmla="*/ 1565 h 1973"/>
                <a:gd name="T6" fmla="*/ 1291 w 3695"/>
                <a:gd name="T7" fmla="*/ 1392 h 1973"/>
                <a:gd name="T8" fmla="*/ 784 w 3695"/>
                <a:gd name="T9" fmla="*/ 978 h 1973"/>
                <a:gd name="T10" fmla="*/ 1300 w 3695"/>
                <a:gd name="T11" fmla="*/ 568 h 1973"/>
                <a:gd name="T12" fmla="*/ 1830 w 3695"/>
                <a:gd name="T13" fmla="*/ 758 h 1973"/>
                <a:gd name="T14" fmla="*/ 1669 w 3695"/>
                <a:gd name="T15" fmla="*/ 971 h 1973"/>
                <a:gd name="T16" fmla="*/ 1281 w 3695"/>
                <a:gd name="T17" fmla="*/ 822 h 1973"/>
                <a:gd name="T18" fmla="*/ 1080 w 3695"/>
                <a:gd name="T19" fmla="*/ 960 h 1973"/>
                <a:gd name="T20" fmla="*/ 1350 w 3695"/>
                <a:gd name="T21" fmla="*/ 1117 h 1973"/>
                <a:gd name="T22" fmla="*/ 1859 w 3695"/>
                <a:gd name="T23" fmla="*/ 1537 h 1973"/>
                <a:gd name="T24" fmla="*/ 1316 w 3695"/>
                <a:gd name="T25" fmla="*/ 1973 h 1973"/>
                <a:gd name="T26" fmla="*/ 739 w 3695"/>
                <a:gd name="T27" fmla="*/ 1757 h 1973"/>
                <a:gd name="T28" fmla="*/ 897 w 3695"/>
                <a:gd name="T29" fmla="*/ 1535 h 1973"/>
                <a:gd name="T30" fmla="*/ 3187 w 3695"/>
                <a:gd name="T31" fmla="*/ 1581 h 1973"/>
                <a:gd name="T32" fmla="*/ 2792 w 3695"/>
                <a:gd name="T33" fmla="*/ 1947 h 1973"/>
                <a:gd name="T34" fmla="*/ 2055 w 3695"/>
                <a:gd name="T35" fmla="*/ 1947 h 1973"/>
                <a:gd name="T36" fmla="*/ 2055 w 3695"/>
                <a:gd name="T37" fmla="*/ 587 h 1973"/>
                <a:gd name="T38" fmla="*/ 2769 w 3695"/>
                <a:gd name="T39" fmla="*/ 587 h 1973"/>
                <a:gd name="T40" fmla="*/ 3160 w 3695"/>
                <a:gd name="T41" fmla="*/ 934 h 1973"/>
                <a:gd name="T42" fmla="*/ 2926 w 3695"/>
                <a:gd name="T43" fmla="*/ 1246 h 1973"/>
                <a:gd name="T44" fmla="*/ 3187 w 3695"/>
                <a:gd name="T45" fmla="*/ 1581 h 1973"/>
                <a:gd name="T46" fmla="*/ 2344 w 3695"/>
                <a:gd name="T47" fmla="*/ 1133 h 1973"/>
                <a:gd name="T48" fmla="*/ 2706 w 3695"/>
                <a:gd name="T49" fmla="*/ 1133 h 1973"/>
                <a:gd name="T50" fmla="*/ 2865 w 3695"/>
                <a:gd name="T51" fmla="*/ 981 h 1973"/>
                <a:gd name="T52" fmla="*/ 2706 w 3695"/>
                <a:gd name="T53" fmla="*/ 833 h 1973"/>
                <a:gd name="T54" fmla="*/ 2344 w 3695"/>
                <a:gd name="T55" fmla="*/ 833 h 1973"/>
                <a:gd name="T56" fmla="*/ 2344 w 3695"/>
                <a:gd name="T57" fmla="*/ 1133 h 1973"/>
                <a:gd name="T58" fmla="*/ 2893 w 3695"/>
                <a:gd name="T59" fmla="*/ 1539 h 1973"/>
                <a:gd name="T60" fmla="*/ 2717 w 3695"/>
                <a:gd name="T61" fmla="*/ 1380 h 1973"/>
                <a:gd name="T62" fmla="*/ 2344 w 3695"/>
                <a:gd name="T63" fmla="*/ 1380 h 1973"/>
                <a:gd name="T64" fmla="*/ 2344 w 3695"/>
                <a:gd name="T65" fmla="*/ 1701 h 1973"/>
                <a:gd name="T66" fmla="*/ 2717 w 3695"/>
                <a:gd name="T67" fmla="*/ 1701 h 1973"/>
                <a:gd name="T68" fmla="*/ 2717 w 3695"/>
                <a:gd name="T69" fmla="*/ 1699 h 1973"/>
                <a:gd name="T70" fmla="*/ 2893 w 3695"/>
                <a:gd name="T71" fmla="*/ 1539 h 1973"/>
                <a:gd name="T72" fmla="*/ 3405 w 3695"/>
                <a:gd name="T73" fmla="*/ 1947 h 1973"/>
                <a:gd name="T74" fmla="*/ 3695 w 3695"/>
                <a:gd name="T75" fmla="*/ 1947 h 1973"/>
                <a:gd name="T76" fmla="*/ 3695 w 3695"/>
                <a:gd name="T77" fmla="*/ 587 h 1973"/>
                <a:gd name="T78" fmla="*/ 3405 w 3695"/>
                <a:gd name="T79" fmla="*/ 587 h 1973"/>
                <a:gd name="T80" fmla="*/ 3405 w 3695"/>
                <a:gd name="T81" fmla="*/ 1947 h 1973"/>
                <a:gd name="T82" fmla="*/ 0 w 3695"/>
                <a:gd name="T83" fmla="*/ 194 h 1973"/>
                <a:gd name="T84" fmla="*/ 193 w 3695"/>
                <a:gd name="T85" fmla="*/ 387 h 1973"/>
                <a:gd name="T86" fmla="*/ 387 w 3695"/>
                <a:gd name="T87" fmla="*/ 194 h 1973"/>
                <a:gd name="T88" fmla="*/ 193 w 3695"/>
                <a:gd name="T89" fmla="*/ 0 h 1973"/>
                <a:gd name="T90" fmla="*/ 0 w 3695"/>
                <a:gd name="T91" fmla="*/ 194 h 1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695" h="1973">
                  <a:moveTo>
                    <a:pt x="897" y="1535"/>
                  </a:moveTo>
                  <a:cubicBezTo>
                    <a:pt x="993" y="1635"/>
                    <a:pt x="1141" y="1718"/>
                    <a:pt x="1329" y="1718"/>
                  </a:cubicBezTo>
                  <a:cubicBezTo>
                    <a:pt x="1488" y="1718"/>
                    <a:pt x="1567" y="1643"/>
                    <a:pt x="1567" y="1565"/>
                  </a:cubicBezTo>
                  <a:cubicBezTo>
                    <a:pt x="1567" y="1464"/>
                    <a:pt x="1448" y="1429"/>
                    <a:pt x="1291" y="1392"/>
                  </a:cubicBezTo>
                  <a:cubicBezTo>
                    <a:pt x="1070" y="1342"/>
                    <a:pt x="784" y="1281"/>
                    <a:pt x="784" y="978"/>
                  </a:cubicBezTo>
                  <a:cubicBezTo>
                    <a:pt x="784" y="751"/>
                    <a:pt x="979" y="568"/>
                    <a:pt x="1300" y="568"/>
                  </a:cubicBezTo>
                  <a:cubicBezTo>
                    <a:pt x="1516" y="568"/>
                    <a:pt x="1695" y="633"/>
                    <a:pt x="1830" y="758"/>
                  </a:cubicBezTo>
                  <a:cubicBezTo>
                    <a:pt x="1669" y="971"/>
                    <a:pt x="1669" y="971"/>
                    <a:pt x="1669" y="971"/>
                  </a:cubicBezTo>
                  <a:cubicBezTo>
                    <a:pt x="1560" y="870"/>
                    <a:pt x="1413" y="822"/>
                    <a:pt x="1281" y="822"/>
                  </a:cubicBezTo>
                  <a:cubicBezTo>
                    <a:pt x="1150" y="822"/>
                    <a:pt x="1080" y="880"/>
                    <a:pt x="1080" y="960"/>
                  </a:cubicBezTo>
                  <a:cubicBezTo>
                    <a:pt x="1080" y="1053"/>
                    <a:pt x="1194" y="1080"/>
                    <a:pt x="1350" y="1117"/>
                  </a:cubicBezTo>
                  <a:cubicBezTo>
                    <a:pt x="1575" y="1168"/>
                    <a:pt x="1859" y="1236"/>
                    <a:pt x="1859" y="1537"/>
                  </a:cubicBezTo>
                  <a:cubicBezTo>
                    <a:pt x="1859" y="1786"/>
                    <a:pt x="1682" y="1973"/>
                    <a:pt x="1316" y="1973"/>
                  </a:cubicBezTo>
                  <a:cubicBezTo>
                    <a:pt x="1054" y="1973"/>
                    <a:pt x="868" y="1886"/>
                    <a:pt x="739" y="1757"/>
                  </a:cubicBezTo>
                  <a:lnTo>
                    <a:pt x="897" y="1535"/>
                  </a:lnTo>
                  <a:close/>
                  <a:moveTo>
                    <a:pt x="3187" y="1581"/>
                  </a:moveTo>
                  <a:cubicBezTo>
                    <a:pt x="3187" y="1785"/>
                    <a:pt x="3051" y="1947"/>
                    <a:pt x="2792" y="1947"/>
                  </a:cubicBezTo>
                  <a:cubicBezTo>
                    <a:pt x="2055" y="1947"/>
                    <a:pt x="2055" y="1947"/>
                    <a:pt x="2055" y="1947"/>
                  </a:cubicBezTo>
                  <a:cubicBezTo>
                    <a:pt x="2055" y="587"/>
                    <a:pt x="2055" y="587"/>
                    <a:pt x="2055" y="587"/>
                  </a:cubicBezTo>
                  <a:cubicBezTo>
                    <a:pt x="2769" y="587"/>
                    <a:pt x="2769" y="587"/>
                    <a:pt x="2769" y="587"/>
                  </a:cubicBezTo>
                  <a:cubicBezTo>
                    <a:pt x="3027" y="587"/>
                    <a:pt x="3160" y="753"/>
                    <a:pt x="3160" y="934"/>
                  </a:cubicBezTo>
                  <a:cubicBezTo>
                    <a:pt x="3160" y="1105"/>
                    <a:pt x="3053" y="1220"/>
                    <a:pt x="2926" y="1246"/>
                  </a:cubicBezTo>
                  <a:cubicBezTo>
                    <a:pt x="3071" y="1269"/>
                    <a:pt x="3187" y="1410"/>
                    <a:pt x="3187" y="1581"/>
                  </a:cubicBezTo>
                  <a:close/>
                  <a:moveTo>
                    <a:pt x="2344" y="1133"/>
                  </a:moveTo>
                  <a:cubicBezTo>
                    <a:pt x="2706" y="1133"/>
                    <a:pt x="2706" y="1133"/>
                    <a:pt x="2706" y="1133"/>
                  </a:cubicBezTo>
                  <a:cubicBezTo>
                    <a:pt x="2804" y="1133"/>
                    <a:pt x="2865" y="1070"/>
                    <a:pt x="2865" y="981"/>
                  </a:cubicBezTo>
                  <a:cubicBezTo>
                    <a:pt x="2865" y="897"/>
                    <a:pt x="2804" y="833"/>
                    <a:pt x="2706" y="833"/>
                  </a:cubicBezTo>
                  <a:cubicBezTo>
                    <a:pt x="2344" y="833"/>
                    <a:pt x="2344" y="833"/>
                    <a:pt x="2344" y="833"/>
                  </a:cubicBezTo>
                  <a:lnTo>
                    <a:pt x="2344" y="1133"/>
                  </a:lnTo>
                  <a:close/>
                  <a:moveTo>
                    <a:pt x="2893" y="1539"/>
                  </a:moveTo>
                  <a:cubicBezTo>
                    <a:pt x="2893" y="1453"/>
                    <a:pt x="2832" y="1380"/>
                    <a:pt x="2717" y="1380"/>
                  </a:cubicBezTo>
                  <a:cubicBezTo>
                    <a:pt x="2344" y="1380"/>
                    <a:pt x="2344" y="1380"/>
                    <a:pt x="2344" y="1380"/>
                  </a:cubicBezTo>
                  <a:cubicBezTo>
                    <a:pt x="2344" y="1701"/>
                    <a:pt x="2344" y="1701"/>
                    <a:pt x="2344" y="1701"/>
                  </a:cubicBezTo>
                  <a:cubicBezTo>
                    <a:pt x="2717" y="1701"/>
                    <a:pt x="2717" y="1701"/>
                    <a:pt x="2717" y="1701"/>
                  </a:cubicBezTo>
                  <a:cubicBezTo>
                    <a:pt x="2717" y="1699"/>
                    <a:pt x="2717" y="1699"/>
                    <a:pt x="2717" y="1699"/>
                  </a:cubicBezTo>
                  <a:cubicBezTo>
                    <a:pt x="2827" y="1699"/>
                    <a:pt x="2893" y="1636"/>
                    <a:pt x="2893" y="1539"/>
                  </a:cubicBezTo>
                  <a:close/>
                  <a:moveTo>
                    <a:pt x="3405" y="1947"/>
                  </a:moveTo>
                  <a:cubicBezTo>
                    <a:pt x="3695" y="1947"/>
                    <a:pt x="3695" y="1947"/>
                    <a:pt x="3695" y="1947"/>
                  </a:cubicBezTo>
                  <a:cubicBezTo>
                    <a:pt x="3695" y="587"/>
                    <a:pt x="3695" y="587"/>
                    <a:pt x="3695" y="587"/>
                  </a:cubicBezTo>
                  <a:cubicBezTo>
                    <a:pt x="3405" y="587"/>
                    <a:pt x="3405" y="587"/>
                    <a:pt x="3405" y="587"/>
                  </a:cubicBezTo>
                  <a:lnTo>
                    <a:pt x="3405" y="1947"/>
                  </a:lnTo>
                  <a:close/>
                  <a:moveTo>
                    <a:pt x="0" y="194"/>
                  </a:move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ubicBezTo>
                    <a:pt x="86" y="0"/>
                    <a:pt x="0" y="87"/>
                    <a:pt x="0" y="19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87747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Dar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80" descr="Background pattern&#10;&#10;Description automatically generated">
            <a:extLst>
              <a:ext uri="{FF2B5EF4-FFF2-40B4-BE49-F238E27FC236}">
                <a16:creationId xmlns:a16="http://schemas.microsoft.com/office/drawing/2014/main" id="{4D8E23C3-386F-4E73-A96C-86E376EB2B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 bwMode="white">
          <a:xfrm>
            <a:off x="1305740" y="2394350"/>
            <a:ext cx="9144000" cy="664797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328026A-8319-44BC-B6B3-8D0A2B5E39A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47700" y="658322"/>
            <a:ext cx="4784301" cy="102016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B780836-0EA1-4764-9C48-1217D0B297D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06E5C381-914B-47AA-AE2B-28A2392478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B0DBDE80-DF7D-4696-AE00-4FF472F4B0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EDAEE8C0-239A-4F5F-A01A-65BD5D44AA1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A4E68502-6F50-4E7B-AF1B-50A9EB649BD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0B294D58-DE2D-4091-BE0A-48E0C4BB11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0326E64D-04ED-4ABB-93E4-447EB91A43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B424A6A0-9FD6-41E0-A6B5-44DACE49A6D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149747A5-8FBF-4B7E-B7D3-59F0B341E95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04963" y="427038"/>
              <a:ext cx="30163" cy="42863"/>
            </a:xfrm>
            <a:custGeom>
              <a:avLst/>
              <a:gdLst>
                <a:gd name="T0" fmla="*/ 0 w 19"/>
                <a:gd name="T1" fmla="*/ 27 h 27"/>
                <a:gd name="T2" fmla="*/ 19 w 19"/>
                <a:gd name="T3" fmla="*/ 27 h 27"/>
                <a:gd name="T4" fmla="*/ 9 w 19"/>
                <a:gd name="T5" fmla="*/ 0 h 27"/>
                <a:gd name="T6" fmla="*/ 0 w 19"/>
                <a:gd name="T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7">
                  <a:moveTo>
                    <a:pt x="0" y="27"/>
                  </a:moveTo>
                  <a:lnTo>
                    <a:pt x="19" y="27"/>
                  </a:lnTo>
                  <a:lnTo>
                    <a:pt x="9" y="0"/>
                  </a:lnTo>
                  <a:lnTo>
                    <a:pt x="0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0B3F0C38-DC97-4CD1-984E-7572735440B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6350261F-44E5-4C95-AA87-2DB3FC7643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5AB7FC7D-55F6-4FAD-8462-71A4B97534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17">
              <a:extLst>
                <a:ext uri="{FF2B5EF4-FFF2-40B4-BE49-F238E27FC236}">
                  <a16:creationId xmlns:a16="http://schemas.microsoft.com/office/drawing/2014/main" id="{4BDA452B-8283-4B2A-A8D4-25BB7CF8BA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57C01BEE-E1C7-4682-8761-33473C67DB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6ADD09EB-6CBD-4B56-B289-F1F1B730C7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A7F46E3E-21DB-440A-836C-161975F964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05C7460C-2718-41A8-B766-0DB3ABA769E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2383DB17-5CC3-49DC-A0C6-BE7B8C2DC75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23">
              <a:extLst>
                <a:ext uri="{FF2B5EF4-FFF2-40B4-BE49-F238E27FC236}">
                  <a16:creationId xmlns:a16="http://schemas.microsoft.com/office/drawing/2014/main" id="{8F9BA604-1770-430B-A304-132F8EA6926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9CA311BE-EAED-478B-98A4-BF498FEC0E8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3B0E85FD-D0E6-43B5-9382-FF5952C2CF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5FB98D20-7032-4D26-B1F1-7EA34F0B31E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2E699044-1520-4F88-8A17-6CF6238803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70DF0DD4-928C-48C0-BC35-CF6EED8953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B1B76DE3-C2A7-4A83-B953-1F33FCA64D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F7EEDA81-C08A-4DC4-8FF5-D29833551AD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74011A3E-5D81-44C1-81C8-0E9C3D1613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32">
              <a:extLst>
                <a:ext uri="{FF2B5EF4-FFF2-40B4-BE49-F238E27FC236}">
                  <a16:creationId xmlns:a16="http://schemas.microsoft.com/office/drawing/2014/main" id="{B85124B3-6C21-4594-A9A6-59A2C470C13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3">
              <a:extLst>
                <a:ext uri="{FF2B5EF4-FFF2-40B4-BE49-F238E27FC236}">
                  <a16:creationId xmlns:a16="http://schemas.microsoft.com/office/drawing/2014/main" id="{0C47C8D2-EDBD-422C-BAD0-54C40A72FBD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id="{A40CB4FE-CD15-4C2F-9494-477D01BCD6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id="{8578F2B6-A484-465A-8C41-7F0832C6D5D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36">
              <a:extLst>
                <a:ext uri="{FF2B5EF4-FFF2-40B4-BE49-F238E27FC236}">
                  <a16:creationId xmlns:a16="http://schemas.microsoft.com/office/drawing/2014/main" id="{BA0B863B-99FA-4614-A890-EF612AA0C02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id="{8BF3FDF6-9666-4930-96E4-BC4E609DB2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38">
              <a:extLst>
                <a:ext uri="{FF2B5EF4-FFF2-40B4-BE49-F238E27FC236}">
                  <a16:creationId xmlns:a16="http://schemas.microsoft.com/office/drawing/2014/main" id="{097DB741-0174-4445-ACF0-2E111BD104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39">
              <a:extLst>
                <a:ext uri="{FF2B5EF4-FFF2-40B4-BE49-F238E27FC236}">
                  <a16:creationId xmlns:a16="http://schemas.microsoft.com/office/drawing/2014/main" id="{5339DFA6-7C0F-49F2-B455-8F6C2763AF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0">
              <a:extLst>
                <a:ext uri="{FF2B5EF4-FFF2-40B4-BE49-F238E27FC236}">
                  <a16:creationId xmlns:a16="http://schemas.microsoft.com/office/drawing/2014/main" id="{0EB02563-F1E0-4B91-8A08-45117DF2EC9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1">
              <a:extLst>
                <a:ext uri="{FF2B5EF4-FFF2-40B4-BE49-F238E27FC236}">
                  <a16:creationId xmlns:a16="http://schemas.microsoft.com/office/drawing/2014/main" id="{906C1324-2438-4CB8-B14E-FFDF0537B30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42">
              <a:extLst>
                <a:ext uri="{FF2B5EF4-FFF2-40B4-BE49-F238E27FC236}">
                  <a16:creationId xmlns:a16="http://schemas.microsoft.com/office/drawing/2014/main" id="{BEAF57B2-015F-40B8-AF84-515E59FF7B1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3">
              <a:extLst>
                <a:ext uri="{FF2B5EF4-FFF2-40B4-BE49-F238E27FC236}">
                  <a16:creationId xmlns:a16="http://schemas.microsoft.com/office/drawing/2014/main" id="{CF6638C6-5E94-43FF-B8CB-2E4C6C89757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4">
              <a:extLst>
                <a:ext uri="{FF2B5EF4-FFF2-40B4-BE49-F238E27FC236}">
                  <a16:creationId xmlns:a16="http://schemas.microsoft.com/office/drawing/2014/main" id="{E43F4615-1DA6-4F95-A77B-12A9175297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45">
              <a:extLst>
                <a:ext uri="{FF2B5EF4-FFF2-40B4-BE49-F238E27FC236}">
                  <a16:creationId xmlns:a16="http://schemas.microsoft.com/office/drawing/2014/main" id="{A31BF1F7-BE07-47E9-94AB-5CCD46FF8A3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46">
              <a:extLst>
                <a:ext uri="{FF2B5EF4-FFF2-40B4-BE49-F238E27FC236}">
                  <a16:creationId xmlns:a16="http://schemas.microsoft.com/office/drawing/2014/main" id="{3A22ADA2-4714-4C31-B6E5-7A6DE6B2A6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47">
              <a:extLst>
                <a:ext uri="{FF2B5EF4-FFF2-40B4-BE49-F238E27FC236}">
                  <a16:creationId xmlns:a16="http://schemas.microsoft.com/office/drawing/2014/main" id="{C31B1364-FEB4-4067-808C-3AB6A9DBEC0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48">
              <a:extLst>
                <a:ext uri="{FF2B5EF4-FFF2-40B4-BE49-F238E27FC236}">
                  <a16:creationId xmlns:a16="http://schemas.microsoft.com/office/drawing/2014/main" id="{0058F51C-6920-4633-BD74-B7B7F911541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49">
              <a:extLst>
                <a:ext uri="{FF2B5EF4-FFF2-40B4-BE49-F238E27FC236}">
                  <a16:creationId xmlns:a16="http://schemas.microsoft.com/office/drawing/2014/main" id="{0E426658-42CE-4CFA-9C79-3A40251C8A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0">
              <a:extLst>
                <a:ext uri="{FF2B5EF4-FFF2-40B4-BE49-F238E27FC236}">
                  <a16:creationId xmlns:a16="http://schemas.microsoft.com/office/drawing/2014/main" id="{8B1D0F47-BA80-466B-890A-7AFAA09927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1">
              <a:extLst>
                <a:ext uri="{FF2B5EF4-FFF2-40B4-BE49-F238E27FC236}">
                  <a16:creationId xmlns:a16="http://schemas.microsoft.com/office/drawing/2014/main" id="{9CC49CFE-C30A-45D7-9150-7EE856DA7C2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2">
              <a:extLst>
                <a:ext uri="{FF2B5EF4-FFF2-40B4-BE49-F238E27FC236}">
                  <a16:creationId xmlns:a16="http://schemas.microsoft.com/office/drawing/2014/main" id="{A40FE52E-7390-4224-981F-5B9B6DC75B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3">
              <a:extLst>
                <a:ext uri="{FF2B5EF4-FFF2-40B4-BE49-F238E27FC236}">
                  <a16:creationId xmlns:a16="http://schemas.microsoft.com/office/drawing/2014/main" id="{225F0FE3-9380-41E3-A971-A1DC24E451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4">
              <a:extLst>
                <a:ext uri="{FF2B5EF4-FFF2-40B4-BE49-F238E27FC236}">
                  <a16:creationId xmlns:a16="http://schemas.microsoft.com/office/drawing/2014/main" id="{6AA00411-4F40-4847-97A9-4AB47DD953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5">
              <a:extLst>
                <a:ext uri="{FF2B5EF4-FFF2-40B4-BE49-F238E27FC236}">
                  <a16:creationId xmlns:a16="http://schemas.microsoft.com/office/drawing/2014/main" id="{5C5F2C34-52CC-46A3-8253-9C9F98D87E3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56">
              <a:extLst>
                <a:ext uri="{FF2B5EF4-FFF2-40B4-BE49-F238E27FC236}">
                  <a16:creationId xmlns:a16="http://schemas.microsoft.com/office/drawing/2014/main" id="{F3FA3044-1824-4008-9D96-843FADC68A8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57">
              <a:extLst>
                <a:ext uri="{FF2B5EF4-FFF2-40B4-BE49-F238E27FC236}">
                  <a16:creationId xmlns:a16="http://schemas.microsoft.com/office/drawing/2014/main" id="{741F03E7-CEFB-463E-B41D-FAFD19AFB4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58">
              <a:extLst>
                <a:ext uri="{FF2B5EF4-FFF2-40B4-BE49-F238E27FC236}">
                  <a16:creationId xmlns:a16="http://schemas.microsoft.com/office/drawing/2014/main" id="{72E0C9EC-4353-4470-9B5B-8020BB52481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59">
              <a:extLst>
                <a:ext uri="{FF2B5EF4-FFF2-40B4-BE49-F238E27FC236}">
                  <a16:creationId xmlns:a16="http://schemas.microsoft.com/office/drawing/2014/main" id="{98B83E80-EEA6-4BB3-ABCB-5F9325CBE1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0">
              <a:extLst>
                <a:ext uri="{FF2B5EF4-FFF2-40B4-BE49-F238E27FC236}">
                  <a16:creationId xmlns:a16="http://schemas.microsoft.com/office/drawing/2014/main" id="{FE827C06-4B96-4A16-AD13-91F144096E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1">
              <a:extLst>
                <a:ext uri="{FF2B5EF4-FFF2-40B4-BE49-F238E27FC236}">
                  <a16:creationId xmlns:a16="http://schemas.microsoft.com/office/drawing/2014/main" id="{9F5B7148-53F2-4CC5-9B1B-56B74DF15C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2">
              <a:extLst>
                <a:ext uri="{FF2B5EF4-FFF2-40B4-BE49-F238E27FC236}">
                  <a16:creationId xmlns:a16="http://schemas.microsoft.com/office/drawing/2014/main" id="{751FCF45-B390-4115-A636-DB10FDE1DE0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63">
              <a:extLst>
                <a:ext uri="{FF2B5EF4-FFF2-40B4-BE49-F238E27FC236}">
                  <a16:creationId xmlns:a16="http://schemas.microsoft.com/office/drawing/2014/main" id="{9059B125-F3A2-430A-99C1-BCE86CFF5F3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Oval 64">
              <a:extLst>
                <a:ext uri="{FF2B5EF4-FFF2-40B4-BE49-F238E27FC236}">
                  <a16:creationId xmlns:a16="http://schemas.microsoft.com/office/drawing/2014/main" id="{0F2051E8-EAF8-4E49-9A02-D04863AFED3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Oval 65">
              <a:extLst>
                <a:ext uri="{FF2B5EF4-FFF2-40B4-BE49-F238E27FC236}">
                  <a16:creationId xmlns:a16="http://schemas.microsoft.com/office/drawing/2014/main" id="{F222E149-4D3D-46E7-8E15-1380BD4165D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Oval 66">
              <a:extLst>
                <a:ext uri="{FF2B5EF4-FFF2-40B4-BE49-F238E27FC236}">
                  <a16:creationId xmlns:a16="http://schemas.microsoft.com/office/drawing/2014/main" id="{8F12F9D8-1C12-49B1-AEFE-9723C9E81AB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Oval 67">
              <a:extLst>
                <a:ext uri="{FF2B5EF4-FFF2-40B4-BE49-F238E27FC236}">
                  <a16:creationId xmlns:a16="http://schemas.microsoft.com/office/drawing/2014/main" id="{BAA348BF-2B1E-456C-9685-C53DCA4B383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Oval 68">
              <a:extLst>
                <a:ext uri="{FF2B5EF4-FFF2-40B4-BE49-F238E27FC236}">
                  <a16:creationId xmlns:a16="http://schemas.microsoft.com/office/drawing/2014/main" id="{41A1F4EA-78D7-4C65-8430-31B1D585F00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Oval 69">
              <a:extLst>
                <a:ext uri="{FF2B5EF4-FFF2-40B4-BE49-F238E27FC236}">
                  <a16:creationId xmlns:a16="http://schemas.microsoft.com/office/drawing/2014/main" id="{421EBBA9-8C4F-4295-8553-30463683964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white">
          <a:xfrm>
            <a:off x="1305740" y="4199590"/>
            <a:ext cx="4586287" cy="323850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white">
          <a:xfrm>
            <a:off x="1305740" y="3290024"/>
            <a:ext cx="9144000" cy="297969"/>
          </a:xfrm>
        </p:spPr>
        <p:txBody>
          <a:bodyPr vert="horz" lIns="0" tIns="0" rIns="0" bIns="0" rtlCol="0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394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1E7390-D442-6E4F-AE85-AA356C77F4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ltGray">
          <a:xfrm>
            <a:off x="0" y="666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C4C777-FAD0-3C4A-BF0E-BC3D167CBE9B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611188" y="1745758"/>
            <a:ext cx="10971212" cy="3600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5195C5-CB7C-BD48-9D5E-DCD7360C52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Can Be Entered at Insert tab &gt; Header and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F0B34E-F2A2-1642-836C-3952DDB707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32802E-9DD6-405B-AB3F-9D3B334657C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76759B3-3982-BF49-8AC2-1E5BA69B5C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white">
          <a:xfrm>
            <a:off x="2082798" y="2835802"/>
            <a:ext cx="4478868" cy="2489200"/>
          </a:xfrm>
        </p:spPr>
        <p:txBody>
          <a:bodyPr/>
          <a:lstStyle>
            <a:lvl1pPr>
              <a:spcAft>
                <a:spcPts val="3600"/>
              </a:spcAft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1163D0F-EBA9-EC4D-978E-7B62EF6C67F2}"/>
              </a:ext>
            </a:extLst>
          </p:cNvPr>
          <p:cNvSpPr/>
          <p:nvPr userDrawn="1"/>
        </p:nvSpPr>
        <p:spPr bwMode="white">
          <a:xfrm>
            <a:off x="1753870" y="2598734"/>
            <a:ext cx="64008" cy="246888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608D06E-7B72-804D-A03A-53ACD5C524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692520" y="2566703"/>
            <a:ext cx="997342" cy="2489200"/>
          </a:xfrm>
        </p:spPr>
        <p:txBody>
          <a:bodyPr/>
          <a:lstStyle>
            <a:lvl1pPr>
              <a:spcBef>
                <a:spcPts val="0"/>
              </a:spcBef>
              <a:spcAft>
                <a:spcPts val="1600"/>
              </a:spcAft>
              <a:defRPr sz="48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DFB0DE3C-0886-3C40-805D-50792641DE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53608" b="1"/>
          <a:stretch/>
        </p:blipFill>
        <p:spPr bwMode="ltGray">
          <a:xfrm>
            <a:off x="0" y="0"/>
            <a:ext cx="12198096" cy="2967117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755B6DC2-6754-3140-83CA-9521B04CEBC9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629255" y="6012064"/>
            <a:ext cx="905256" cy="502750"/>
            <a:chOff x="2845450" y="1934438"/>
            <a:chExt cx="4687888" cy="2603500"/>
          </a:xfrm>
        </p:grpSpPr>
        <p:sp>
          <p:nvSpPr>
            <p:cNvPr id="46" name="Freeform 5">
              <a:extLst>
                <a:ext uri="{FF2B5EF4-FFF2-40B4-BE49-F238E27FC236}">
                  <a16:creationId xmlns:a16="http://schemas.microsoft.com/office/drawing/2014/main" id="{AC6F19F7-B159-0247-9D5D-56C3DC057DE6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6972950" y="4258538"/>
              <a:ext cx="196850" cy="20955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BE6CA1AF-2E4C-094B-A4DF-54252D954B0D}"/>
                </a:ext>
              </a:extLst>
            </p:cNvPr>
            <p:cNvSpPr>
              <a:spLocks/>
            </p:cNvSpPr>
            <p:nvPr/>
          </p:nvSpPr>
          <p:spPr bwMode="gray">
            <a:xfrm>
              <a:off x="4598050" y="4183926"/>
              <a:ext cx="239713" cy="28416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7">
              <a:extLst>
                <a:ext uri="{FF2B5EF4-FFF2-40B4-BE49-F238E27FC236}">
                  <a16:creationId xmlns:a16="http://schemas.microsoft.com/office/drawing/2014/main" id="{8E189144-A71B-414D-82C4-9A477E8A4E29}"/>
                </a:ext>
              </a:extLst>
            </p:cNvPr>
            <p:cNvSpPr>
              <a:spLocks/>
            </p:cNvSpPr>
            <p:nvPr/>
          </p:nvSpPr>
          <p:spPr bwMode="gray">
            <a:xfrm>
              <a:off x="4898088" y="4255363"/>
              <a:ext cx="115888" cy="207963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8">
              <a:extLst>
                <a:ext uri="{FF2B5EF4-FFF2-40B4-BE49-F238E27FC236}">
                  <a16:creationId xmlns:a16="http://schemas.microsoft.com/office/drawing/2014/main" id="{8C85403E-6605-A443-A2C6-7CC7407302D7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025088" y="4258538"/>
              <a:ext cx="192088" cy="20955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9">
              <a:extLst>
                <a:ext uri="{FF2B5EF4-FFF2-40B4-BE49-F238E27FC236}">
                  <a16:creationId xmlns:a16="http://schemas.microsoft.com/office/drawing/2014/main" id="{844CC403-93C0-694A-9CE6-5BBA1BEA568A}"/>
                </a:ext>
              </a:extLst>
            </p:cNvPr>
            <p:cNvSpPr>
              <a:spLocks/>
            </p:cNvSpPr>
            <p:nvPr/>
          </p:nvSpPr>
          <p:spPr bwMode="gray">
            <a:xfrm>
              <a:off x="5242575" y="4261713"/>
              <a:ext cx="288925" cy="201613"/>
            </a:xfrm>
            <a:custGeom>
              <a:avLst/>
              <a:gdLst>
                <a:gd name="T0" fmla="*/ 131 w 182"/>
                <a:gd name="T1" fmla="*/ 100 h 127"/>
                <a:gd name="T2" fmla="*/ 103 w 182"/>
                <a:gd name="T3" fmla="*/ 0 h 127"/>
                <a:gd name="T4" fmla="*/ 77 w 182"/>
                <a:gd name="T5" fmla="*/ 0 h 127"/>
                <a:gd name="T6" fmla="*/ 50 w 182"/>
                <a:gd name="T7" fmla="*/ 100 h 127"/>
                <a:gd name="T8" fmla="*/ 25 w 182"/>
                <a:gd name="T9" fmla="*/ 0 h 127"/>
                <a:gd name="T10" fmla="*/ 0 w 182"/>
                <a:gd name="T11" fmla="*/ 0 h 127"/>
                <a:gd name="T12" fmla="*/ 37 w 182"/>
                <a:gd name="T13" fmla="*/ 127 h 127"/>
                <a:gd name="T14" fmla="*/ 62 w 182"/>
                <a:gd name="T15" fmla="*/ 127 h 127"/>
                <a:gd name="T16" fmla="*/ 91 w 182"/>
                <a:gd name="T17" fmla="*/ 27 h 127"/>
                <a:gd name="T18" fmla="*/ 120 w 182"/>
                <a:gd name="T19" fmla="*/ 127 h 127"/>
                <a:gd name="T20" fmla="*/ 145 w 182"/>
                <a:gd name="T21" fmla="*/ 127 h 127"/>
                <a:gd name="T22" fmla="*/ 182 w 182"/>
                <a:gd name="T23" fmla="*/ 0 h 127"/>
                <a:gd name="T24" fmla="*/ 157 w 182"/>
                <a:gd name="T25" fmla="*/ 0 h 127"/>
                <a:gd name="T26" fmla="*/ 131 w 182"/>
                <a:gd name="T27" fmla="*/ 10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2" h="127">
                  <a:moveTo>
                    <a:pt x="131" y="100"/>
                  </a:moveTo>
                  <a:lnTo>
                    <a:pt x="103" y="0"/>
                  </a:lnTo>
                  <a:lnTo>
                    <a:pt x="77" y="0"/>
                  </a:lnTo>
                  <a:lnTo>
                    <a:pt x="50" y="100"/>
                  </a:lnTo>
                  <a:lnTo>
                    <a:pt x="25" y="0"/>
                  </a:lnTo>
                  <a:lnTo>
                    <a:pt x="0" y="0"/>
                  </a:lnTo>
                  <a:lnTo>
                    <a:pt x="37" y="127"/>
                  </a:lnTo>
                  <a:lnTo>
                    <a:pt x="62" y="127"/>
                  </a:lnTo>
                  <a:lnTo>
                    <a:pt x="91" y="27"/>
                  </a:lnTo>
                  <a:lnTo>
                    <a:pt x="120" y="127"/>
                  </a:lnTo>
                  <a:lnTo>
                    <a:pt x="145" y="127"/>
                  </a:lnTo>
                  <a:lnTo>
                    <a:pt x="182" y="0"/>
                  </a:lnTo>
                  <a:lnTo>
                    <a:pt x="157" y="0"/>
                  </a:lnTo>
                  <a:lnTo>
                    <a:pt x="131" y="1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0">
              <a:extLst>
                <a:ext uri="{FF2B5EF4-FFF2-40B4-BE49-F238E27FC236}">
                  <a16:creationId xmlns:a16="http://schemas.microsoft.com/office/drawing/2014/main" id="{F0AC3A25-077D-ED4C-8915-582DC6E29C7D}"/>
                </a:ext>
              </a:extLst>
            </p:cNvPr>
            <p:cNvSpPr>
              <a:spLocks/>
            </p:cNvSpPr>
            <p:nvPr/>
          </p:nvSpPr>
          <p:spPr bwMode="gray">
            <a:xfrm>
              <a:off x="5547375" y="4207738"/>
              <a:ext cx="123825" cy="260350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1">
              <a:extLst>
                <a:ext uri="{FF2B5EF4-FFF2-40B4-BE49-F238E27FC236}">
                  <a16:creationId xmlns:a16="http://schemas.microsoft.com/office/drawing/2014/main" id="{03E928FF-E134-874E-87D4-931398C14C80}"/>
                </a:ext>
              </a:extLst>
            </p:cNvPr>
            <p:cNvSpPr>
              <a:spLocks/>
            </p:cNvSpPr>
            <p:nvPr/>
          </p:nvSpPr>
          <p:spPr bwMode="gray">
            <a:xfrm>
              <a:off x="5710888" y="4177576"/>
              <a:ext cx="171450" cy="285750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2">
              <a:extLst>
                <a:ext uri="{FF2B5EF4-FFF2-40B4-BE49-F238E27FC236}">
                  <a16:creationId xmlns:a16="http://schemas.microsoft.com/office/drawing/2014/main" id="{AB08ADC0-F528-9649-9AEF-755DC9B7705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987113" y="4185513"/>
              <a:ext cx="249238" cy="277813"/>
            </a:xfrm>
            <a:custGeom>
              <a:avLst/>
              <a:gdLst>
                <a:gd name="T0" fmla="*/ 64 w 157"/>
                <a:gd name="T1" fmla="*/ 0 h 175"/>
                <a:gd name="T2" fmla="*/ 0 w 157"/>
                <a:gd name="T3" fmla="*/ 175 h 175"/>
                <a:gd name="T4" fmla="*/ 25 w 157"/>
                <a:gd name="T5" fmla="*/ 175 h 175"/>
                <a:gd name="T6" fmla="*/ 41 w 157"/>
                <a:gd name="T7" fmla="*/ 131 h 175"/>
                <a:gd name="T8" fmla="*/ 115 w 157"/>
                <a:gd name="T9" fmla="*/ 131 h 175"/>
                <a:gd name="T10" fmla="*/ 130 w 157"/>
                <a:gd name="T11" fmla="*/ 175 h 175"/>
                <a:gd name="T12" fmla="*/ 157 w 157"/>
                <a:gd name="T13" fmla="*/ 175 h 175"/>
                <a:gd name="T14" fmla="*/ 93 w 157"/>
                <a:gd name="T15" fmla="*/ 0 h 175"/>
                <a:gd name="T16" fmla="*/ 64 w 157"/>
                <a:gd name="T17" fmla="*/ 0 h 175"/>
                <a:gd name="T18" fmla="*/ 47 w 157"/>
                <a:gd name="T19" fmla="*/ 110 h 175"/>
                <a:gd name="T20" fmla="*/ 78 w 157"/>
                <a:gd name="T21" fmla="*/ 24 h 175"/>
                <a:gd name="T22" fmla="*/ 108 w 157"/>
                <a:gd name="T23" fmla="*/ 110 h 175"/>
                <a:gd name="T24" fmla="*/ 47 w 157"/>
                <a:gd name="T25" fmla="*/ 11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7" h="175">
                  <a:moveTo>
                    <a:pt x="64" y="0"/>
                  </a:moveTo>
                  <a:lnTo>
                    <a:pt x="0" y="175"/>
                  </a:lnTo>
                  <a:lnTo>
                    <a:pt x="25" y="175"/>
                  </a:lnTo>
                  <a:lnTo>
                    <a:pt x="41" y="131"/>
                  </a:lnTo>
                  <a:lnTo>
                    <a:pt x="115" y="131"/>
                  </a:lnTo>
                  <a:lnTo>
                    <a:pt x="130" y="175"/>
                  </a:lnTo>
                  <a:lnTo>
                    <a:pt x="157" y="175"/>
                  </a:lnTo>
                  <a:lnTo>
                    <a:pt x="93" y="0"/>
                  </a:lnTo>
                  <a:lnTo>
                    <a:pt x="64" y="0"/>
                  </a:lnTo>
                  <a:close/>
                  <a:moveTo>
                    <a:pt x="47" y="110"/>
                  </a:moveTo>
                  <a:lnTo>
                    <a:pt x="78" y="24"/>
                  </a:lnTo>
                  <a:lnTo>
                    <a:pt x="108" y="110"/>
                  </a:lnTo>
                  <a:lnTo>
                    <a:pt x="47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4">
              <a:extLst>
                <a:ext uri="{FF2B5EF4-FFF2-40B4-BE49-F238E27FC236}">
                  <a16:creationId xmlns:a16="http://schemas.microsoft.com/office/drawing/2014/main" id="{2A7A6964-1D53-EF4A-ADF0-168EEA1737FA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6252225" y="4177576"/>
              <a:ext cx="190500" cy="290513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5">
              <a:extLst>
                <a:ext uri="{FF2B5EF4-FFF2-40B4-BE49-F238E27FC236}">
                  <a16:creationId xmlns:a16="http://schemas.microsoft.com/office/drawing/2014/main" id="{35F375E1-EA13-F043-A658-208783170B40}"/>
                </a:ext>
              </a:extLst>
            </p:cNvPr>
            <p:cNvSpPr>
              <a:spLocks/>
            </p:cNvSpPr>
            <p:nvPr/>
          </p:nvSpPr>
          <p:spPr bwMode="gray">
            <a:xfrm>
              <a:off x="6477650" y="4261713"/>
              <a:ext cx="195263" cy="201613"/>
            </a:xfrm>
            <a:custGeom>
              <a:avLst/>
              <a:gdLst>
                <a:gd name="T0" fmla="*/ 61 w 123"/>
                <a:gd name="T1" fmla="*/ 103 h 127"/>
                <a:gd name="T2" fmla="*/ 25 w 123"/>
                <a:gd name="T3" fmla="*/ 0 h 127"/>
                <a:gd name="T4" fmla="*/ 0 w 123"/>
                <a:gd name="T5" fmla="*/ 0 h 127"/>
                <a:gd name="T6" fmla="*/ 49 w 123"/>
                <a:gd name="T7" fmla="*/ 127 h 127"/>
                <a:gd name="T8" fmla="*/ 74 w 123"/>
                <a:gd name="T9" fmla="*/ 127 h 127"/>
                <a:gd name="T10" fmla="*/ 123 w 123"/>
                <a:gd name="T11" fmla="*/ 0 h 127"/>
                <a:gd name="T12" fmla="*/ 96 w 123"/>
                <a:gd name="T13" fmla="*/ 0 h 127"/>
                <a:gd name="T14" fmla="*/ 61 w 123"/>
                <a:gd name="T15" fmla="*/ 103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3" h="127">
                  <a:moveTo>
                    <a:pt x="61" y="103"/>
                  </a:moveTo>
                  <a:lnTo>
                    <a:pt x="25" y="0"/>
                  </a:lnTo>
                  <a:lnTo>
                    <a:pt x="0" y="0"/>
                  </a:lnTo>
                  <a:lnTo>
                    <a:pt x="49" y="127"/>
                  </a:lnTo>
                  <a:lnTo>
                    <a:pt x="74" y="127"/>
                  </a:lnTo>
                  <a:lnTo>
                    <a:pt x="123" y="0"/>
                  </a:lnTo>
                  <a:lnTo>
                    <a:pt x="96" y="0"/>
                  </a:lnTo>
                  <a:lnTo>
                    <a:pt x="61" y="1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6">
              <a:extLst>
                <a:ext uri="{FF2B5EF4-FFF2-40B4-BE49-F238E27FC236}">
                  <a16:creationId xmlns:a16="http://schemas.microsoft.com/office/drawing/2014/main" id="{69070BE7-536D-D14B-AAF9-1EEEB6F5EA8C}"/>
                </a:ext>
              </a:extLst>
            </p:cNvPr>
            <p:cNvSpPr>
              <a:spLocks/>
            </p:cNvSpPr>
            <p:nvPr/>
          </p:nvSpPr>
          <p:spPr bwMode="gray">
            <a:xfrm>
              <a:off x="6699900" y="4172813"/>
              <a:ext cx="50800" cy="47625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17">
              <a:extLst>
                <a:ext uri="{FF2B5EF4-FFF2-40B4-BE49-F238E27FC236}">
                  <a16:creationId xmlns:a16="http://schemas.microsoft.com/office/drawing/2014/main" id="{CD678EA5-7CED-7C4E-A6FD-E519EEF59B5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707838" y="4261713"/>
              <a:ext cx="38100" cy="2016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8">
              <a:extLst>
                <a:ext uri="{FF2B5EF4-FFF2-40B4-BE49-F238E27FC236}">
                  <a16:creationId xmlns:a16="http://schemas.microsoft.com/office/drawing/2014/main" id="{0B93173B-00BD-3B48-828B-C2677A89C348}"/>
                </a:ext>
              </a:extLst>
            </p:cNvPr>
            <p:cNvSpPr>
              <a:spLocks/>
            </p:cNvSpPr>
            <p:nvPr/>
          </p:nvSpPr>
          <p:spPr bwMode="gray">
            <a:xfrm>
              <a:off x="6785625" y="4255363"/>
              <a:ext cx="158750" cy="212725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9">
              <a:extLst>
                <a:ext uri="{FF2B5EF4-FFF2-40B4-BE49-F238E27FC236}">
                  <a16:creationId xmlns:a16="http://schemas.microsoft.com/office/drawing/2014/main" id="{C241AD2F-5403-1F42-8541-2D266297D690}"/>
                </a:ext>
              </a:extLst>
            </p:cNvPr>
            <p:cNvSpPr>
              <a:spLocks/>
            </p:cNvSpPr>
            <p:nvPr/>
          </p:nvSpPr>
          <p:spPr bwMode="gray">
            <a:xfrm>
              <a:off x="7214250" y="4255363"/>
              <a:ext cx="115888" cy="207963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0">
              <a:extLst>
                <a:ext uri="{FF2B5EF4-FFF2-40B4-BE49-F238E27FC236}">
                  <a16:creationId xmlns:a16="http://schemas.microsoft.com/office/drawing/2014/main" id="{CDA4824F-A402-D64E-A83F-796A13A53895}"/>
                </a:ext>
              </a:extLst>
            </p:cNvPr>
            <p:cNvSpPr>
              <a:spLocks/>
            </p:cNvSpPr>
            <p:nvPr/>
          </p:nvSpPr>
          <p:spPr bwMode="gray">
            <a:xfrm>
              <a:off x="7341250" y="4261713"/>
              <a:ext cx="192088" cy="2762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1">
              <a:extLst>
                <a:ext uri="{FF2B5EF4-FFF2-40B4-BE49-F238E27FC236}">
                  <a16:creationId xmlns:a16="http://schemas.microsoft.com/office/drawing/2014/main" id="{3678CD91-EE27-E542-9ED3-7757AD96D21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880750" y="2524988"/>
              <a:ext cx="1138238" cy="1370013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2">
              <a:extLst>
                <a:ext uri="{FF2B5EF4-FFF2-40B4-BE49-F238E27FC236}">
                  <a16:creationId xmlns:a16="http://schemas.microsoft.com/office/drawing/2014/main" id="{0EE7C874-C22A-7D49-BCEF-6A67186849FC}"/>
                </a:ext>
              </a:extLst>
            </p:cNvPr>
            <p:cNvSpPr>
              <a:spLocks/>
            </p:cNvSpPr>
            <p:nvPr/>
          </p:nvSpPr>
          <p:spPr bwMode="gray">
            <a:xfrm>
              <a:off x="4558363" y="2505938"/>
              <a:ext cx="1125538" cy="1416050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23">
              <a:extLst>
                <a:ext uri="{FF2B5EF4-FFF2-40B4-BE49-F238E27FC236}">
                  <a16:creationId xmlns:a16="http://schemas.microsoft.com/office/drawing/2014/main" id="{10C408A4-49E7-4A49-8E70-D6245C1FFC7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239650" y="2524988"/>
              <a:ext cx="288925" cy="13700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Oval 64">
              <a:extLst>
                <a:ext uri="{FF2B5EF4-FFF2-40B4-BE49-F238E27FC236}">
                  <a16:creationId xmlns:a16="http://schemas.microsoft.com/office/drawing/2014/main" id="{71894417-1126-374F-BFD7-A76C7EB10C2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15413" y="1934438"/>
              <a:ext cx="388938" cy="3889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Oval 65">
              <a:extLst>
                <a:ext uri="{FF2B5EF4-FFF2-40B4-BE49-F238E27FC236}">
                  <a16:creationId xmlns:a16="http://schemas.microsoft.com/office/drawing/2014/main" id="{62D06745-8952-F042-9964-82337A817A1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304238" y="1964601"/>
              <a:ext cx="328613" cy="330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Oval 66">
              <a:extLst>
                <a:ext uri="{FF2B5EF4-FFF2-40B4-BE49-F238E27FC236}">
                  <a16:creationId xmlns:a16="http://schemas.microsoft.com/office/drawing/2014/main" id="{73B50CA2-D6E3-6144-8BCA-5ADA62AAFCC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42400" y="2505938"/>
              <a:ext cx="330200" cy="3317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Oval 67">
              <a:extLst>
                <a:ext uri="{FF2B5EF4-FFF2-40B4-BE49-F238E27FC236}">
                  <a16:creationId xmlns:a16="http://schemas.microsoft.com/office/drawing/2014/main" id="{B488E47E-9B95-B54D-9B65-3E5F1B8EC75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66213" y="3017113"/>
              <a:ext cx="282575" cy="2825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Oval 68">
              <a:extLst>
                <a:ext uri="{FF2B5EF4-FFF2-40B4-BE49-F238E27FC236}">
                  <a16:creationId xmlns:a16="http://schemas.microsoft.com/office/drawing/2014/main" id="{702ADFD6-897D-8A47-A18E-B8298BFB26E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331225" y="2531338"/>
              <a:ext cx="277813" cy="2809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Oval 69">
              <a:extLst>
                <a:ext uri="{FF2B5EF4-FFF2-40B4-BE49-F238E27FC236}">
                  <a16:creationId xmlns:a16="http://schemas.microsoft.com/office/drawing/2014/main" id="{4E09B6A0-4B77-AB4D-9B99-F595BED646A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45450" y="1991588"/>
              <a:ext cx="279400" cy="2809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93123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3EF30B2-ECBF-DF45-9120-94A391A4BC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ltGray">
          <a:xfrm>
            <a:off x="0" y="1368"/>
            <a:ext cx="12198096" cy="6861428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D4D28D0-B06D-F74C-9F98-D8450BACC780}"/>
              </a:ext>
            </a:extLst>
          </p:cNvPr>
          <p:cNvSpPr>
            <a:spLocks noGrp="1"/>
          </p:cNvSpPr>
          <p:nvPr>
            <p:ph type="ctrTitle"/>
          </p:nvPr>
        </p:nvSpPr>
        <p:spPr bwMode="white">
          <a:xfrm>
            <a:off x="1246474" y="2768602"/>
            <a:ext cx="6691421" cy="166952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A8D81A-D231-264C-9F2C-E8DAAAF119A3}"/>
              </a:ext>
            </a:extLst>
          </p:cNvPr>
          <p:cNvSpPr/>
          <p:nvPr userDrawn="1"/>
        </p:nvSpPr>
        <p:spPr bwMode="white">
          <a:xfrm>
            <a:off x="627803" y="2832051"/>
            <a:ext cx="73152" cy="150876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DF640-4FAA-41F2-B557-962BEB5D4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32802E-9DD6-405B-AB3F-9D3B334657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585B54A-3F64-4B8D-9F66-D82201233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73091" y="6335157"/>
            <a:ext cx="568071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Can Be Entered at Insert tab &gt; Header and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103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Number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9">
            <a:extLst>
              <a:ext uri="{FF2B5EF4-FFF2-40B4-BE49-F238E27FC236}">
                <a16:creationId xmlns:a16="http://schemas.microsoft.com/office/drawing/2014/main" id="{8E807661-2874-8E4D-8D85-0C0D344CD1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ltGray">
          <a:xfrm>
            <a:off x="0" y="667"/>
            <a:ext cx="12188952" cy="6856285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DFB0DE3C-0886-3C40-805D-50792641DE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75" t="31229" r="-75" b="15"/>
          <a:stretch/>
        </p:blipFill>
        <p:spPr>
          <a:xfrm>
            <a:off x="0" y="0"/>
            <a:ext cx="12198096" cy="4397588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5195C5-CB7C-BD48-9D5E-DCD7360C52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Can Be Entered at Insert tab &gt; Header and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F0B34E-F2A2-1642-836C-3952DDB707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32802E-9DD6-405B-AB3F-9D3B334657C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76759B3-3982-BF49-8AC2-1E5BA69B5C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white">
          <a:xfrm>
            <a:off x="2785530" y="2668307"/>
            <a:ext cx="6163735" cy="2489200"/>
          </a:xfrm>
        </p:spPr>
        <p:txBody>
          <a:bodyPr/>
          <a:lstStyle>
            <a:lvl1pPr>
              <a:spcAft>
                <a:spcPts val="3600"/>
              </a:spcAft>
              <a:defRPr sz="62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1163D0F-EBA9-EC4D-978E-7B62EF6C67F2}"/>
              </a:ext>
            </a:extLst>
          </p:cNvPr>
          <p:cNvSpPr/>
          <p:nvPr userDrawn="1"/>
        </p:nvSpPr>
        <p:spPr bwMode="white">
          <a:xfrm>
            <a:off x="2160270" y="0"/>
            <a:ext cx="64008" cy="3430898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608D06E-7B72-804D-A03A-53ACD5C524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585787" y="2702175"/>
            <a:ext cx="1370012" cy="2489200"/>
          </a:xfrm>
        </p:spPr>
        <p:txBody>
          <a:bodyPr/>
          <a:lstStyle>
            <a:lvl1pPr>
              <a:spcBef>
                <a:spcPts val="0"/>
              </a:spcBef>
              <a:spcAft>
                <a:spcPts val="1600"/>
              </a:spcAft>
              <a:defRPr sz="6200" b="1" i="0" spc="-10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168497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Numb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91D3BF8-95B5-5F49-B88A-348997C39C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ltGray">
          <a:xfrm>
            <a:off x="0" y="1368"/>
            <a:ext cx="12198096" cy="6861428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5195C5-CB7C-BD48-9D5E-DCD7360C52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Can Be Entered at Insert tab &gt; Header and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F0B34E-F2A2-1642-836C-3952DDB707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32802E-9DD6-405B-AB3F-9D3B334657C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76759B3-3982-BF49-8AC2-1E5BA69B5C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white">
          <a:xfrm>
            <a:off x="2785530" y="2668307"/>
            <a:ext cx="7246200" cy="2489200"/>
          </a:xfrm>
        </p:spPr>
        <p:txBody>
          <a:bodyPr/>
          <a:lstStyle>
            <a:lvl1pPr>
              <a:spcAft>
                <a:spcPts val="3600"/>
              </a:spcAft>
              <a:defRPr sz="62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608D06E-7B72-804D-A03A-53ACD5C524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585787" y="2702175"/>
            <a:ext cx="1370012" cy="2489200"/>
          </a:xfrm>
        </p:spPr>
        <p:txBody>
          <a:bodyPr/>
          <a:lstStyle>
            <a:lvl1pPr>
              <a:spcBef>
                <a:spcPts val="0"/>
              </a:spcBef>
              <a:spcAft>
                <a:spcPts val="1600"/>
              </a:spcAft>
              <a:defRPr sz="6200" b="1" i="0" spc="-10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9B2E54-0332-4A92-9689-6C40E6C7FE01}"/>
              </a:ext>
            </a:extLst>
          </p:cNvPr>
          <p:cNvSpPr/>
          <p:nvPr userDrawn="1"/>
        </p:nvSpPr>
        <p:spPr bwMode="white">
          <a:xfrm>
            <a:off x="2160270" y="0"/>
            <a:ext cx="64008" cy="3430898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595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Number Te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91D3BF8-95B5-5F49-B88A-348997C39C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ltGray">
          <a:xfrm>
            <a:off x="1" y="1368"/>
            <a:ext cx="12198094" cy="6861428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5195C5-CB7C-BD48-9D5E-DCD7360C52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Can Be Entered at Insert tab &gt; Header and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F0B34E-F2A2-1642-836C-3952DDB707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32802E-9DD6-405B-AB3F-9D3B334657C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76759B3-3982-BF49-8AC2-1E5BA69B5C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gray">
          <a:xfrm>
            <a:off x="2785530" y="2668307"/>
            <a:ext cx="7246200" cy="2489200"/>
          </a:xfrm>
        </p:spPr>
        <p:txBody>
          <a:bodyPr/>
          <a:lstStyle>
            <a:lvl1pPr>
              <a:spcAft>
                <a:spcPts val="3600"/>
              </a:spcAft>
              <a:defRPr sz="62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608D06E-7B72-804D-A03A-53ACD5C524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85787" y="2702175"/>
            <a:ext cx="1370012" cy="2489200"/>
          </a:xfrm>
        </p:spPr>
        <p:txBody>
          <a:bodyPr/>
          <a:lstStyle>
            <a:lvl1pPr>
              <a:spcBef>
                <a:spcPts val="0"/>
              </a:spcBef>
              <a:spcAft>
                <a:spcPts val="1600"/>
              </a:spcAft>
              <a:defRPr sz="6200" b="1" i="0" spc="-10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8F07A2F-0B2F-417D-B701-1F19F26F3CC3}"/>
              </a:ext>
            </a:extLst>
          </p:cNvPr>
          <p:cNvSpPr/>
          <p:nvPr userDrawn="1"/>
        </p:nvSpPr>
        <p:spPr bwMode="white">
          <a:xfrm>
            <a:off x="2160270" y="0"/>
            <a:ext cx="64008" cy="34308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50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86B89-177A-4860-BB81-590452A6C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54E20-2961-46BE-9E94-AE428477F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295400"/>
            <a:ext cx="8011702" cy="44188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A028A-7E24-43D5-9163-92BB139E5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802E-9DD6-405B-AB3F-9D3B334657C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D69C311-4757-4289-9774-9F75EEB064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73091" y="6335157"/>
            <a:ext cx="568071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 Can Be Entered at Insert tab &gt; Header and Footer</a:t>
            </a:r>
          </a:p>
        </p:txBody>
      </p:sp>
    </p:spTree>
    <p:extLst>
      <p:ext uri="{BB962C8B-B14F-4D97-AF65-F5344CB8AC3E}">
        <p14:creationId xmlns:p14="http://schemas.microsoft.com/office/powerpoint/2010/main" val="540110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kitchenware&#10;&#10;Description automatically generated">
            <a:extLst>
              <a:ext uri="{FF2B5EF4-FFF2-40B4-BE49-F238E27FC236}">
                <a16:creationId xmlns:a16="http://schemas.microsoft.com/office/drawing/2014/main" id="{7C26B9E6-D64E-42C0-86AC-9149350AAF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77" b="39745"/>
          <a:stretch/>
        </p:blipFill>
        <p:spPr>
          <a:xfrm>
            <a:off x="8453610" y="2893806"/>
            <a:ext cx="3738390" cy="3964194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F46519-BB3D-49C9-943C-ECC8716F2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636625"/>
            <a:ext cx="10971212" cy="36009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2FA5CB-693C-4FA8-AC50-3E56D01213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1188" y="1310250"/>
            <a:ext cx="8011702" cy="440397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EB038B-3860-4FBB-9DF9-D289071C5D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73091" y="6335157"/>
            <a:ext cx="568071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 Can Be Entered at Insert tab &gt; Header and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41424-49FA-4BD7-BB8D-F749F25AA6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9887" y="6335157"/>
            <a:ext cx="312420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4632802E-9DD6-405B-AB3F-9D3B334657C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981AC4-A6DE-41B6-AC76-725F4C7D9011}"/>
              </a:ext>
            </a:extLst>
          </p:cNvPr>
          <p:cNvSpPr/>
          <p:nvPr userDrawn="1"/>
        </p:nvSpPr>
        <p:spPr bwMode="gray">
          <a:xfrm>
            <a:off x="418346" y="-1"/>
            <a:ext cx="61714" cy="9239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B74E467-304A-4045-AB19-60B1EAB19AB0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637193" y="6149499"/>
            <a:ext cx="905492" cy="382746"/>
            <a:chOff x="479425" y="5372100"/>
            <a:chExt cx="1273175" cy="538163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06490D96-3F49-4C46-A0CB-02AD2C997136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604838" y="5380038"/>
              <a:ext cx="234950" cy="236538"/>
            </a:xfrm>
            <a:custGeom>
              <a:avLst/>
              <a:gdLst>
                <a:gd name="T0" fmla="*/ 164 w 863"/>
                <a:gd name="T1" fmla="*/ 0 h 866"/>
                <a:gd name="T2" fmla="*/ 328 w 863"/>
                <a:gd name="T3" fmla="*/ 164 h 866"/>
                <a:gd name="T4" fmla="*/ 164 w 863"/>
                <a:gd name="T5" fmla="*/ 328 h 866"/>
                <a:gd name="T6" fmla="*/ 0 w 863"/>
                <a:gd name="T7" fmla="*/ 164 h 866"/>
                <a:gd name="T8" fmla="*/ 164 w 863"/>
                <a:gd name="T9" fmla="*/ 0 h 866"/>
                <a:gd name="T10" fmla="*/ 536 w 863"/>
                <a:gd name="T11" fmla="*/ 702 h 866"/>
                <a:gd name="T12" fmla="*/ 699 w 863"/>
                <a:gd name="T13" fmla="*/ 866 h 866"/>
                <a:gd name="T14" fmla="*/ 863 w 863"/>
                <a:gd name="T15" fmla="*/ 702 h 866"/>
                <a:gd name="T16" fmla="*/ 699 w 863"/>
                <a:gd name="T17" fmla="*/ 538 h 866"/>
                <a:gd name="T18" fmla="*/ 536 w 863"/>
                <a:gd name="T19" fmla="*/ 702 h 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3" h="866">
                  <a:moveTo>
                    <a:pt x="164" y="0"/>
                  </a:moveTo>
                  <a:cubicBezTo>
                    <a:pt x="255" y="0"/>
                    <a:pt x="328" y="73"/>
                    <a:pt x="328" y="164"/>
                  </a:cubicBezTo>
                  <a:cubicBezTo>
                    <a:pt x="328" y="254"/>
                    <a:pt x="255" y="328"/>
                    <a:pt x="164" y="328"/>
                  </a:cubicBezTo>
                  <a:cubicBezTo>
                    <a:pt x="74" y="328"/>
                    <a:pt x="0" y="254"/>
                    <a:pt x="0" y="164"/>
                  </a:cubicBezTo>
                  <a:cubicBezTo>
                    <a:pt x="0" y="73"/>
                    <a:pt x="74" y="0"/>
                    <a:pt x="164" y="0"/>
                  </a:cubicBezTo>
                  <a:close/>
                  <a:moveTo>
                    <a:pt x="536" y="702"/>
                  </a:moveTo>
                  <a:cubicBezTo>
                    <a:pt x="536" y="793"/>
                    <a:pt x="609" y="866"/>
                    <a:pt x="699" y="866"/>
                  </a:cubicBezTo>
                  <a:cubicBezTo>
                    <a:pt x="790" y="866"/>
                    <a:pt x="863" y="793"/>
                    <a:pt x="863" y="702"/>
                  </a:cubicBezTo>
                  <a:cubicBezTo>
                    <a:pt x="863" y="612"/>
                    <a:pt x="790" y="538"/>
                    <a:pt x="699" y="538"/>
                  </a:cubicBezTo>
                  <a:cubicBezTo>
                    <a:pt x="609" y="538"/>
                    <a:pt x="536" y="612"/>
                    <a:pt x="536" y="702"/>
                  </a:cubicBezTo>
                  <a:close/>
                </a:path>
              </a:pathLst>
            </a:custGeom>
            <a:solidFill>
              <a:srgbClr val="2193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C5F4B7FD-90BE-41F6-85FA-FFC7413EA565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479425" y="5386388"/>
              <a:ext cx="354013" cy="355600"/>
            </a:xfrm>
            <a:custGeom>
              <a:avLst/>
              <a:gdLst>
                <a:gd name="T0" fmla="*/ 1157 w 1297"/>
                <a:gd name="T1" fmla="*/ 1020 h 1299"/>
                <a:gd name="T2" fmla="*/ 1297 w 1297"/>
                <a:gd name="T3" fmla="*/ 1159 h 1299"/>
                <a:gd name="T4" fmla="*/ 1157 w 1297"/>
                <a:gd name="T5" fmla="*/ 1299 h 1299"/>
                <a:gd name="T6" fmla="*/ 1018 w 1297"/>
                <a:gd name="T7" fmla="*/ 1159 h 1299"/>
                <a:gd name="T8" fmla="*/ 1157 w 1297"/>
                <a:gd name="T9" fmla="*/ 1020 h 1299"/>
                <a:gd name="T10" fmla="*/ 483 w 1297"/>
                <a:gd name="T11" fmla="*/ 676 h 1299"/>
                <a:gd name="T12" fmla="*/ 622 w 1297"/>
                <a:gd name="T13" fmla="*/ 816 h 1299"/>
                <a:gd name="T14" fmla="*/ 762 w 1297"/>
                <a:gd name="T15" fmla="*/ 676 h 1299"/>
                <a:gd name="T16" fmla="*/ 622 w 1297"/>
                <a:gd name="T17" fmla="*/ 537 h 1299"/>
                <a:gd name="T18" fmla="*/ 483 w 1297"/>
                <a:gd name="T19" fmla="*/ 676 h 1299"/>
                <a:gd name="T20" fmla="*/ 0 w 1297"/>
                <a:gd name="T21" fmla="*/ 139 h 1299"/>
                <a:gd name="T22" fmla="*/ 139 w 1297"/>
                <a:gd name="T23" fmla="*/ 279 h 1299"/>
                <a:gd name="T24" fmla="*/ 279 w 1297"/>
                <a:gd name="T25" fmla="*/ 139 h 1299"/>
                <a:gd name="T26" fmla="*/ 139 w 1297"/>
                <a:gd name="T27" fmla="*/ 0 h 1299"/>
                <a:gd name="T28" fmla="*/ 0 w 1297"/>
                <a:gd name="T29" fmla="*/ 139 h 1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7" h="1299">
                  <a:moveTo>
                    <a:pt x="1157" y="1020"/>
                  </a:moveTo>
                  <a:cubicBezTo>
                    <a:pt x="1234" y="1020"/>
                    <a:pt x="1297" y="1082"/>
                    <a:pt x="1297" y="1159"/>
                  </a:cubicBezTo>
                  <a:cubicBezTo>
                    <a:pt x="1297" y="1236"/>
                    <a:pt x="1234" y="1299"/>
                    <a:pt x="1157" y="1299"/>
                  </a:cubicBezTo>
                  <a:cubicBezTo>
                    <a:pt x="1080" y="1299"/>
                    <a:pt x="1018" y="1236"/>
                    <a:pt x="1018" y="1159"/>
                  </a:cubicBezTo>
                  <a:cubicBezTo>
                    <a:pt x="1018" y="1082"/>
                    <a:pt x="1080" y="1020"/>
                    <a:pt x="1157" y="1020"/>
                  </a:cubicBezTo>
                  <a:close/>
                  <a:moveTo>
                    <a:pt x="483" y="676"/>
                  </a:moveTo>
                  <a:cubicBezTo>
                    <a:pt x="483" y="753"/>
                    <a:pt x="545" y="816"/>
                    <a:pt x="622" y="816"/>
                  </a:cubicBezTo>
                  <a:cubicBezTo>
                    <a:pt x="699" y="816"/>
                    <a:pt x="762" y="753"/>
                    <a:pt x="762" y="676"/>
                  </a:cubicBezTo>
                  <a:cubicBezTo>
                    <a:pt x="762" y="599"/>
                    <a:pt x="699" y="537"/>
                    <a:pt x="622" y="537"/>
                  </a:cubicBezTo>
                  <a:cubicBezTo>
                    <a:pt x="545" y="537"/>
                    <a:pt x="483" y="599"/>
                    <a:pt x="483" y="676"/>
                  </a:cubicBezTo>
                  <a:close/>
                  <a:moveTo>
                    <a:pt x="0" y="139"/>
                  </a:moveTo>
                  <a:cubicBezTo>
                    <a:pt x="0" y="216"/>
                    <a:pt x="62" y="279"/>
                    <a:pt x="139" y="279"/>
                  </a:cubicBezTo>
                  <a:cubicBezTo>
                    <a:pt x="216" y="279"/>
                    <a:pt x="279" y="216"/>
                    <a:pt x="279" y="139"/>
                  </a:cubicBezTo>
                  <a:cubicBezTo>
                    <a:pt x="279" y="62"/>
                    <a:pt x="216" y="0"/>
                    <a:pt x="139" y="0"/>
                  </a:cubicBezTo>
                  <a:cubicBezTo>
                    <a:pt x="62" y="0"/>
                    <a:pt x="0" y="62"/>
                    <a:pt x="0" y="139"/>
                  </a:cubicBezTo>
                  <a:close/>
                </a:path>
              </a:pathLst>
            </a:custGeom>
            <a:solidFill>
              <a:srgbClr val="7AC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59814AAA-582B-430A-A4C6-AB7E32FB848D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742950" y="5372100"/>
              <a:ext cx="1009650" cy="538163"/>
            </a:xfrm>
            <a:custGeom>
              <a:avLst/>
              <a:gdLst>
                <a:gd name="T0" fmla="*/ 897 w 3695"/>
                <a:gd name="T1" fmla="*/ 1535 h 1973"/>
                <a:gd name="T2" fmla="*/ 1329 w 3695"/>
                <a:gd name="T3" fmla="*/ 1718 h 1973"/>
                <a:gd name="T4" fmla="*/ 1567 w 3695"/>
                <a:gd name="T5" fmla="*/ 1565 h 1973"/>
                <a:gd name="T6" fmla="*/ 1291 w 3695"/>
                <a:gd name="T7" fmla="*/ 1392 h 1973"/>
                <a:gd name="T8" fmla="*/ 784 w 3695"/>
                <a:gd name="T9" fmla="*/ 978 h 1973"/>
                <a:gd name="T10" fmla="*/ 1300 w 3695"/>
                <a:gd name="T11" fmla="*/ 568 h 1973"/>
                <a:gd name="T12" fmla="*/ 1830 w 3695"/>
                <a:gd name="T13" fmla="*/ 758 h 1973"/>
                <a:gd name="T14" fmla="*/ 1669 w 3695"/>
                <a:gd name="T15" fmla="*/ 971 h 1973"/>
                <a:gd name="T16" fmla="*/ 1281 w 3695"/>
                <a:gd name="T17" fmla="*/ 822 h 1973"/>
                <a:gd name="T18" fmla="*/ 1080 w 3695"/>
                <a:gd name="T19" fmla="*/ 960 h 1973"/>
                <a:gd name="T20" fmla="*/ 1350 w 3695"/>
                <a:gd name="T21" fmla="*/ 1117 h 1973"/>
                <a:gd name="T22" fmla="*/ 1859 w 3695"/>
                <a:gd name="T23" fmla="*/ 1537 h 1973"/>
                <a:gd name="T24" fmla="*/ 1316 w 3695"/>
                <a:gd name="T25" fmla="*/ 1973 h 1973"/>
                <a:gd name="T26" fmla="*/ 739 w 3695"/>
                <a:gd name="T27" fmla="*/ 1757 h 1973"/>
                <a:gd name="T28" fmla="*/ 897 w 3695"/>
                <a:gd name="T29" fmla="*/ 1535 h 1973"/>
                <a:gd name="T30" fmla="*/ 3187 w 3695"/>
                <a:gd name="T31" fmla="*/ 1581 h 1973"/>
                <a:gd name="T32" fmla="*/ 2792 w 3695"/>
                <a:gd name="T33" fmla="*/ 1947 h 1973"/>
                <a:gd name="T34" fmla="*/ 2055 w 3695"/>
                <a:gd name="T35" fmla="*/ 1947 h 1973"/>
                <a:gd name="T36" fmla="*/ 2055 w 3695"/>
                <a:gd name="T37" fmla="*/ 587 h 1973"/>
                <a:gd name="T38" fmla="*/ 2769 w 3695"/>
                <a:gd name="T39" fmla="*/ 587 h 1973"/>
                <a:gd name="T40" fmla="*/ 3160 w 3695"/>
                <a:gd name="T41" fmla="*/ 934 h 1973"/>
                <a:gd name="T42" fmla="*/ 2926 w 3695"/>
                <a:gd name="T43" fmla="*/ 1246 h 1973"/>
                <a:gd name="T44" fmla="*/ 3187 w 3695"/>
                <a:gd name="T45" fmla="*/ 1581 h 1973"/>
                <a:gd name="T46" fmla="*/ 2344 w 3695"/>
                <a:gd name="T47" fmla="*/ 1133 h 1973"/>
                <a:gd name="T48" fmla="*/ 2706 w 3695"/>
                <a:gd name="T49" fmla="*/ 1133 h 1973"/>
                <a:gd name="T50" fmla="*/ 2865 w 3695"/>
                <a:gd name="T51" fmla="*/ 981 h 1973"/>
                <a:gd name="T52" fmla="*/ 2706 w 3695"/>
                <a:gd name="T53" fmla="*/ 833 h 1973"/>
                <a:gd name="T54" fmla="*/ 2344 w 3695"/>
                <a:gd name="T55" fmla="*/ 833 h 1973"/>
                <a:gd name="T56" fmla="*/ 2344 w 3695"/>
                <a:gd name="T57" fmla="*/ 1133 h 1973"/>
                <a:gd name="T58" fmla="*/ 2893 w 3695"/>
                <a:gd name="T59" fmla="*/ 1539 h 1973"/>
                <a:gd name="T60" fmla="*/ 2717 w 3695"/>
                <a:gd name="T61" fmla="*/ 1380 h 1973"/>
                <a:gd name="T62" fmla="*/ 2344 w 3695"/>
                <a:gd name="T63" fmla="*/ 1380 h 1973"/>
                <a:gd name="T64" fmla="*/ 2344 w 3695"/>
                <a:gd name="T65" fmla="*/ 1701 h 1973"/>
                <a:gd name="T66" fmla="*/ 2717 w 3695"/>
                <a:gd name="T67" fmla="*/ 1701 h 1973"/>
                <a:gd name="T68" fmla="*/ 2717 w 3695"/>
                <a:gd name="T69" fmla="*/ 1699 h 1973"/>
                <a:gd name="T70" fmla="*/ 2893 w 3695"/>
                <a:gd name="T71" fmla="*/ 1539 h 1973"/>
                <a:gd name="T72" fmla="*/ 3405 w 3695"/>
                <a:gd name="T73" fmla="*/ 1947 h 1973"/>
                <a:gd name="T74" fmla="*/ 3695 w 3695"/>
                <a:gd name="T75" fmla="*/ 1947 h 1973"/>
                <a:gd name="T76" fmla="*/ 3695 w 3695"/>
                <a:gd name="T77" fmla="*/ 587 h 1973"/>
                <a:gd name="T78" fmla="*/ 3405 w 3695"/>
                <a:gd name="T79" fmla="*/ 587 h 1973"/>
                <a:gd name="T80" fmla="*/ 3405 w 3695"/>
                <a:gd name="T81" fmla="*/ 1947 h 1973"/>
                <a:gd name="T82" fmla="*/ 0 w 3695"/>
                <a:gd name="T83" fmla="*/ 194 h 1973"/>
                <a:gd name="T84" fmla="*/ 193 w 3695"/>
                <a:gd name="T85" fmla="*/ 387 h 1973"/>
                <a:gd name="T86" fmla="*/ 387 w 3695"/>
                <a:gd name="T87" fmla="*/ 194 h 1973"/>
                <a:gd name="T88" fmla="*/ 193 w 3695"/>
                <a:gd name="T89" fmla="*/ 0 h 1973"/>
                <a:gd name="T90" fmla="*/ 0 w 3695"/>
                <a:gd name="T91" fmla="*/ 194 h 1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695" h="1973">
                  <a:moveTo>
                    <a:pt x="897" y="1535"/>
                  </a:moveTo>
                  <a:cubicBezTo>
                    <a:pt x="993" y="1635"/>
                    <a:pt x="1141" y="1718"/>
                    <a:pt x="1329" y="1718"/>
                  </a:cubicBezTo>
                  <a:cubicBezTo>
                    <a:pt x="1488" y="1718"/>
                    <a:pt x="1567" y="1643"/>
                    <a:pt x="1567" y="1565"/>
                  </a:cubicBezTo>
                  <a:cubicBezTo>
                    <a:pt x="1567" y="1464"/>
                    <a:pt x="1448" y="1429"/>
                    <a:pt x="1291" y="1392"/>
                  </a:cubicBezTo>
                  <a:cubicBezTo>
                    <a:pt x="1070" y="1342"/>
                    <a:pt x="784" y="1281"/>
                    <a:pt x="784" y="978"/>
                  </a:cubicBezTo>
                  <a:cubicBezTo>
                    <a:pt x="784" y="751"/>
                    <a:pt x="979" y="568"/>
                    <a:pt x="1300" y="568"/>
                  </a:cubicBezTo>
                  <a:cubicBezTo>
                    <a:pt x="1516" y="568"/>
                    <a:pt x="1695" y="633"/>
                    <a:pt x="1830" y="758"/>
                  </a:cubicBezTo>
                  <a:cubicBezTo>
                    <a:pt x="1669" y="971"/>
                    <a:pt x="1669" y="971"/>
                    <a:pt x="1669" y="971"/>
                  </a:cubicBezTo>
                  <a:cubicBezTo>
                    <a:pt x="1560" y="870"/>
                    <a:pt x="1413" y="822"/>
                    <a:pt x="1281" y="822"/>
                  </a:cubicBezTo>
                  <a:cubicBezTo>
                    <a:pt x="1150" y="822"/>
                    <a:pt x="1080" y="880"/>
                    <a:pt x="1080" y="960"/>
                  </a:cubicBezTo>
                  <a:cubicBezTo>
                    <a:pt x="1080" y="1053"/>
                    <a:pt x="1194" y="1080"/>
                    <a:pt x="1350" y="1117"/>
                  </a:cubicBezTo>
                  <a:cubicBezTo>
                    <a:pt x="1575" y="1168"/>
                    <a:pt x="1859" y="1236"/>
                    <a:pt x="1859" y="1537"/>
                  </a:cubicBezTo>
                  <a:cubicBezTo>
                    <a:pt x="1859" y="1786"/>
                    <a:pt x="1682" y="1973"/>
                    <a:pt x="1316" y="1973"/>
                  </a:cubicBezTo>
                  <a:cubicBezTo>
                    <a:pt x="1054" y="1973"/>
                    <a:pt x="868" y="1886"/>
                    <a:pt x="739" y="1757"/>
                  </a:cubicBezTo>
                  <a:lnTo>
                    <a:pt x="897" y="1535"/>
                  </a:lnTo>
                  <a:close/>
                  <a:moveTo>
                    <a:pt x="3187" y="1581"/>
                  </a:moveTo>
                  <a:cubicBezTo>
                    <a:pt x="3187" y="1785"/>
                    <a:pt x="3051" y="1947"/>
                    <a:pt x="2792" y="1947"/>
                  </a:cubicBezTo>
                  <a:cubicBezTo>
                    <a:pt x="2055" y="1947"/>
                    <a:pt x="2055" y="1947"/>
                    <a:pt x="2055" y="1947"/>
                  </a:cubicBezTo>
                  <a:cubicBezTo>
                    <a:pt x="2055" y="587"/>
                    <a:pt x="2055" y="587"/>
                    <a:pt x="2055" y="587"/>
                  </a:cubicBezTo>
                  <a:cubicBezTo>
                    <a:pt x="2769" y="587"/>
                    <a:pt x="2769" y="587"/>
                    <a:pt x="2769" y="587"/>
                  </a:cubicBezTo>
                  <a:cubicBezTo>
                    <a:pt x="3027" y="587"/>
                    <a:pt x="3160" y="753"/>
                    <a:pt x="3160" y="934"/>
                  </a:cubicBezTo>
                  <a:cubicBezTo>
                    <a:pt x="3160" y="1105"/>
                    <a:pt x="3053" y="1220"/>
                    <a:pt x="2926" y="1246"/>
                  </a:cubicBezTo>
                  <a:cubicBezTo>
                    <a:pt x="3071" y="1269"/>
                    <a:pt x="3187" y="1410"/>
                    <a:pt x="3187" y="1581"/>
                  </a:cubicBezTo>
                  <a:close/>
                  <a:moveTo>
                    <a:pt x="2344" y="1133"/>
                  </a:moveTo>
                  <a:cubicBezTo>
                    <a:pt x="2706" y="1133"/>
                    <a:pt x="2706" y="1133"/>
                    <a:pt x="2706" y="1133"/>
                  </a:cubicBezTo>
                  <a:cubicBezTo>
                    <a:pt x="2804" y="1133"/>
                    <a:pt x="2865" y="1070"/>
                    <a:pt x="2865" y="981"/>
                  </a:cubicBezTo>
                  <a:cubicBezTo>
                    <a:pt x="2865" y="897"/>
                    <a:pt x="2804" y="833"/>
                    <a:pt x="2706" y="833"/>
                  </a:cubicBezTo>
                  <a:cubicBezTo>
                    <a:pt x="2344" y="833"/>
                    <a:pt x="2344" y="833"/>
                    <a:pt x="2344" y="833"/>
                  </a:cubicBezTo>
                  <a:lnTo>
                    <a:pt x="2344" y="1133"/>
                  </a:lnTo>
                  <a:close/>
                  <a:moveTo>
                    <a:pt x="2893" y="1539"/>
                  </a:moveTo>
                  <a:cubicBezTo>
                    <a:pt x="2893" y="1453"/>
                    <a:pt x="2832" y="1380"/>
                    <a:pt x="2717" y="1380"/>
                  </a:cubicBezTo>
                  <a:cubicBezTo>
                    <a:pt x="2344" y="1380"/>
                    <a:pt x="2344" y="1380"/>
                    <a:pt x="2344" y="1380"/>
                  </a:cubicBezTo>
                  <a:cubicBezTo>
                    <a:pt x="2344" y="1701"/>
                    <a:pt x="2344" y="1701"/>
                    <a:pt x="2344" y="1701"/>
                  </a:cubicBezTo>
                  <a:cubicBezTo>
                    <a:pt x="2717" y="1701"/>
                    <a:pt x="2717" y="1701"/>
                    <a:pt x="2717" y="1701"/>
                  </a:cubicBezTo>
                  <a:cubicBezTo>
                    <a:pt x="2717" y="1699"/>
                    <a:pt x="2717" y="1699"/>
                    <a:pt x="2717" y="1699"/>
                  </a:cubicBezTo>
                  <a:cubicBezTo>
                    <a:pt x="2827" y="1699"/>
                    <a:pt x="2893" y="1636"/>
                    <a:pt x="2893" y="1539"/>
                  </a:cubicBezTo>
                  <a:close/>
                  <a:moveTo>
                    <a:pt x="3405" y="1947"/>
                  </a:moveTo>
                  <a:cubicBezTo>
                    <a:pt x="3695" y="1947"/>
                    <a:pt x="3695" y="1947"/>
                    <a:pt x="3695" y="1947"/>
                  </a:cubicBezTo>
                  <a:cubicBezTo>
                    <a:pt x="3695" y="587"/>
                    <a:pt x="3695" y="587"/>
                    <a:pt x="3695" y="587"/>
                  </a:cubicBezTo>
                  <a:cubicBezTo>
                    <a:pt x="3405" y="587"/>
                    <a:pt x="3405" y="587"/>
                    <a:pt x="3405" y="587"/>
                  </a:cubicBezTo>
                  <a:lnTo>
                    <a:pt x="3405" y="1947"/>
                  </a:lnTo>
                  <a:close/>
                  <a:moveTo>
                    <a:pt x="0" y="194"/>
                  </a:move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ubicBezTo>
                    <a:pt x="86" y="0"/>
                    <a:pt x="0" y="87"/>
                    <a:pt x="0" y="19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54350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225425" indent="-2254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461963" indent="-2365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688975" indent="-2270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5">
          <p15:clr>
            <a:srgbClr val="F26B43"/>
          </p15:clr>
        </p15:guide>
        <p15:guide id="2" pos="7296">
          <p15:clr>
            <a:srgbClr val="F26B43"/>
          </p15:clr>
        </p15:guide>
        <p15:guide id="3" orient="horz" pos="400">
          <p15:clr>
            <a:srgbClr val="F26B43"/>
          </p15:clr>
        </p15:guide>
        <p15:guide id="4" orient="horz" pos="628">
          <p15:clr>
            <a:srgbClr val="F26B43"/>
          </p15:clr>
        </p15:guide>
        <p15:guide id="5" orient="horz" pos="892">
          <p15:clr>
            <a:srgbClr val="F26B43"/>
          </p15:clr>
        </p15:guide>
        <p15:guide id="6" orient="horz" pos="3599">
          <p15:clr>
            <a:srgbClr val="F26B43"/>
          </p15:clr>
        </p15:guide>
        <p15:guide id="7" orient="horz" pos="81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EF55AAD-844F-402D-BBDA-0C2B97D4A5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5740" y="2394350"/>
            <a:ext cx="9144000" cy="664797"/>
          </a:xfrm>
        </p:spPr>
        <p:txBody>
          <a:bodyPr/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How to Build a Sales Playbook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29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How to build a Sales playbook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846312779"/>
              </p:ext>
            </p:extLst>
          </p:nvPr>
        </p:nvGraphicFramePr>
        <p:xfrm>
          <a:off x="410723" y="940415"/>
          <a:ext cx="11781277" cy="5126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42926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Sales Playbooks – Step 1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4294967295"/>
          </p:nvPr>
        </p:nvSpPr>
        <p:spPr>
          <a:xfrm>
            <a:off x="2052084" y="1158875"/>
            <a:ext cx="9611832" cy="5121275"/>
          </a:xfrm>
        </p:spPr>
        <p:txBody>
          <a:bodyPr numCol="1"/>
          <a:lstStyle/>
          <a:p>
            <a:pPr marL="0" indent="0">
              <a:buNone/>
            </a:pPr>
            <a:r>
              <a:rPr lang="en-US" sz="2400" b="1" u="sng" dirty="0">
                <a:latin typeface="+mn-lt"/>
              </a:rPr>
              <a:t>Step 1 – Map Buyer Process to Sales Process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2327C"/>
                </a:solidFill>
                <a:latin typeface="+mn-lt"/>
              </a:rPr>
              <a:t>Objective: </a:t>
            </a:r>
            <a:r>
              <a:rPr lang="en-US" sz="2400" b="0" dirty="0">
                <a:solidFill>
                  <a:schemeClr val="tx1"/>
                </a:solidFill>
                <a:latin typeface="+mn-lt"/>
              </a:rPr>
              <a:t>Ensure you have an understanding of the buying behavior of your key buyer personas.  Marry the sales process to the buyer process.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400" b="1" dirty="0">
                <a:latin typeface="+mn-lt"/>
              </a:rPr>
              <a:t>Process</a:t>
            </a:r>
            <a:r>
              <a:rPr lang="en-US" sz="2400" dirty="0">
                <a:latin typeface="+mn-lt"/>
              </a:rPr>
              <a:t>: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  <a:latin typeface="+mn-lt"/>
              </a:rPr>
              <a:t>Document both the buying and sales process by stage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  <a:latin typeface="+mn-lt"/>
              </a:rPr>
              <a:t>Identify the exit criteria (buyer action) for each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  <a:latin typeface="+mn-lt"/>
              </a:rPr>
              <a:t>Identify tactical actions to progress the buyer into the next phase of the buying process</a:t>
            </a:r>
          </a:p>
          <a:p>
            <a:pPr marL="380990" indent="-38099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-1319411" y="2896826"/>
            <a:ext cx="4845447" cy="15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608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>
                <a:latin typeface="+mn-lt"/>
              </a:rPr>
              <a:t>Sales Playbooks – Step 2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4294967295"/>
          </p:nvPr>
        </p:nvSpPr>
        <p:spPr>
          <a:xfrm>
            <a:off x="2258857" y="1158875"/>
            <a:ext cx="9933143" cy="5121275"/>
          </a:xfrm>
        </p:spPr>
        <p:txBody>
          <a:bodyPr numCol="1"/>
          <a:lstStyle/>
          <a:p>
            <a:pPr marL="0" indent="0">
              <a:buNone/>
            </a:pPr>
            <a:r>
              <a:rPr lang="en-US" sz="2400" b="1" u="sng" dirty="0">
                <a:latin typeface="+mn-lt"/>
              </a:rPr>
              <a:t>Step 2 – Conduct Content Audit</a:t>
            </a:r>
          </a:p>
          <a:p>
            <a:pPr marL="0" indent="0">
              <a:buNone/>
            </a:pPr>
            <a:r>
              <a:rPr lang="en-US" sz="2400" b="1" dirty="0">
                <a:latin typeface="+mn-lt"/>
              </a:rPr>
              <a:t>Objective</a:t>
            </a:r>
            <a:r>
              <a:rPr lang="en-US" sz="2400" dirty="0">
                <a:latin typeface="+mn-lt"/>
              </a:rPr>
              <a:t>: </a:t>
            </a:r>
            <a:r>
              <a:rPr lang="en-US" sz="2400" b="0" dirty="0">
                <a:solidFill>
                  <a:schemeClr val="tx1"/>
                </a:solidFill>
                <a:latin typeface="+mn-lt"/>
              </a:rPr>
              <a:t>Evaluate current content and assess how it will help progress a sales cycle.  In addition, start to map the content to the sales and buying stages.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400" b="1" dirty="0">
                <a:latin typeface="+mn-lt"/>
              </a:rPr>
              <a:t>Process</a:t>
            </a:r>
            <a:r>
              <a:rPr lang="en-US" sz="2400" dirty="0">
                <a:latin typeface="+mn-lt"/>
              </a:rPr>
              <a:t>: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  <a:latin typeface="+mn-lt"/>
              </a:rPr>
              <a:t>Create an Expert Panel of Sales and Marketing peers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  <a:latin typeface="+mn-lt"/>
              </a:rPr>
              <a:t>Perform an audit of all sales collateral and sales tools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  <a:latin typeface="+mn-lt"/>
              </a:rPr>
              <a:t>Associate content to the appropriate stages/product/buyer action</a:t>
            </a:r>
          </a:p>
          <a:p>
            <a:pPr marL="380990" indent="-38099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-337229" y="2328559"/>
            <a:ext cx="3344320" cy="184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858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Sales Playbooks – Step 3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4294967295"/>
          </p:nvPr>
        </p:nvSpPr>
        <p:spPr>
          <a:xfrm>
            <a:off x="2541181" y="1158875"/>
            <a:ext cx="9650819" cy="5121275"/>
          </a:xfrm>
        </p:spPr>
        <p:txBody>
          <a:bodyPr numCol="1"/>
          <a:lstStyle/>
          <a:p>
            <a:pPr marL="0" indent="0">
              <a:buNone/>
            </a:pPr>
            <a:r>
              <a:rPr lang="en-US" sz="2400" b="1" u="sng" dirty="0">
                <a:latin typeface="+mn-lt"/>
              </a:rPr>
              <a:t>Step 3 – Create Sales Tools</a:t>
            </a:r>
          </a:p>
          <a:p>
            <a:pPr marL="0" indent="0">
              <a:buNone/>
            </a:pPr>
            <a:r>
              <a:rPr lang="en-US" sz="2400" b="1" dirty="0">
                <a:latin typeface="+mn-lt"/>
              </a:rPr>
              <a:t>Objective</a:t>
            </a:r>
            <a:r>
              <a:rPr lang="en-US" sz="2400" dirty="0">
                <a:latin typeface="+mn-lt"/>
              </a:rPr>
              <a:t>: </a:t>
            </a:r>
            <a:r>
              <a:rPr lang="en-US" sz="2400" b="0" dirty="0">
                <a:solidFill>
                  <a:schemeClr val="tx1"/>
                </a:solidFill>
                <a:latin typeface="+mn-lt"/>
              </a:rPr>
              <a:t>To create tools for both internal consumption (sales tools) and external consumption (collateral) that are mapped to the sales process to progress deals.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400" b="1" dirty="0">
                <a:latin typeface="+mn-lt"/>
              </a:rPr>
              <a:t>Process</a:t>
            </a:r>
            <a:r>
              <a:rPr lang="en-US" sz="2400" dirty="0">
                <a:latin typeface="+mn-lt"/>
              </a:rPr>
              <a:t>: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  <a:latin typeface="+mn-lt"/>
              </a:rPr>
              <a:t>Identify gaps in collateral and tools that need to be created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  <a:latin typeface="+mn-lt"/>
              </a:rPr>
              <a:t>Work with your marketing peers to develop a content creation strategy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  <a:latin typeface="+mn-lt"/>
              </a:rPr>
              <a:t>Sales tools and job aides should be internal facing, while collateral is external facing</a:t>
            </a:r>
          </a:p>
          <a:p>
            <a:pPr marL="380990" indent="-38099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-1073887" y="2592345"/>
            <a:ext cx="4748557" cy="225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479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Sales Playbooks – Step 4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4294967295"/>
          </p:nvPr>
        </p:nvSpPr>
        <p:spPr>
          <a:xfrm>
            <a:off x="2849526" y="1158875"/>
            <a:ext cx="8867554" cy="5121275"/>
          </a:xfrm>
        </p:spPr>
        <p:txBody>
          <a:bodyPr numCol="1"/>
          <a:lstStyle/>
          <a:p>
            <a:pPr marL="0" indent="0">
              <a:buNone/>
            </a:pPr>
            <a:r>
              <a:rPr lang="en-US" sz="2400" b="1" u="sng" dirty="0">
                <a:latin typeface="+mn-lt"/>
              </a:rPr>
              <a:t>Step 4 – Create Playbook</a:t>
            </a:r>
          </a:p>
          <a:p>
            <a:pPr marL="0" indent="0">
              <a:buNone/>
            </a:pPr>
            <a:r>
              <a:rPr lang="en-US" sz="2400" b="1" dirty="0">
                <a:latin typeface="+mn-lt"/>
              </a:rPr>
              <a:t>Objective</a:t>
            </a:r>
            <a:r>
              <a:rPr lang="en-US" sz="2400" dirty="0">
                <a:latin typeface="+mn-lt"/>
              </a:rPr>
              <a:t>: </a:t>
            </a:r>
            <a:r>
              <a:rPr lang="en-US" sz="2400" b="0" dirty="0">
                <a:solidFill>
                  <a:schemeClr val="tx1"/>
                </a:solidFill>
                <a:latin typeface="+mn-lt"/>
              </a:rPr>
              <a:t>Design the tactical plan on how to execute the sales process, aided by the tools and collateral.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400" dirty="0">
                <a:latin typeface="+mn-lt"/>
              </a:rPr>
              <a:t>Process: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  <a:latin typeface="+mn-lt"/>
              </a:rPr>
              <a:t>Marry the content with tactical execution &amp; process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  <a:latin typeface="+mn-lt"/>
              </a:rPr>
              <a:t>Ensure all of the content is mapped to the appropriate stage and buyer action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  <a:latin typeface="+mn-lt"/>
              </a:rPr>
              <a:t>The goal of the playbook is to progress the deal from one stage to the next</a:t>
            </a:r>
          </a:p>
          <a:p>
            <a:pPr marL="380990" indent="-38099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903" y="1419017"/>
            <a:ext cx="2165749" cy="341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406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Sales Playbooks – Step 5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4294967295"/>
          </p:nvPr>
        </p:nvSpPr>
        <p:spPr>
          <a:xfrm>
            <a:off x="2806995" y="1158875"/>
            <a:ext cx="9385005" cy="5121275"/>
          </a:xfrm>
        </p:spPr>
        <p:txBody>
          <a:bodyPr numCol="1"/>
          <a:lstStyle/>
          <a:p>
            <a:pPr marL="0" indent="0">
              <a:buNone/>
            </a:pPr>
            <a:r>
              <a:rPr lang="en-US" sz="2400" b="1" u="sng" dirty="0">
                <a:latin typeface="+mn-lt"/>
              </a:rPr>
              <a:t>Step 5 – Iterate</a:t>
            </a:r>
          </a:p>
          <a:p>
            <a:pPr marL="0" indent="0">
              <a:buNone/>
            </a:pPr>
            <a:r>
              <a:rPr lang="en-US" sz="2400" b="1" dirty="0">
                <a:latin typeface="+mn-lt"/>
              </a:rPr>
              <a:t>Objective</a:t>
            </a:r>
            <a:r>
              <a:rPr lang="en-US" sz="2400" dirty="0">
                <a:latin typeface="+mn-lt"/>
              </a:rPr>
              <a:t>: </a:t>
            </a:r>
            <a:r>
              <a:rPr lang="en-US" sz="2400" b="0" dirty="0">
                <a:solidFill>
                  <a:schemeClr val="tx1"/>
                </a:solidFill>
                <a:latin typeface="+mn-lt"/>
              </a:rPr>
              <a:t>To have a fluid and agile approach to design, feedback and creation.  The playbook will evolve over time.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400" b="1" dirty="0">
                <a:latin typeface="+mn-lt"/>
              </a:rPr>
              <a:t>Process</a:t>
            </a:r>
            <a:r>
              <a:rPr lang="en-US" sz="2400" dirty="0">
                <a:latin typeface="+mn-lt"/>
              </a:rPr>
              <a:t>: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  <a:latin typeface="+mn-lt"/>
              </a:rPr>
              <a:t>Recognize that content and process will continue to change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  <a:latin typeface="+mn-lt"/>
              </a:rPr>
              <a:t>Be agile in your approach to the process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  <a:latin typeface="+mn-lt"/>
              </a:rPr>
              <a:t>Identify gaps and close them in the playbook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  <a:latin typeface="+mn-lt"/>
              </a:rPr>
              <a:t>Seek regular interaction and feedback from the user community via surveys, expert panels, reviews, etc.</a:t>
            </a:r>
          </a:p>
          <a:p>
            <a:pPr marL="380990" indent="-38099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13" y="1595067"/>
            <a:ext cx="2199127" cy="298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0509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SBI Office Colors">
      <a:dk1>
        <a:srgbClr val="1F1F1F"/>
      </a:dk1>
      <a:lt1>
        <a:sysClr val="window" lastClr="FFFFFF"/>
      </a:lt1>
      <a:dk2>
        <a:srgbClr val="03327C"/>
      </a:dk2>
      <a:lt2>
        <a:srgbClr val="E7E6E6"/>
      </a:lt2>
      <a:accent1>
        <a:srgbClr val="1156A3"/>
      </a:accent1>
      <a:accent2>
        <a:srgbClr val="07BCE5"/>
      </a:accent2>
      <a:accent3>
        <a:srgbClr val="82BC3F"/>
      </a:accent3>
      <a:accent4>
        <a:srgbClr val="7C519E"/>
      </a:accent4>
      <a:accent5>
        <a:srgbClr val="ED9B33"/>
      </a:accent5>
      <a:accent6>
        <a:srgbClr val="A9A9A9"/>
      </a:accent6>
      <a:hlink>
        <a:srgbClr val="0563C1"/>
      </a:hlink>
      <a:folHlink>
        <a:srgbClr val="954F72"/>
      </a:folHlink>
    </a:clrScheme>
    <a:fontScheme name="SBI Offic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GP013_SBI PowerPoint Template_20210910_2c.potx" id="{D8CBE407-179E-4E08-8841-A71DDD605615}" vid="{FA02B9B7-F65F-4B97-B3D2-85D20E3F745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590</Words>
  <Application>Microsoft Macintosh PowerPoint</Application>
  <PresentationFormat>Widescreen</PresentationFormat>
  <Paragraphs>65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Arial Black</vt:lpstr>
      <vt:lpstr>Calibri</vt:lpstr>
      <vt:lpstr>1_Office Theme</vt:lpstr>
      <vt:lpstr>How to Build a Sales Playbook</vt:lpstr>
      <vt:lpstr>How to build a Sales playbook</vt:lpstr>
      <vt:lpstr>Sales Playbooks – Step 1 </vt:lpstr>
      <vt:lpstr>Sales Playbooks – Step 2</vt:lpstr>
      <vt:lpstr>Sales Playbooks – Step 3</vt:lpstr>
      <vt:lpstr>Sales Playbooks – Step 4</vt:lpstr>
      <vt:lpstr>Sales Playbooks – Step 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Assessment Framework</dc:title>
  <dc:creator>Kate Casey</dc:creator>
  <cp:lastModifiedBy>Kate Casey</cp:lastModifiedBy>
  <cp:revision>5</cp:revision>
  <dcterms:created xsi:type="dcterms:W3CDTF">2021-09-27T16:31:12Z</dcterms:created>
  <dcterms:modified xsi:type="dcterms:W3CDTF">2021-09-28T15:39:03Z</dcterms:modified>
</cp:coreProperties>
</file>