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11341777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27C"/>
    <a:srgbClr val="03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3"/>
    <p:restoredTop sz="96197"/>
  </p:normalViewPr>
  <p:slideViewPr>
    <p:cSldViewPr snapToGrid="0" snapToObjects="1">
      <p:cViewPr varScale="1">
        <p:scale>
          <a:sx n="76" d="100"/>
          <a:sy n="76" d="100"/>
        </p:scale>
        <p:origin x="20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BBCDC-AC12-3942-9B8E-403FC0B55854}" type="datetimeFigureOut">
              <a:rPr lang="en-US" smtClean="0"/>
              <a:t>9/27/21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12E4A-33A5-414A-B796-8421889A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2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" name="Google Shape;30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2" name="Google Shape;3042;p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2000" cy="3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043" name="Google Shape;3043;p6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558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Background pattern&#10;&#10;Description automatically generated">
            <a:extLst>
              <a:ext uri="{FF2B5EF4-FFF2-40B4-BE49-F238E27FC236}">
                <a16:creationId xmlns:a16="http://schemas.microsoft.com/office/drawing/2014/main" id="{DD800E0F-B0EE-44F7-8102-A81D6CBE2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086"/>
          <a:stretch/>
        </p:blipFill>
        <p:spPr>
          <a:xfrm>
            <a:off x="1184" y="2954837"/>
            <a:ext cx="12189631" cy="3903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740" y="2394350"/>
            <a:ext cx="9144000" cy="664797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47700" y="658322"/>
            <a:ext cx="4784301" cy="102016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149747A5-8FBF-4B7E-B7D3-59F0B341E9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04963" y="427038"/>
              <a:ext cx="30163" cy="42863"/>
            </a:xfrm>
            <a:custGeom>
              <a:avLst/>
              <a:gdLst>
                <a:gd name="T0" fmla="*/ 0 w 19"/>
                <a:gd name="T1" fmla="*/ 27 h 27"/>
                <a:gd name="T2" fmla="*/ 19 w 19"/>
                <a:gd name="T3" fmla="*/ 27 h 27"/>
                <a:gd name="T4" fmla="*/ 9 w 19"/>
                <a:gd name="T5" fmla="*/ 0 h 27"/>
                <a:gd name="T6" fmla="*/ 0 w 19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7">
                  <a:moveTo>
                    <a:pt x="0" y="27"/>
                  </a:moveTo>
                  <a:lnTo>
                    <a:pt x="19" y="27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5740" y="4199590"/>
            <a:ext cx="4586287" cy="32385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5740" y="3290024"/>
            <a:ext cx="9144000" cy="297969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1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aphic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B7414B-1EE6-40E5-B859-E2884E631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3"/>
          <a:stretch/>
        </p:blipFill>
        <p:spPr bwMode="ltGray">
          <a:xfrm>
            <a:off x="8082116" y="0"/>
            <a:ext cx="41086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86B89-177A-4860-BB81-590452A6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636625"/>
            <a:ext cx="6865936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4E20-2961-46BE-9E94-AE428477F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310250"/>
            <a:ext cx="5927264" cy="4403978"/>
          </a:xfrm>
        </p:spPr>
        <p:txBody>
          <a:bodyPr/>
          <a:lstStyle>
            <a:lvl2pPr>
              <a:lnSpc>
                <a:spcPct val="130000"/>
              </a:lnSpc>
              <a:spcBef>
                <a:spcPts val="600"/>
              </a:spcBef>
              <a:defRPr/>
            </a:lvl2pPr>
            <a:lvl3pPr>
              <a:lnSpc>
                <a:spcPct val="130000"/>
              </a:lnSpc>
              <a:spcBef>
                <a:spcPts val="600"/>
              </a:spcBef>
              <a:defRPr/>
            </a:lvl3pPr>
            <a:lvl4pPr>
              <a:lnSpc>
                <a:spcPct val="130000"/>
              </a:lnSpc>
              <a:spcBef>
                <a:spcPts val="600"/>
              </a:spcBef>
              <a:defRPr/>
            </a:lvl4pPr>
            <a:lvl5pPr>
              <a:lnSpc>
                <a:spcPct val="13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028A-7E24-43D5-9163-92BB139E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123403-5D1A-4CCB-A76E-4810DBAB2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291771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5407-30F4-46F1-9455-A1B612E9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36625"/>
            <a:ext cx="10971212" cy="3600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C3FF8-18E9-4719-9C8C-94881CEB6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1295400"/>
            <a:ext cx="4846320" cy="43513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C9174-B3A5-4DD6-96A2-C5CC94135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0387" y="1295400"/>
            <a:ext cx="4846320" cy="43513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D3420-A3B0-4D31-833D-4BE32E00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02E-9DD6-405B-AB3F-9D3B334657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5EEE505-3E71-478E-9F09-2F9E582C9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248466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5407-30F4-46F1-9455-A1B612E9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36625"/>
            <a:ext cx="10971212" cy="3600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C3FF8-18E9-4719-9C8C-94881CEB6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9" y="1295400"/>
            <a:ext cx="3095572" cy="43513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C9174-B3A5-4DD6-96A2-C5CC94135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6162" y="1295400"/>
            <a:ext cx="3095572" cy="43513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D3420-A3B0-4D31-833D-4BE32E00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02E-9DD6-405B-AB3F-9D3B334657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5EEE505-3E71-478E-9F09-2F9E582C9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2EA7CCE-F114-47CA-9094-BAD97AE95F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1135" y="1295400"/>
            <a:ext cx="3095572" cy="43513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5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5407-30F4-46F1-9455-A1B612E9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36625"/>
            <a:ext cx="10971212" cy="3600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C3FF8-18E9-4719-9C8C-94881CEB6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1295400"/>
            <a:ext cx="4846320" cy="43513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C9174-B3A5-4DD6-96A2-C5CC94135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0387" y="1295400"/>
            <a:ext cx="4846320" cy="43513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D3420-A3B0-4D31-833D-4BE32E00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02E-9DD6-405B-AB3F-9D3B334657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5EEE505-3E71-478E-9F09-2F9E582C9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0FA7B0-FBDB-4BB4-8648-146350E3B5A1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37193" y="6149499"/>
            <a:ext cx="905492" cy="382746"/>
            <a:chOff x="479425" y="5372100"/>
            <a:chExt cx="1273175" cy="53816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1A90D22-3FC7-4558-9AEC-04A90B09213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04838" y="5380038"/>
              <a:ext cx="234950" cy="236538"/>
            </a:xfrm>
            <a:custGeom>
              <a:avLst/>
              <a:gdLst>
                <a:gd name="T0" fmla="*/ 164 w 863"/>
                <a:gd name="T1" fmla="*/ 0 h 866"/>
                <a:gd name="T2" fmla="*/ 328 w 863"/>
                <a:gd name="T3" fmla="*/ 164 h 866"/>
                <a:gd name="T4" fmla="*/ 164 w 863"/>
                <a:gd name="T5" fmla="*/ 328 h 866"/>
                <a:gd name="T6" fmla="*/ 0 w 863"/>
                <a:gd name="T7" fmla="*/ 164 h 866"/>
                <a:gd name="T8" fmla="*/ 164 w 863"/>
                <a:gd name="T9" fmla="*/ 0 h 866"/>
                <a:gd name="T10" fmla="*/ 536 w 863"/>
                <a:gd name="T11" fmla="*/ 702 h 866"/>
                <a:gd name="T12" fmla="*/ 699 w 863"/>
                <a:gd name="T13" fmla="*/ 866 h 866"/>
                <a:gd name="T14" fmla="*/ 863 w 863"/>
                <a:gd name="T15" fmla="*/ 702 h 866"/>
                <a:gd name="T16" fmla="*/ 699 w 863"/>
                <a:gd name="T17" fmla="*/ 538 h 866"/>
                <a:gd name="T18" fmla="*/ 536 w 863"/>
                <a:gd name="T19" fmla="*/ 70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3" h="866">
                  <a:moveTo>
                    <a:pt x="164" y="0"/>
                  </a:moveTo>
                  <a:cubicBezTo>
                    <a:pt x="255" y="0"/>
                    <a:pt x="328" y="73"/>
                    <a:pt x="328" y="164"/>
                  </a:cubicBezTo>
                  <a:cubicBezTo>
                    <a:pt x="328" y="254"/>
                    <a:pt x="255" y="328"/>
                    <a:pt x="164" y="328"/>
                  </a:cubicBezTo>
                  <a:cubicBezTo>
                    <a:pt x="74" y="328"/>
                    <a:pt x="0" y="254"/>
                    <a:pt x="0" y="164"/>
                  </a:cubicBezTo>
                  <a:cubicBezTo>
                    <a:pt x="0" y="73"/>
                    <a:pt x="74" y="0"/>
                    <a:pt x="164" y="0"/>
                  </a:cubicBezTo>
                  <a:close/>
                  <a:moveTo>
                    <a:pt x="536" y="702"/>
                  </a:moveTo>
                  <a:cubicBezTo>
                    <a:pt x="536" y="793"/>
                    <a:pt x="609" y="866"/>
                    <a:pt x="699" y="866"/>
                  </a:cubicBezTo>
                  <a:cubicBezTo>
                    <a:pt x="790" y="866"/>
                    <a:pt x="863" y="793"/>
                    <a:pt x="863" y="702"/>
                  </a:cubicBezTo>
                  <a:cubicBezTo>
                    <a:pt x="863" y="612"/>
                    <a:pt x="790" y="538"/>
                    <a:pt x="699" y="538"/>
                  </a:cubicBezTo>
                  <a:cubicBezTo>
                    <a:pt x="609" y="538"/>
                    <a:pt x="536" y="612"/>
                    <a:pt x="536" y="702"/>
                  </a:cubicBezTo>
                  <a:close/>
                </a:path>
              </a:pathLst>
            </a:cu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D125FF4-7A96-4549-9416-EAD15FBF493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79425" y="5386388"/>
              <a:ext cx="354013" cy="355600"/>
            </a:xfrm>
            <a:custGeom>
              <a:avLst/>
              <a:gdLst>
                <a:gd name="T0" fmla="*/ 1157 w 1297"/>
                <a:gd name="T1" fmla="*/ 1020 h 1299"/>
                <a:gd name="T2" fmla="*/ 1297 w 1297"/>
                <a:gd name="T3" fmla="*/ 1159 h 1299"/>
                <a:gd name="T4" fmla="*/ 1157 w 1297"/>
                <a:gd name="T5" fmla="*/ 1299 h 1299"/>
                <a:gd name="T6" fmla="*/ 1018 w 1297"/>
                <a:gd name="T7" fmla="*/ 1159 h 1299"/>
                <a:gd name="T8" fmla="*/ 1157 w 1297"/>
                <a:gd name="T9" fmla="*/ 1020 h 1299"/>
                <a:gd name="T10" fmla="*/ 483 w 1297"/>
                <a:gd name="T11" fmla="*/ 676 h 1299"/>
                <a:gd name="T12" fmla="*/ 622 w 1297"/>
                <a:gd name="T13" fmla="*/ 816 h 1299"/>
                <a:gd name="T14" fmla="*/ 762 w 1297"/>
                <a:gd name="T15" fmla="*/ 676 h 1299"/>
                <a:gd name="T16" fmla="*/ 622 w 1297"/>
                <a:gd name="T17" fmla="*/ 537 h 1299"/>
                <a:gd name="T18" fmla="*/ 483 w 1297"/>
                <a:gd name="T19" fmla="*/ 676 h 1299"/>
                <a:gd name="T20" fmla="*/ 0 w 1297"/>
                <a:gd name="T21" fmla="*/ 139 h 1299"/>
                <a:gd name="T22" fmla="*/ 139 w 1297"/>
                <a:gd name="T23" fmla="*/ 279 h 1299"/>
                <a:gd name="T24" fmla="*/ 279 w 1297"/>
                <a:gd name="T25" fmla="*/ 139 h 1299"/>
                <a:gd name="T26" fmla="*/ 139 w 1297"/>
                <a:gd name="T27" fmla="*/ 0 h 1299"/>
                <a:gd name="T28" fmla="*/ 0 w 1297"/>
                <a:gd name="T29" fmla="*/ 13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7" h="1299">
                  <a:moveTo>
                    <a:pt x="1157" y="1020"/>
                  </a:moveTo>
                  <a:cubicBezTo>
                    <a:pt x="1234" y="1020"/>
                    <a:pt x="1297" y="1082"/>
                    <a:pt x="1297" y="1159"/>
                  </a:cubicBezTo>
                  <a:cubicBezTo>
                    <a:pt x="1297" y="1236"/>
                    <a:pt x="1234" y="1299"/>
                    <a:pt x="1157" y="1299"/>
                  </a:cubicBezTo>
                  <a:cubicBezTo>
                    <a:pt x="1080" y="1299"/>
                    <a:pt x="1018" y="1236"/>
                    <a:pt x="1018" y="1159"/>
                  </a:cubicBezTo>
                  <a:cubicBezTo>
                    <a:pt x="1018" y="1082"/>
                    <a:pt x="1080" y="1020"/>
                    <a:pt x="1157" y="1020"/>
                  </a:cubicBezTo>
                  <a:close/>
                  <a:moveTo>
                    <a:pt x="483" y="676"/>
                  </a:moveTo>
                  <a:cubicBezTo>
                    <a:pt x="483" y="753"/>
                    <a:pt x="545" y="816"/>
                    <a:pt x="622" y="816"/>
                  </a:cubicBezTo>
                  <a:cubicBezTo>
                    <a:pt x="699" y="816"/>
                    <a:pt x="762" y="753"/>
                    <a:pt x="762" y="676"/>
                  </a:cubicBezTo>
                  <a:cubicBezTo>
                    <a:pt x="762" y="599"/>
                    <a:pt x="699" y="537"/>
                    <a:pt x="622" y="537"/>
                  </a:cubicBezTo>
                  <a:cubicBezTo>
                    <a:pt x="545" y="537"/>
                    <a:pt x="483" y="599"/>
                    <a:pt x="483" y="676"/>
                  </a:cubicBezTo>
                  <a:close/>
                  <a:moveTo>
                    <a:pt x="0" y="139"/>
                  </a:moveTo>
                  <a:cubicBezTo>
                    <a:pt x="0" y="216"/>
                    <a:pt x="62" y="279"/>
                    <a:pt x="139" y="279"/>
                  </a:cubicBezTo>
                  <a:cubicBezTo>
                    <a:pt x="216" y="279"/>
                    <a:pt x="279" y="216"/>
                    <a:pt x="279" y="139"/>
                  </a:cubicBezTo>
                  <a:cubicBezTo>
                    <a:pt x="279" y="62"/>
                    <a:pt x="216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lose/>
                </a:path>
              </a:pathLst>
            </a:cu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285C708-A688-4910-8159-6E1B6A27015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42950" y="5372100"/>
              <a:ext cx="1009650" cy="538163"/>
            </a:xfrm>
            <a:custGeom>
              <a:avLst/>
              <a:gdLst>
                <a:gd name="T0" fmla="*/ 897 w 3695"/>
                <a:gd name="T1" fmla="*/ 1535 h 1973"/>
                <a:gd name="T2" fmla="*/ 1329 w 3695"/>
                <a:gd name="T3" fmla="*/ 1718 h 1973"/>
                <a:gd name="T4" fmla="*/ 1567 w 3695"/>
                <a:gd name="T5" fmla="*/ 1565 h 1973"/>
                <a:gd name="T6" fmla="*/ 1291 w 3695"/>
                <a:gd name="T7" fmla="*/ 1392 h 1973"/>
                <a:gd name="T8" fmla="*/ 784 w 3695"/>
                <a:gd name="T9" fmla="*/ 978 h 1973"/>
                <a:gd name="T10" fmla="*/ 1300 w 3695"/>
                <a:gd name="T11" fmla="*/ 568 h 1973"/>
                <a:gd name="T12" fmla="*/ 1830 w 3695"/>
                <a:gd name="T13" fmla="*/ 758 h 1973"/>
                <a:gd name="T14" fmla="*/ 1669 w 3695"/>
                <a:gd name="T15" fmla="*/ 971 h 1973"/>
                <a:gd name="T16" fmla="*/ 1281 w 3695"/>
                <a:gd name="T17" fmla="*/ 822 h 1973"/>
                <a:gd name="T18" fmla="*/ 1080 w 3695"/>
                <a:gd name="T19" fmla="*/ 960 h 1973"/>
                <a:gd name="T20" fmla="*/ 1350 w 3695"/>
                <a:gd name="T21" fmla="*/ 1117 h 1973"/>
                <a:gd name="T22" fmla="*/ 1859 w 3695"/>
                <a:gd name="T23" fmla="*/ 1537 h 1973"/>
                <a:gd name="T24" fmla="*/ 1316 w 3695"/>
                <a:gd name="T25" fmla="*/ 1973 h 1973"/>
                <a:gd name="T26" fmla="*/ 739 w 3695"/>
                <a:gd name="T27" fmla="*/ 1757 h 1973"/>
                <a:gd name="T28" fmla="*/ 897 w 3695"/>
                <a:gd name="T29" fmla="*/ 1535 h 1973"/>
                <a:gd name="T30" fmla="*/ 3187 w 3695"/>
                <a:gd name="T31" fmla="*/ 1581 h 1973"/>
                <a:gd name="T32" fmla="*/ 2792 w 3695"/>
                <a:gd name="T33" fmla="*/ 1947 h 1973"/>
                <a:gd name="T34" fmla="*/ 2055 w 3695"/>
                <a:gd name="T35" fmla="*/ 1947 h 1973"/>
                <a:gd name="T36" fmla="*/ 2055 w 3695"/>
                <a:gd name="T37" fmla="*/ 587 h 1973"/>
                <a:gd name="T38" fmla="*/ 2769 w 3695"/>
                <a:gd name="T39" fmla="*/ 587 h 1973"/>
                <a:gd name="T40" fmla="*/ 3160 w 3695"/>
                <a:gd name="T41" fmla="*/ 934 h 1973"/>
                <a:gd name="T42" fmla="*/ 2926 w 3695"/>
                <a:gd name="T43" fmla="*/ 1246 h 1973"/>
                <a:gd name="T44" fmla="*/ 3187 w 3695"/>
                <a:gd name="T45" fmla="*/ 1581 h 1973"/>
                <a:gd name="T46" fmla="*/ 2344 w 3695"/>
                <a:gd name="T47" fmla="*/ 1133 h 1973"/>
                <a:gd name="T48" fmla="*/ 2706 w 3695"/>
                <a:gd name="T49" fmla="*/ 1133 h 1973"/>
                <a:gd name="T50" fmla="*/ 2865 w 3695"/>
                <a:gd name="T51" fmla="*/ 981 h 1973"/>
                <a:gd name="T52" fmla="*/ 2706 w 3695"/>
                <a:gd name="T53" fmla="*/ 833 h 1973"/>
                <a:gd name="T54" fmla="*/ 2344 w 3695"/>
                <a:gd name="T55" fmla="*/ 833 h 1973"/>
                <a:gd name="T56" fmla="*/ 2344 w 3695"/>
                <a:gd name="T57" fmla="*/ 1133 h 1973"/>
                <a:gd name="T58" fmla="*/ 2893 w 3695"/>
                <a:gd name="T59" fmla="*/ 1539 h 1973"/>
                <a:gd name="T60" fmla="*/ 2717 w 3695"/>
                <a:gd name="T61" fmla="*/ 1380 h 1973"/>
                <a:gd name="T62" fmla="*/ 2344 w 3695"/>
                <a:gd name="T63" fmla="*/ 1380 h 1973"/>
                <a:gd name="T64" fmla="*/ 2344 w 3695"/>
                <a:gd name="T65" fmla="*/ 1701 h 1973"/>
                <a:gd name="T66" fmla="*/ 2717 w 3695"/>
                <a:gd name="T67" fmla="*/ 1701 h 1973"/>
                <a:gd name="T68" fmla="*/ 2717 w 3695"/>
                <a:gd name="T69" fmla="*/ 1699 h 1973"/>
                <a:gd name="T70" fmla="*/ 2893 w 3695"/>
                <a:gd name="T71" fmla="*/ 1539 h 1973"/>
                <a:gd name="T72" fmla="*/ 3405 w 3695"/>
                <a:gd name="T73" fmla="*/ 1947 h 1973"/>
                <a:gd name="T74" fmla="*/ 3695 w 3695"/>
                <a:gd name="T75" fmla="*/ 1947 h 1973"/>
                <a:gd name="T76" fmla="*/ 3695 w 3695"/>
                <a:gd name="T77" fmla="*/ 587 h 1973"/>
                <a:gd name="T78" fmla="*/ 3405 w 3695"/>
                <a:gd name="T79" fmla="*/ 587 h 1973"/>
                <a:gd name="T80" fmla="*/ 3405 w 3695"/>
                <a:gd name="T81" fmla="*/ 1947 h 1973"/>
                <a:gd name="T82" fmla="*/ 0 w 3695"/>
                <a:gd name="T83" fmla="*/ 194 h 1973"/>
                <a:gd name="T84" fmla="*/ 193 w 3695"/>
                <a:gd name="T85" fmla="*/ 387 h 1973"/>
                <a:gd name="T86" fmla="*/ 387 w 3695"/>
                <a:gd name="T87" fmla="*/ 194 h 1973"/>
                <a:gd name="T88" fmla="*/ 193 w 3695"/>
                <a:gd name="T89" fmla="*/ 0 h 1973"/>
                <a:gd name="T90" fmla="*/ 0 w 3695"/>
                <a:gd name="T91" fmla="*/ 194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95" h="1973">
                  <a:moveTo>
                    <a:pt x="897" y="1535"/>
                  </a:moveTo>
                  <a:cubicBezTo>
                    <a:pt x="993" y="1635"/>
                    <a:pt x="1141" y="1718"/>
                    <a:pt x="1329" y="1718"/>
                  </a:cubicBezTo>
                  <a:cubicBezTo>
                    <a:pt x="1488" y="1718"/>
                    <a:pt x="1567" y="1643"/>
                    <a:pt x="1567" y="1565"/>
                  </a:cubicBezTo>
                  <a:cubicBezTo>
                    <a:pt x="1567" y="1464"/>
                    <a:pt x="1448" y="1429"/>
                    <a:pt x="1291" y="1392"/>
                  </a:cubicBezTo>
                  <a:cubicBezTo>
                    <a:pt x="1070" y="1342"/>
                    <a:pt x="784" y="1281"/>
                    <a:pt x="784" y="978"/>
                  </a:cubicBezTo>
                  <a:cubicBezTo>
                    <a:pt x="784" y="751"/>
                    <a:pt x="979" y="568"/>
                    <a:pt x="1300" y="568"/>
                  </a:cubicBezTo>
                  <a:cubicBezTo>
                    <a:pt x="1516" y="568"/>
                    <a:pt x="1695" y="633"/>
                    <a:pt x="1830" y="758"/>
                  </a:cubicBezTo>
                  <a:cubicBezTo>
                    <a:pt x="1669" y="971"/>
                    <a:pt x="1669" y="971"/>
                    <a:pt x="1669" y="971"/>
                  </a:cubicBezTo>
                  <a:cubicBezTo>
                    <a:pt x="1560" y="870"/>
                    <a:pt x="1413" y="822"/>
                    <a:pt x="1281" y="822"/>
                  </a:cubicBezTo>
                  <a:cubicBezTo>
                    <a:pt x="1150" y="822"/>
                    <a:pt x="1080" y="880"/>
                    <a:pt x="1080" y="960"/>
                  </a:cubicBezTo>
                  <a:cubicBezTo>
                    <a:pt x="1080" y="1053"/>
                    <a:pt x="1194" y="1080"/>
                    <a:pt x="1350" y="1117"/>
                  </a:cubicBezTo>
                  <a:cubicBezTo>
                    <a:pt x="1575" y="1168"/>
                    <a:pt x="1859" y="1236"/>
                    <a:pt x="1859" y="1537"/>
                  </a:cubicBezTo>
                  <a:cubicBezTo>
                    <a:pt x="1859" y="1786"/>
                    <a:pt x="1682" y="1973"/>
                    <a:pt x="1316" y="1973"/>
                  </a:cubicBezTo>
                  <a:cubicBezTo>
                    <a:pt x="1054" y="1973"/>
                    <a:pt x="868" y="1886"/>
                    <a:pt x="739" y="1757"/>
                  </a:cubicBezTo>
                  <a:lnTo>
                    <a:pt x="897" y="1535"/>
                  </a:lnTo>
                  <a:close/>
                  <a:moveTo>
                    <a:pt x="3187" y="1581"/>
                  </a:moveTo>
                  <a:cubicBezTo>
                    <a:pt x="3187" y="1785"/>
                    <a:pt x="3051" y="1947"/>
                    <a:pt x="2792" y="1947"/>
                  </a:cubicBezTo>
                  <a:cubicBezTo>
                    <a:pt x="2055" y="1947"/>
                    <a:pt x="2055" y="1947"/>
                    <a:pt x="2055" y="1947"/>
                  </a:cubicBezTo>
                  <a:cubicBezTo>
                    <a:pt x="2055" y="587"/>
                    <a:pt x="2055" y="587"/>
                    <a:pt x="2055" y="587"/>
                  </a:cubicBezTo>
                  <a:cubicBezTo>
                    <a:pt x="2769" y="587"/>
                    <a:pt x="2769" y="587"/>
                    <a:pt x="2769" y="587"/>
                  </a:cubicBezTo>
                  <a:cubicBezTo>
                    <a:pt x="3027" y="587"/>
                    <a:pt x="3160" y="753"/>
                    <a:pt x="3160" y="934"/>
                  </a:cubicBezTo>
                  <a:cubicBezTo>
                    <a:pt x="3160" y="1105"/>
                    <a:pt x="3053" y="1220"/>
                    <a:pt x="2926" y="1246"/>
                  </a:cubicBezTo>
                  <a:cubicBezTo>
                    <a:pt x="3071" y="1269"/>
                    <a:pt x="3187" y="1410"/>
                    <a:pt x="3187" y="1581"/>
                  </a:cubicBezTo>
                  <a:close/>
                  <a:moveTo>
                    <a:pt x="2344" y="1133"/>
                  </a:moveTo>
                  <a:cubicBezTo>
                    <a:pt x="2706" y="1133"/>
                    <a:pt x="2706" y="1133"/>
                    <a:pt x="2706" y="1133"/>
                  </a:cubicBezTo>
                  <a:cubicBezTo>
                    <a:pt x="2804" y="1133"/>
                    <a:pt x="2865" y="1070"/>
                    <a:pt x="2865" y="981"/>
                  </a:cubicBezTo>
                  <a:cubicBezTo>
                    <a:pt x="2865" y="897"/>
                    <a:pt x="2804" y="833"/>
                    <a:pt x="2706" y="833"/>
                  </a:cubicBezTo>
                  <a:cubicBezTo>
                    <a:pt x="2344" y="833"/>
                    <a:pt x="2344" y="833"/>
                    <a:pt x="2344" y="833"/>
                  </a:cubicBezTo>
                  <a:lnTo>
                    <a:pt x="2344" y="1133"/>
                  </a:lnTo>
                  <a:close/>
                  <a:moveTo>
                    <a:pt x="2893" y="1539"/>
                  </a:moveTo>
                  <a:cubicBezTo>
                    <a:pt x="2893" y="1453"/>
                    <a:pt x="2832" y="1380"/>
                    <a:pt x="2717" y="1380"/>
                  </a:cubicBezTo>
                  <a:cubicBezTo>
                    <a:pt x="2344" y="1380"/>
                    <a:pt x="2344" y="1380"/>
                    <a:pt x="2344" y="1380"/>
                  </a:cubicBezTo>
                  <a:cubicBezTo>
                    <a:pt x="2344" y="1701"/>
                    <a:pt x="2344" y="1701"/>
                    <a:pt x="2344" y="1701"/>
                  </a:cubicBezTo>
                  <a:cubicBezTo>
                    <a:pt x="2717" y="1701"/>
                    <a:pt x="2717" y="1701"/>
                    <a:pt x="2717" y="1701"/>
                  </a:cubicBezTo>
                  <a:cubicBezTo>
                    <a:pt x="2717" y="1699"/>
                    <a:pt x="2717" y="1699"/>
                    <a:pt x="2717" y="1699"/>
                  </a:cubicBezTo>
                  <a:cubicBezTo>
                    <a:pt x="2827" y="1699"/>
                    <a:pt x="2893" y="1636"/>
                    <a:pt x="2893" y="1539"/>
                  </a:cubicBezTo>
                  <a:close/>
                  <a:moveTo>
                    <a:pt x="3405" y="1947"/>
                  </a:moveTo>
                  <a:cubicBezTo>
                    <a:pt x="3695" y="1947"/>
                    <a:pt x="3695" y="1947"/>
                    <a:pt x="3695" y="1947"/>
                  </a:cubicBezTo>
                  <a:cubicBezTo>
                    <a:pt x="3695" y="587"/>
                    <a:pt x="3695" y="587"/>
                    <a:pt x="3695" y="587"/>
                  </a:cubicBezTo>
                  <a:cubicBezTo>
                    <a:pt x="3405" y="587"/>
                    <a:pt x="3405" y="587"/>
                    <a:pt x="3405" y="587"/>
                  </a:cubicBezTo>
                  <a:lnTo>
                    <a:pt x="3405" y="1947"/>
                  </a:lnTo>
                  <a:close/>
                  <a:moveTo>
                    <a:pt x="0" y="194"/>
                  </a:move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883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02031F-B3E2-4C81-B254-53EF9056A8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4413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25407-30F4-46F1-9455-A1B612E9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36625"/>
            <a:ext cx="10971212" cy="3600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C3FF8-18E9-4719-9C8C-94881CEB6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1295400"/>
            <a:ext cx="4463732" cy="4351338"/>
          </a:xfrm>
        </p:spPr>
        <p:txBody>
          <a:bodyPr/>
          <a:lstStyle>
            <a:lvl1pPr>
              <a:defRPr sz="1600"/>
            </a:lvl1pPr>
            <a:lvl2pPr>
              <a:lnSpc>
                <a:spcPct val="120000"/>
              </a:lnSpc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D3420-A3B0-4D31-833D-4BE32E00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5EEE505-3E71-478E-9F09-2F9E582C9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Can Be Entered at Insert tab &gt; Header and Footer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0FA7B0-FBDB-4BB4-8648-146350E3B5A1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37193" y="6149499"/>
            <a:ext cx="905492" cy="382746"/>
            <a:chOff x="479425" y="5372100"/>
            <a:chExt cx="1273175" cy="53816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1A90D22-3FC7-4558-9AEC-04A90B09213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04838" y="5380038"/>
              <a:ext cx="234950" cy="236538"/>
            </a:xfrm>
            <a:custGeom>
              <a:avLst/>
              <a:gdLst>
                <a:gd name="T0" fmla="*/ 164 w 863"/>
                <a:gd name="T1" fmla="*/ 0 h 866"/>
                <a:gd name="T2" fmla="*/ 328 w 863"/>
                <a:gd name="T3" fmla="*/ 164 h 866"/>
                <a:gd name="T4" fmla="*/ 164 w 863"/>
                <a:gd name="T5" fmla="*/ 328 h 866"/>
                <a:gd name="T6" fmla="*/ 0 w 863"/>
                <a:gd name="T7" fmla="*/ 164 h 866"/>
                <a:gd name="T8" fmla="*/ 164 w 863"/>
                <a:gd name="T9" fmla="*/ 0 h 866"/>
                <a:gd name="T10" fmla="*/ 536 w 863"/>
                <a:gd name="T11" fmla="*/ 702 h 866"/>
                <a:gd name="T12" fmla="*/ 699 w 863"/>
                <a:gd name="T13" fmla="*/ 866 h 866"/>
                <a:gd name="T14" fmla="*/ 863 w 863"/>
                <a:gd name="T15" fmla="*/ 702 h 866"/>
                <a:gd name="T16" fmla="*/ 699 w 863"/>
                <a:gd name="T17" fmla="*/ 538 h 866"/>
                <a:gd name="T18" fmla="*/ 536 w 863"/>
                <a:gd name="T19" fmla="*/ 70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3" h="866">
                  <a:moveTo>
                    <a:pt x="164" y="0"/>
                  </a:moveTo>
                  <a:cubicBezTo>
                    <a:pt x="255" y="0"/>
                    <a:pt x="328" y="73"/>
                    <a:pt x="328" y="164"/>
                  </a:cubicBezTo>
                  <a:cubicBezTo>
                    <a:pt x="328" y="254"/>
                    <a:pt x="255" y="328"/>
                    <a:pt x="164" y="328"/>
                  </a:cubicBezTo>
                  <a:cubicBezTo>
                    <a:pt x="74" y="328"/>
                    <a:pt x="0" y="254"/>
                    <a:pt x="0" y="164"/>
                  </a:cubicBezTo>
                  <a:cubicBezTo>
                    <a:pt x="0" y="73"/>
                    <a:pt x="74" y="0"/>
                    <a:pt x="164" y="0"/>
                  </a:cubicBezTo>
                  <a:close/>
                  <a:moveTo>
                    <a:pt x="536" y="702"/>
                  </a:moveTo>
                  <a:cubicBezTo>
                    <a:pt x="536" y="793"/>
                    <a:pt x="609" y="866"/>
                    <a:pt x="699" y="866"/>
                  </a:cubicBezTo>
                  <a:cubicBezTo>
                    <a:pt x="790" y="866"/>
                    <a:pt x="863" y="793"/>
                    <a:pt x="863" y="702"/>
                  </a:cubicBezTo>
                  <a:cubicBezTo>
                    <a:pt x="863" y="612"/>
                    <a:pt x="790" y="538"/>
                    <a:pt x="699" y="538"/>
                  </a:cubicBezTo>
                  <a:cubicBezTo>
                    <a:pt x="609" y="538"/>
                    <a:pt x="536" y="612"/>
                    <a:pt x="536" y="702"/>
                  </a:cubicBezTo>
                  <a:close/>
                </a:path>
              </a:pathLst>
            </a:cu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D125FF4-7A96-4549-9416-EAD15FBF493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79425" y="5386388"/>
              <a:ext cx="354013" cy="355600"/>
            </a:xfrm>
            <a:custGeom>
              <a:avLst/>
              <a:gdLst>
                <a:gd name="T0" fmla="*/ 1157 w 1297"/>
                <a:gd name="T1" fmla="*/ 1020 h 1299"/>
                <a:gd name="T2" fmla="*/ 1297 w 1297"/>
                <a:gd name="T3" fmla="*/ 1159 h 1299"/>
                <a:gd name="T4" fmla="*/ 1157 w 1297"/>
                <a:gd name="T5" fmla="*/ 1299 h 1299"/>
                <a:gd name="T6" fmla="*/ 1018 w 1297"/>
                <a:gd name="T7" fmla="*/ 1159 h 1299"/>
                <a:gd name="T8" fmla="*/ 1157 w 1297"/>
                <a:gd name="T9" fmla="*/ 1020 h 1299"/>
                <a:gd name="T10" fmla="*/ 483 w 1297"/>
                <a:gd name="T11" fmla="*/ 676 h 1299"/>
                <a:gd name="T12" fmla="*/ 622 w 1297"/>
                <a:gd name="T13" fmla="*/ 816 h 1299"/>
                <a:gd name="T14" fmla="*/ 762 w 1297"/>
                <a:gd name="T15" fmla="*/ 676 h 1299"/>
                <a:gd name="T16" fmla="*/ 622 w 1297"/>
                <a:gd name="T17" fmla="*/ 537 h 1299"/>
                <a:gd name="T18" fmla="*/ 483 w 1297"/>
                <a:gd name="T19" fmla="*/ 676 h 1299"/>
                <a:gd name="T20" fmla="*/ 0 w 1297"/>
                <a:gd name="T21" fmla="*/ 139 h 1299"/>
                <a:gd name="T22" fmla="*/ 139 w 1297"/>
                <a:gd name="T23" fmla="*/ 279 h 1299"/>
                <a:gd name="T24" fmla="*/ 279 w 1297"/>
                <a:gd name="T25" fmla="*/ 139 h 1299"/>
                <a:gd name="T26" fmla="*/ 139 w 1297"/>
                <a:gd name="T27" fmla="*/ 0 h 1299"/>
                <a:gd name="T28" fmla="*/ 0 w 1297"/>
                <a:gd name="T29" fmla="*/ 13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7" h="1299">
                  <a:moveTo>
                    <a:pt x="1157" y="1020"/>
                  </a:moveTo>
                  <a:cubicBezTo>
                    <a:pt x="1234" y="1020"/>
                    <a:pt x="1297" y="1082"/>
                    <a:pt x="1297" y="1159"/>
                  </a:cubicBezTo>
                  <a:cubicBezTo>
                    <a:pt x="1297" y="1236"/>
                    <a:pt x="1234" y="1299"/>
                    <a:pt x="1157" y="1299"/>
                  </a:cubicBezTo>
                  <a:cubicBezTo>
                    <a:pt x="1080" y="1299"/>
                    <a:pt x="1018" y="1236"/>
                    <a:pt x="1018" y="1159"/>
                  </a:cubicBezTo>
                  <a:cubicBezTo>
                    <a:pt x="1018" y="1082"/>
                    <a:pt x="1080" y="1020"/>
                    <a:pt x="1157" y="1020"/>
                  </a:cubicBezTo>
                  <a:close/>
                  <a:moveTo>
                    <a:pt x="483" y="676"/>
                  </a:moveTo>
                  <a:cubicBezTo>
                    <a:pt x="483" y="753"/>
                    <a:pt x="545" y="816"/>
                    <a:pt x="622" y="816"/>
                  </a:cubicBezTo>
                  <a:cubicBezTo>
                    <a:pt x="699" y="816"/>
                    <a:pt x="762" y="753"/>
                    <a:pt x="762" y="676"/>
                  </a:cubicBezTo>
                  <a:cubicBezTo>
                    <a:pt x="762" y="599"/>
                    <a:pt x="699" y="537"/>
                    <a:pt x="622" y="537"/>
                  </a:cubicBezTo>
                  <a:cubicBezTo>
                    <a:pt x="545" y="537"/>
                    <a:pt x="483" y="599"/>
                    <a:pt x="483" y="676"/>
                  </a:cubicBezTo>
                  <a:close/>
                  <a:moveTo>
                    <a:pt x="0" y="139"/>
                  </a:moveTo>
                  <a:cubicBezTo>
                    <a:pt x="0" y="216"/>
                    <a:pt x="62" y="279"/>
                    <a:pt x="139" y="279"/>
                  </a:cubicBezTo>
                  <a:cubicBezTo>
                    <a:pt x="216" y="279"/>
                    <a:pt x="279" y="216"/>
                    <a:pt x="279" y="139"/>
                  </a:cubicBezTo>
                  <a:cubicBezTo>
                    <a:pt x="279" y="62"/>
                    <a:pt x="216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lose/>
                </a:path>
              </a:pathLst>
            </a:cu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285C708-A688-4910-8159-6E1B6A27015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42950" y="5372100"/>
              <a:ext cx="1009650" cy="538163"/>
            </a:xfrm>
            <a:custGeom>
              <a:avLst/>
              <a:gdLst>
                <a:gd name="T0" fmla="*/ 897 w 3695"/>
                <a:gd name="T1" fmla="*/ 1535 h 1973"/>
                <a:gd name="T2" fmla="*/ 1329 w 3695"/>
                <a:gd name="T3" fmla="*/ 1718 h 1973"/>
                <a:gd name="T4" fmla="*/ 1567 w 3695"/>
                <a:gd name="T5" fmla="*/ 1565 h 1973"/>
                <a:gd name="T6" fmla="*/ 1291 w 3695"/>
                <a:gd name="T7" fmla="*/ 1392 h 1973"/>
                <a:gd name="T8" fmla="*/ 784 w 3695"/>
                <a:gd name="T9" fmla="*/ 978 h 1973"/>
                <a:gd name="T10" fmla="*/ 1300 w 3695"/>
                <a:gd name="T11" fmla="*/ 568 h 1973"/>
                <a:gd name="T12" fmla="*/ 1830 w 3695"/>
                <a:gd name="T13" fmla="*/ 758 h 1973"/>
                <a:gd name="T14" fmla="*/ 1669 w 3695"/>
                <a:gd name="T15" fmla="*/ 971 h 1973"/>
                <a:gd name="T16" fmla="*/ 1281 w 3695"/>
                <a:gd name="T17" fmla="*/ 822 h 1973"/>
                <a:gd name="T18" fmla="*/ 1080 w 3695"/>
                <a:gd name="T19" fmla="*/ 960 h 1973"/>
                <a:gd name="T20" fmla="*/ 1350 w 3695"/>
                <a:gd name="T21" fmla="*/ 1117 h 1973"/>
                <a:gd name="T22" fmla="*/ 1859 w 3695"/>
                <a:gd name="T23" fmla="*/ 1537 h 1973"/>
                <a:gd name="T24" fmla="*/ 1316 w 3695"/>
                <a:gd name="T25" fmla="*/ 1973 h 1973"/>
                <a:gd name="T26" fmla="*/ 739 w 3695"/>
                <a:gd name="T27" fmla="*/ 1757 h 1973"/>
                <a:gd name="T28" fmla="*/ 897 w 3695"/>
                <a:gd name="T29" fmla="*/ 1535 h 1973"/>
                <a:gd name="T30" fmla="*/ 3187 w 3695"/>
                <a:gd name="T31" fmla="*/ 1581 h 1973"/>
                <a:gd name="T32" fmla="*/ 2792 w 3695"/>
                <a:gd name="T33" fmla="*/ 1947 h 1973"/>
                <a:gd name="T34" fmla="*/ 2055 w 3695"/>
                <a:gd name="T35" fmla="*/ 1947 h 1973"/>
                <a:gd name="T36" fmla="*/ 2055 w 3695"/>
                <a:gd name="T37" fmla="*/ 587 h 1973"/>
                <a:gd name="T38" fmla="*/ 2769 w 3695"/>
                <a:gd name="T39" fmla="*/ 587 h 1973"/>
                <a:gd name="T40" fmla="*/ 3160 w 3695"/>
                <a:gd name="T41" fmla="*/ 934 h 1973"/>
                <a:gd name="T42" fmla="*/ 2926 w 3695"/>
                <a:gd name="T43" fmla="*/ 1246 h 1973"/>
                <a:gd name="T44" fmla="*/ 3187 w 3695"/>
                <a:gd name="T45" fmla="*/ 1581 h 1973"/>
                <a:gd name="T46" fmla="*/ 2344 w 3695"/>
                <a:gd name="T47" fmla="*/ 1133 h 1973"/>
                <a:gd name="T48" fmla="*/ 2706 w 3695"/>
                <a:gd name="T49" fmla="*/ 1133 h 1973"/>
                <a:gd name="T50" fmla="*/ 2865 w 3695"/>
                <a:gd name="T51" fmla="*/ 981 h 1973"/>
                <a:gd name="T52" fmla="*/ 2706 w 3695"/>
                <a:gd name="T53" fmla="*/ 833 h 1973"/>
                <a:gd name="T54" fmla="*/ 2344 w 3695"/>
                <a:gd name="T55" fmla="*/ 833 h 1973"/>
                <a:gd name="T56" fmla="*/ 2344 w 3695"/>
                <a:gd name="T57" fmla="*/ 1133 h 1973"/>
                <a:gd name="T58" fmla="*/ 2893 w 3695"/>
                <a:gd name="T59" fmla="*/ 1539 h 1973"/>
                <a:gd name="T60" fmla="*/ 2717 w 3695"/>
                <a:gd name="T61" fmla="*/ 1380 h 1973"/>
                <a:gd name="T62" fmla="*/ 2344 w 3695"/>
                <a:gd name="T63" fmla="*/ 1380 h 1973"/>
                <a:gd name="T64" fmla="*/ 2344 w 3695"/>
                <a:gd name="T65" fmla="*/ 1701 h 1973"/>
                <a:gd name="T66" fmla="*/ 2717 w 3695"/>
                <a:gd name="T67" fmla="*/ 1701 h 1973"/>
                <a:gd name="T68" fmla="*/ 2717 w 3695"/>
                <a:gd name="T69" fmla="*/ 1699 h 1973"/>
                <a:gd name="T70" fmla="*/ 2893 w 3695"/>
                <a:gd name="T71" fmla="*/ 1539 h 1973"/>
                <a:gd name="T72" fmla="*/ 3405 w 3695"/>
                <a:gd name="T73" fmla="*/ 1947 h 1973"/>
                <a:gd name="T74" fmla="*/ 3695 w 3695"/>
                <a:gd name="T75" fmla="*/ 1947 h 1973"/>
                <a:gd name="T76" fmla="*/ 3695 w 3695"/>
                <a:gd name="T77" fmla="*/ 587 h 1973"/>
                <a:gd name="T78" fmla="*/ 3405 w 3695"/>
                <a:gd name="T79" fmla="*/ 587 h 1973"/>
                <a:gd name="T80" fmla="*/ 3405 w 3695"/>
                <a:gd name="T81" fmla="*/ 1947 h 1973"/>
                <a:gd name="T82" fmla="*/ 0 w 3695"/>
                <a:gd name="T83" fmla="*/ 194 h 1973"/>
                <a:gd name="T84" fmla="*/ 193 w 3695"/>
                <a:gd name="T85" fmla="*/ 387 h 1973"/>
                <a:gd name="T86" fmla="*/ 387 w 3695"/>
                <a:gd name="T87" fmla="*/ 194 h 1973"/>
                <a:gd name="T88" fmla="*/ 193 w 3695"/>
                <a:gd name="T89" fmla="*/ 0 h 1973"/>
                <a:gd name="T90" fmla="*/ 0 w 3695"/>
                <a:gd name="T91" fmla="*/ 194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95" h="1973">
                  <a:moveTo>
                    <a:pt x="897" y="1535"/>
                  </a:moveTo>
                  <a:cubicBezTo>
                    <a:pt x="993" y="1635"/>
                    <a:pt x="1141" y="1718"/>
                    <a:pt x="1329" y="1718"/>
                  </a:cubicBezTo>
                  <a:cubicBezTo>
                    <a:pt x="1488" y="1718"/>
                    <a:pt x="1567" y="1643"/>
                    <a:pt x="1567" y="1565"/>
                  </a:cubicBezTo>
                  <a:cubicBezTo>
                    <a:pt x="1567" y="1464"/>
                    <a:pt x="1448" y="1429"/>
                    <a:pt x="1291" y="1392"/>
                  </a:cubicBezTo>
                  <a:cubicBezTo>
                    <a:pt x="1070" y="1342"/>
                    <a:pt x="784" y="1281"/>
                    <a:pt x="784" y="978"/>
                  </a:cubicBezTo>
                  <a:cubicBezTo>
                    <a:pt x="784" y="751"/>
                    <a:pt x="979" y="568"/>
                    <a:pt x="1300" y="568"/>
                  </a:cubicBezTo>
                  <a:cubicBezTo>
                    <a:pt x="1516" y="568"/>
                    <a:pt x="1695" y="633"/>
                    <a:pt x="1830" y="758"/>
                  </a:cubicBezTo>
                  <a:cubicBezTo>
                    <a:pt x="1669" y="971"/>
                    <a:pt x="1669" y="971"/>
                    <a:pt x="1669" y="971"/>
                  </a:cubicBezTo>
                  <a:cubicBezTo>
                    <a:pt x="1560" y="870"/>
                    <a:pt x="1413" y="822"/>
                    <a:pt x="1281" y="822"/>
                  </a:cubicBezTo>
                  <a:cubicBezTo>
                    <a:pt x="1150" y="822"/>
                    <a:pt x="1080" y="880"/>
                    <a:pt x="1080" y="960"/>
                  </a:cubicBezTo>
                  <a:cubicBezTo>
                    <a:pt x="1080" y="1053"/>
                    <a:pt x="1194" y="1080"/>
                    <a:pt x="1350" y="1117"/>
                  </a:cubicBezTo>
                  <a:cubicBezTo>
                    <a:pt x="1575" y="1168"/>
                    <a:pt x="1859" y="1236"/>
                    <a:pt x="1859" y="1537"/>
                  </a:cubicBezTo>
                  <a:cubicBezTo>
                    <a:pt x="1859" y="1786"/>
                    <a:pt x="1682" y="1973"/>
                    <a:pt x="1316" y="1973"/>
                  </a:cubicBezTo>
                  <a:cubicBezTo>
                    <a:pt x="1054" y="1973"/>
                    <a:pt x="868" y="1886"/>
                    <a:pt x="739" y="1757"/>
                  </a:cubicBezTo>
                  <a:lnTo>
                    <a:pt x="897" y="1535"/>
                  </a:lnTo>
                  <a:close/>
                  <a:moveTo>
                    <a:pt x="3187" y="1581"/>
                  </a:moveTo>
                  <a:cubicBezTo>
                    <a:pt x="3187" y="1785"/>
                    <a:pt x="3051" y="1947"/>
                    <a:pt x="2792" y="1947"/>
                  </a:cubicBezTo>
                  <a:cubicBezTo>
                    <a:pt x="2055" y="1947"/>
                    <a:pt x="2055" y="1947"/>
                    <a:pt x="2055" y="1947"/>
                  </a:cubicBezTo>
                  <a:cubicBezTo>
                    <a:pt x="2055" y="587"/>
                    <a:pt x="2055" y="587"/>
                    <a:pt x="2055" y="587"/>
                  </a:cubicBezTo>
                  <a:cubicBezTo>
                    <a:pt x="2769" y="587"/>
                    <a:pt x="2769" y="587"/>
                    <a:pt x="2769" y="587"/>
                  </a:cubicBezTo>
                  <a:cubicBezTo>
                    <a:pt x="3027" y="587"/>
                    <a:pt x="3160" y="753"/>
                    <a:pt x="3160" y="934"/>
                  </a:cubicBezTo>
                  <a:cubicBezTo>
                    <a:pt x="3160" y="1105"/>
                    <a:pt x="3053" y="1220"/>
                    <a:pt x="2926" y="1246"/>
                  </a:cubicBezTo>
                  <a:cubicBezTo>
                    <a:pt x="3071" y="1269"/>
                    <a:pt x="3187" y="1410"/>
                    <a:pt x="3187" y="1581"/>
                  </a:cubicBezTo>
                  <a:close/>
                  <a:moveTo>
                    <a:pt x="2344" y="1133"/>
                  </a:moveTo>
                  <a:cubicBezTo>
                    <a:pt x="2706" y="1133"/>
                    <a:pt x="2706" y="1133"/>
                    <a:pt x="2706" y="1133"/>
                  </a:cubicBezTo>
                  <a:cubicBezTo>
                    <a:pt x="2804" y="1133"/>
                    <a:pt x="2865" y="1070"/>
                    <a:pt x="2865" y="981"/>
                  </a:cubicBezTo>
                  <a:cubicBezTo>
                    <a:pt x="2865" y="897"/>
                    <a:pt x="2804" y="833"/>
                    <a:pt x="2706" y="833"/>
                  </a:cubicBezTo>
                  <a:cubicBezTo>
                    <a:pt x="2344" y="833"/>
                    <a:pt x="2344" y="833"/>
                    <a:pt x="2344" y="833"/>
                  </a:cubicBezTo>
                  <a:lnTo>
                    <a:pt x="2344" y="1133"/>
                  </a:lnTo>
                  <a:close/>
                  <a:moveTo>
                    <a:pt x="2893" y="1539"/>
                  </a:moveTo>
                  <a:cubicBezTo>
                    <a:pt x="2893" y="1453"/>
                    <a:pt x="2832" y="1380"/>
                    <a:pt x="2717" y="1380"/>
                  </a:cubicBezTo>
                  <a:cubicBezTo>
                    <a:pt x="2344" y="1380"/>
                    <a:pt x="2344" y="1380"/>
                    <a:pt x="2344" y="1380"/>
                  </a:cubicBezTo>
                  <a:cubicBezTo>
                    <a:pt x="2344" y="1701"/>
                    <a:pt x="2344" y="1701"/>
                    <a:pt x="2344" y="1701"/>
                  </a:cubicBezTo>
                  <a:cubicBezTo>
                    <a:pt x="2717" y="1701"/>
                    <a:pt x="2717" y="1701"/>
                    <a:pt x="2717" y="1701"/>
                  </a:cubicBezTo>
                  <a:cubicBezTo>
                    <a:pt x="2717" y="1699"/>
                    <a:pt x="2717" y="1699"/>
                    <a:pt x="2717" y="1699"/>
                  </a:cubicBezTo>
                  <a:cubicBezTo>
                    <a:pt x="2827" y="1699"/>
                    <a:pt x="2893" y="1636"/>
                    <a:pt x="2893" y="1539"/>
                  </a:cubicBezTo>
                  <a:close/>
                  <a:moveTo>
                    <a:pt x="3405" y="1947"/>
                  </a:moveTo>
                  <a:cubicBezTo>
                    <a:pt x="3695" y="1947"/>
                    <a:pt x="3695" y="1947"/>
                    <a:pt x="3695" y="1947"/>
                  </a:cubicBezTo>
                  <a:cubicBezTo>
                    <a:pt x="3695" y="587"/>
                    <a:pt x="3695" y="587"/>
                    <a:pt x="3695" y="587"/>
                  </a:cubicBezTo>
                  <a:cubicBezTo>
                    <a:pt x="3405" y="587"/>
                    <a:pt x="3405" y="587"/>
                    <a:pt x="3405" y="587"/>
                  </a:cubicBezTo>
                  <a:lnTo>
                    <a:pt x="3405" y="1947"/>
                  </a:lnTo>
                  <a:close/>
                  <a:moveTo>
                    <a:pt x="0" y="194"/>
                  </a:move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256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02031F-B3E2-4C81-B254-53EF9056A8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0413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25407-30F4-46F1-9455-A1B612E954E5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2648" y="636625"/>
            <a:ext cx="10971212" cy="3600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C3FF8-18E9-4719-9C8C-94881CEB65C1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612648" y="1295400"/>
            <a:ext cx="4463732" cy="4351338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spcBef>
                <a:spcPts val="1200"/>
              </a:spcBef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438E01-9AD3-4611-B621-C217877BA2FC}"/>
              </a:ext>
            </a:extLst>
          </p:cNvPr>
          <p:cNvSpPr/>
          <p:nvPr userDrawn="1"/>
        </p:nvSpPr>
        <p:spPr bwMode="white">
          <a:xfrm>
            <a:off x="418346" y="-1"/>
            <a:ext cx="61714" cy="92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D3420-A3B0-4D31-833D-4BE32E00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5EEE505-3E71-478E-9F09-2F9E582C9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Can Be Entered at Insert tab &gt; Header and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17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86B89-177A-4860-BB81-590452A6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36" y="1439690"/>
            <a:ext cx="6163238" cy="4168090"/>
          </a:xfrm>
        </p:spPr>
        <p:txBody>
          <a:bodyPr anchor="t" anchorCtr="0"/>
          <a:lstStyle>
            <a:lvl1pPr>
              <a:lnSpc>
                <a:spcPct val="105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4E20-2961-46BE-9E94-AE428477F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4489" y="1725373"/>
            <a:ext cx="2964621" cy="3988040"/>
          </a:xfrm>
        </p:spPr>
        <p:txBody>
          <a:bodyPr/>
          <a:lstStyle>
            <a:lvl1pPr>
              <a:lnSpc>
                <a:spcPct val="120000"/>
              </a:lnSpc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028A-7E24-43D5-9163-92BB139E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02E-9DD6-405B-AB3F-9D3B334657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69C311-4757-4289-9774-9F75EEB06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4A89C-67CB-4697-98BC-59BA62E972D4}"/>
              </a:ext>
            </a:extLst>
          </p:cNvPr>
          <p:cNvSpPr/>
          <p:nvPr userDrawn="1"/>
        </p:nvSpPr>
        <p:spPr bwMode="gray">
          <a:xfrm>
            <a:off x="636270" y="1552575"/>
            <a:ext cx="127635" cy="2314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FE98A3-9055-47BD-8F36-0D49A52244B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37193" y="6149499"/>
            <a:ext cx="905492" cy="382746"/>
            <a:chOff x="479425" y="5372100"/>
            <a:chExt cx="1273175" cy="5381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45F0D17-CA1F-4A8D-B791-9BF1632E029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04838" y="5380038"/>
              <a:ext cx="234950" cy="236538"/>
            </a:xfrm>
            <a:custGeom>
              <a:avLst/>
              <a:gdLst>
                <a:gd name="T0" fmla="*/ 164 w 863"/>
                <a:gd name="T1" fmla="*/ 0 h 866"/>
                <a:gd name="T2" fmla="*/ 328 w 863"/>
                <a:gd name="T3" fmla="*/ 164 h 866"/>
                <a:gd name="T4" fmla="*/ 164 w 863"/>
                <a:gd name="T5" fmla="*/ 328 h 866"/>
                <a:gd name="T6" fmla="*/ 0 w 863"/>
                <a:gd name="T7" fmla="*/ 164 h 866"/>
                <a:gd name="T8" fmla="*/ 164 w 863"/>
                <a:gd name="T9" fmla="*/ 0 h 866"/>
                <a:gd name="T10" fmla="*/ 536 w 863"/>
                <a:gd name="T11" fmla="*/ 702 h 866"/>
                <a:gd name="T12" fmla="*/ 699 w 863"/>
                <a:gd name="T13" fmla="*/ 866 h 866"/>
                <a:gd name="T14" fmla="*/ 863 w 863"/>
                <a:gd name="T15" fmla="*/ 702 h 866"/>
                <a:gd name="T16" fmla="*/ 699 w 863"/>
                <a:gd name="T17" fmla="*/ 538 h 866"/>
                <a:gd name="T18" fmla="*/ 536 w 863"/>
                <a:gd name="T19" fmla="*/ 70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3" h="866">
                  <a:moveTo>
                    <a:pt x="164" y="0"/>
                  </a:moveTo>
                  <a:cubicBezTo>
                    <a:pt x="255" y="0"/>
                    <a:pt x="328" y="73"/>
                    <a:pt x="328" y="164"/>
                  </a:cubicBezTo>
                  <a:cubicBezTo>
                    <a:pt x="328" y="254"/>
                    <a:pt x="255" y="328"/>
                    <a:pt x="164" y="328"/>
                  </a:cubicBezTo>
                  <a:cubicBezTo>
                    <a:pt x="74" y="328"/>
                    <a:pt x="0" y="254"/>
                    <a:pt x="0" y="164"/>
                  </a:cubicBezTo>
                  <a:cubicBezTo>
                    <a:pt x="0" y="73"/>
                    <a:pt x="74" y="0"/>
                    <a:pt x="164" y="0"/>
                  </a:cubicBezTo>
                  <a:close/>
                  <a:moveTo>
                    <a:pt x="536" y="702"/>
                  </a:moveTo>
                  <a:cubicBezTo>
                    <a:pt x="536" y="793"/>
                    <a:pt x="609" y="866"/>
                    <a:pt x="699" y="866"/>
                  </a:cubicBezTo>
                  <a:cubicBezTo>
                    <a:pt x="790" y="866"/>
                    <a:pt x="863" y="793"/>
                    <a:pt x="863" y="702"/>
                  </a:cubicBezTo>
                  <a:cubicBezTo>
                    <a:pt x="863" y="612"/>
                    <a:pt x="790" y="538"/>
                    <a:pt x="699" y="538"/>
                  </a:cubicBezTo>
                  <a:cubicBezTo>
                    <a:pt x="609" y="538"/>
                    <a:pt x="536" y="612"/>
                    <a:pt x="536" y="702"/>
                  </a:cubicBezTo>
                  <a:close/>
                </a:path>
              </a:pathLst>
            </a:cu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F70B5F2-6C20-4EDE-B8B9-1E909F2AB3E8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79425" y="5386388"/>
              <a:ext cx="354013" cy="355600"/>
            </a:xfrm>
            <a:custGeom>
              <a:avLst/>
              <a:gdLst>
                <a:gd name="T0" fmla="*/ 1157 w 1297"/>
                <a:gd name="T1" fmla="*/ 1020 h 1299"/>
                <a:gd name="T2" fmla="*/ 1297 w 1297"/>
                <a:gd name="T3" fmla="*/ 1159 h 1299"/>
                <a:gd name="T4" fmla="*/ 1157 w 1297"/>
                <a:gd name="T5" fmla="*/ 1299 h 1299"/>
                <a:gd name="T6" fmla="*/ 1018 w 1297"/>
                <a:gd name="T7" fmla="*/ 1159 h 1299"/>
                <a:gd name="T8" fmla="*/ 1157 w 1297"/>
                <a:gd name="T9" fmla="*/ 1020 h 1299"/>
                <a:gd name="T10" fmla="*/ 483 w 1297"/>
                <a:gd name="T11" fmla="*/ 676 h 1299"/>
                <a:gd name="T12" fmla="*/ 622 w 1297"/>
                <a:gd name="T13" fmla="*/ 816 h 1299"/>
                <a:gd name="T14" fmla="*/ 762 w 1297"/>
                <a:gd name="T15" fmla="*/ 676 h 1299"/>
                <a:gd name="T16" fmla="*/ 622 w 1297"/>
                <a:gd name="T17" fmla="*/ 537 h 1299"/>
                <a:gd name="T18" fmla="*/ 483 w 1297"/>
                <a:gd name="T19" fmla="*/ 676 h 1299"/>
                <a:gd name="T20" fmla="*/ 0 w 1297"/>
                <a:gd name="T21" fmla="*/ 139 h 1299"/>
                <a:gd name="T22" fmla="*/ 139 w 1297"/>
                <a:gd name="T23" fmla="*/ 279 h 1299"/>
                <a:gd name="T24" fmla="*/ 279 w 1297"/>
                <a:gd name="T25" fmla="*/ 139 h 1299"/>
                <a:gd name="T26" fmla="*/ 139 w 1297"/>
                <a:gd name="T27" fmla="*/ 0 h 1299"/>
                <a:gd name="T28" fmla="*/ 0 w 1297"/>
                <a:gd name="T29" fmla="*/ 13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7" h="1299">
                  <a:moveTo>
                    <a:pt x="1157" y="1020"/>
                  </a:moveTo>
                  <a:cubicBezTo>
                    <a:pt x="1234" y="1020"/>
                    <a:pt x="1297" y="1082"/>
                    <a:pt x="1297" y="1159"/>
                  </a:cubicBezTo>
                  <a:cubicBezTo>
                    <a:pt x="1297" y="1236"/>
                    <a:pt x="1234" y="1299"/>
                    <a:pt x="1157" y="1299"/>
                  </a:cubicBezTo>
                  <a:cubicBezTo>
                    <a:pt x="1080" y="1299"/>
                    <a:pt x="1018" y="1236"/>
                    <a:pt x="1018" y="1159"/>
                  </a:cubicBezTo>
                  <a:cubicBezTo>
                    <a:pt x="1018" y="1082"/>
                    <a:pt x="1080" y="1020"/>
                    <a:pt x="1157" y="1020"/>
                  </a:cubicBezTo>
                  <a:close/>
                  <a:moveTo>
                    <a:pt x="483" y="676"/>
                  </a:moveTo>
                  <a:cubicBezTo>
                    <a:pt x="483" y="753"/>
                    <a:pt x="545" y="816"/>
                    <a:pt x="622" y="816"/>
                  </a:cubicBezTo>
                  <a:cubicBezTo>
                    <a:pt x="699" y="816"/>
                    <a:pt x="762" y="753"/>
                    <a:pt x="762" y="676"/>
                  </a:cubicBezTo>
                  <a:cubicBezTo>
                    <a:pt x="762" y="599"/>
                    <a:pt x="699" y="537"/>
                    <a:pt x="622" y="537"/>
                  </a:cubicBezTo>
                  <a:cubicBezTo>
                    <a:pt x="545" y="537"/>
                    <a:pt x="483" y="599"/>
                    <a:pt x="483" y="676"/>
                  </a:cubicBezTo>
                  <a:close/>
                  <a:moveTo>
                    <a:pt x="0" y="139"/>
                  </a:moveTo>
                  <a:cubicBezTo>
                    <a:pt x="0" y="216"/>
                    <a:pt x="62" y="279"/>
                    <a:pt x="139" y="279"/>
                  </a:cubicBezTo>
                  <a:cubicBezTo>
                    <a:pt x="216" y="279"/>
                    <a:pt x="279" y="216"/>
                    <a:pt x="279" y="139"/>
                  </a:cubicBezTo>
                  <a:cubicBezTo>
                    <a:pt x="279" y="62"/>
                    <a:pt x="216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lose/>
                </a:path>
              </a:pathLst>
            </a:cu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CF9D4B-9F96-437D-A7A2-40A92891E5A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42950" y="5372100"/>
              <a:ext cx="1009650" cy="538163"/>
            </a:xfrm>
            <a:custGeom>
              <a:avLst/>
              <a:gdLst>
                <a:gd name="T0" fmla="*/ 897 w 3695"/>
                <a:gd name="T1" fmla="*/ 1535 h 1973"/>
                <a:gd name="T2" fmla="*/ 1329 w 3695"/>
                <a:gd name="T3" fmla="*/ 1718 h 1973"/>
                <a:gd name="T4" fmla="*/ 1567 w 3695"/>
                <a:gd name="T5" fmla="*/ 1565 h 1973"/>
                <a:gd name="T6" fmla="*/ 1291 w 3695"/>
                <a:gd name="T7" fmla="*/ 1392 h 1973"/>
                <a:gd name="T8" fmla="*/ 784 w 3695"/>
                <a:gd name="T9" fmla="*/ 978 h 1973"/>
                <a:gd name="T10" fmla="*/ 1300 w 3695"/>
                <a:gd name="T11" fmla="*/ 568 h 1973"/>
                <a:gd name="T12" fmla="*/ 1830 w 3695"/>
                <a:gd name="T13" fmla="*/ 758 h 1973"/>
                <a:gd name="T14" fmla="*/ 1669 w 3695"/>
                <a:gd name="T15" fmla="*/ 971 h 1973"/>
                <a:gd name="T16" fmla="*/ 1281 w 3695"/>
                <a:gd name="T17" fmla="*/ 822 h 1973"/>
                <a:gd name="T18" fmla="*/ 1080 w 3695"/>
                <a:gd name="T19" fmla="*/ 960 h 1973"/>
                <a:gd name="T20" fmla="*/ 1350 w 3695"/>
                <a:gd name="T21" fmla="*/ 1117 h 1973"/>
                <a:gd name="T22" fmla="*/ 1859 w 3695"/>
                <a:gd name="T23" fmla="*/ 1537 h 1973"/>
                <a:gd name="T24" fmla="*/ 1316 w 3695"/>
                <a:gd name="T25" fmla="*/ 1973 h 1973"/>
                <a:gd name="T26" fmla="*/ 739 w 3695"/>
                <a:gd name="T27" fmla="*/ 1757 h 1973"/>
                <a:gd name="T28" fmla="*/ 897 w 3695"/>
                <a:gd name="T29" fmla="*/ 1535 h 1973"/>
                <a:gd name="T30" fmla="*/ 3187 w 3695"/>
                <a:gd name="T31" fmla="*/ 1581 h 1973"/>
                <a:gd name="T32" fmla="*/ 2792 w 3695"/>
                <a:gd name="T33" fmla="*/ 1947 h 1973"/>
                <a:gd name="T34" fmla="*/ 2055 w 3695"/>
                <a:gd name="T35" fmla="*/ 1947 h 1973"/>
                <a:gd name="T36" fmla="*/ 2055 w 3695"/>
                <a:gd name="T37" fmla="*/ 587 h 1973"/>
                <a:gd name="T38" fmla="*/ 2769 w 3695"/>
                <a:gd name="T39" fmla="*/ 587 h 1973"/>
                <a:gd name="T40" fmla="*/ 3160 w 3695"/>
                <a:gd name="T41" fmla="*/ 934 h 1973"/>
                <a:gd name="T42" fmla="*/ 2926 w 3695"/>
                <a:gd name="T43" fmla="*/ 1246 h 1973"/>
                <a:gd name="T44" fmla="*/ 3187 w 3695"/>
                <a:gd name="T45" fmla="*/ 1581 h 1973"/>
                <a:gd name="T46" fmla="*/ 2344 w 3695"/>
                <a:gd name="T47" fmla="*/ 1133 h 1973"/>
                <a:gd name="T48" fmla="*/ 2706 w 3695"/>
                <a:gd name="T49" fmla="*/ 1133 h 1973"/>
                <a:gd name="T50" fmla="*/ 2865 w 3695"/>
                <a:gd name="T51" fmla="*/ 981 h 1973"/>
                <a:gd name="T52" fmla="*/ 2706 w 3695"/>
                <a:gd name="T53" fmla="*/ 833 h 1973"/>
                <a:gd name="T54" fmla="*/ 2344 w 3695"/>
                <a:gd name="T55" fmla="*/ 833 h 1973"/>
                <a:gd name="T56" fmla="*/ 2344 w 3695"/>
                <a:gd name="T57" fmla="*/ 1133 h 1973"/>
                <a:gd name="T58" fmla="*/ 2893 w 3695"/>
                <a:gd name="T59" fmla="*/ 1539 h 1973"/>
                <a:gd name="T60" fmla="*/ 2717 w 3695"/>
                <a:gd name="T61" fmla="*/ 1380 h 1973"/>
                <a:gd name="T62" fmla="*/ 2344 w 3695"/>
                <a:gd name="T63" fmla="*/ 1380 h 1973"/>
                <a:gd name="T64" fmla="*/ 2344 w 3695"/>
                <a:gd name="T65" fmla="*/ 1701 h 1973"/>
                <a:gd name="T66" fmla="*/ 2717 w 3695"/>
                <a:gd name="T67" fmla="*/ 1701 h 1973"/>
                <a:gd name="T68" fmla="*/ 2717 w 3695"/>
                <a:gd name="T69" fmla="*/ 1699 h 1973"/>
                <a:gd name="T70" fmla="*/ 2893 w 3695"/>
                <a:gd name="T71" fmla="*/ 1539 h 1973"/>
                <a:gd name="T72" fmla="*/ 3405 w 3695"/>
                <a:gd name="T73" fmla="*/ 1947 h 1973"/>
                <a:gd name="T74" fmla="*/ 3695 w 3695"/>
                <a:gd name="T75" fmla="*/ 1947 h 1973"/>
                <a:gd name="T76" fmla="*/ 3695 w 3695"/>
                <a:gd name="T77" fmla="*/ 587 h 1973"/>
                <a:gd name="T78" fmla="*/ 3405 w 3695"/>
                <a:gd name="T79" fmla="*/ 587 h 1973"/>
                <a:gd name="T80" fmla="*/ 3405 w 3695"/>
                <a:gd name="T81" fmla="*/ 1947 h 1973"/>
                <a:gd name="T82" fmla="*/ 0 w 3695"/>
                <a:gd name="T83" fmla="*/ 194 h 1973"/>
                <a:gd name="T84" fmla="*/ 193 w 3695"/>
                <a:gd name="T85" fmla="*/ 387 h 1973"/>
                <a:gd name="T86" fmla="*/ 387 w 3695"/>
                <a:gd name="T87" fmla="*/ 194 h 1973"/>
                <a:gd name="T88" fmla="*/ 193 w 3695"/>
                <a:gd name="T89" fmla="*/ 0 h 1973"/>
                <a:gd name="T90" fmla="*/ 0 w 3695"/>
                <a:gd name="T91" fmla="*/ 194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95" h="1973">
                  <a:moveTo>
                    <a:pt x="897" y="1535"/>
                  </a:moveTo>
                  <a:cubicBezTo>
                    <a:pt x="993" y="1635"/>
                    <a:pt x="1141" y="1718"/>
                    <a:pt x="1329" y="1718"/>
                  </a:cubicBezTo>
                  <a:cubicBezTo>
                    <a:pt x="1488" y="1718"/>
                    <a:pt x="1567" y="1643"/>
                    <a:pt x="1567" y="1565"/>
                  </a:cubicBezTo>
                  <a:cubicBezTo>
                    <a:pt x="1567" y="1464"/>
                    <a:pt x="1448" y="1429"/>
                    <a:pt x="1291" y="1392"/>
                  </a:cubicBezTo>
                  <a:cubicBezTo>
                    <a:pt x="1070" y="1342"/>
                    <a:pt x="784" y="1281"/>
                    <a:pt x="784" y="978"/>
                  </a:cubicBezTo>
                  <a:cubicBezTo>
                    <a:pt x="784" y="751"/>
                    <a:pt x="979" y="568"/>
                    <a:pt x="1300" y="568"/>
                  </a:cubicBezTo>
                  <a:cubicBezTo>
                    <a:pt x="1516" y="568"/>
                    <a:pt x="1695" y="633"/>
                    <a:pt x="1830" y="758"/>
                  </a:cubicBezTo>
                  <a:cubicBezTo>
                    <a:pt x="1669" y="971"/>
                    <a:pt x="1669" y="971"/>
                    <a:pt x="1669" y="971"/>
                  </a:cubicBezTo>
                  <a:cubicBezTo>
                    <a:pt x="1560" y="870"/>
                    <a:pt x="1413" y="822"/>
                    <a:pt x="1281" y="822"/>
                  </a:cubicBezTo>
                  <a:cubicBezTo>
                    <a:pt x="1150" y="822"/>
                    <a:pt x="1080" y="880"/>
                    <a:pt x="1080" y="960"/>
                  </a:cubicBezTo>
                  <a:cubicBezTo>
                    <a:pt x="1080" y="1053"/>
                    <a:pt x="1194" y="1080"/>
                    <a:pt x="1350" y="1117"/>
                  </a:cubicBezTo>
                  <a:cubicBezTo>
                    <a:pt x="1575" y="1168"/>
                    <a:pt x="1859" y="1236"/>
                    <a:pt x="1859" y="1537"/>
                  </a:cubicBezTo>
                  <a:cubicBezTo>
                    <a:pt x="1859" y="1786"/>
                    <a:pt x="1682" y="1973"/>
                    <a:pt x="1316" y="1973"/>
                  </a:cubicBezTo>
                  <a:cubicBezTo>
                    <a:pt x="1054" y="1973"/>
                    <a:pt x="868" y="1886"/>
                    <a:pt x="739" y="1757"/>
                  </a:cubicBezTo>
                  <a:lnTo>
                    <a:pt x="897" y="1535"/>
                  </a:lnTo>
                  <a:close/>
                  <a:moveTo>
                    <a:pt x="3187" y="1581"/>
                  </a:moveTo>
                  <a:cubicBezTo>
                    <a:pt x="3187" y="1785"/>
                    <a:pt x="3051" y="1947"/>
                    <a:pt x="2792" y="1947"/>
                  </a:cubicBezTo>
                  <a:cubicBezTo>
                    <a:pt x="2055" y="1947"/>
                    <a:pt x="2055" y="1947"/>
                    <a:pt x="2055" y="1947"/>
                  </a:cubicBezTo>
                  <a:cubicBezTo>
                    <a:pt x="2055" y="587"/>
                    <a:pt x="2055" y="587"/>
                    <a:pt x="2055" y="587"/>
                  </a:cubicBezTo>
                  <a:cubicBezTo>
                    <a:pt x="2769" y="587"/>
                    <a:pt x="2769" y="587"/>
                    <a:pt x="2769" y="587"/>
                  </a:cubicBezTo>
                  <a:cubicBezTo>
                    <a:pt x="3027" y="587"/>
                    <a:pt x="3160" y="753"/>
                    <a:pt x="3160" y="934"/>
                  </a:cubicBezTo>
                  <a:cubicBezTo>
                    <a:pt x="3160" y="1105"/>
                    <a:pt x="3053" y="1220"/>
                    <a:pt x="2926" y="1246"/>
                  </a:cubicBezTo>
                  <a:cubicBezTo>
                    <a:pt x="3071" y="1269"/>
                    <a:pt x="3187" y="1410"/>
                    <a:pt x="3187" y="1581"/>
                  </a:cubicBezTo>
                  <a:close/>
                  <a:moveTo>
                    <a:pt x="2344" y="1133"/>
                  </a:moveTo>
                  <a:cubicBezTo>
                    <a:pt x="2706" y="1133"/>
                    <a:pt x="2706" y="1133"/>
                    <a:pt x="2706" y="1133"/>
                  </a:cubicBezTo>
                  <a:cubicBezTo>
                    <a:pt x="2804" y="1133"/>
                    <a:pt x="2865" y="1070"/>
                    <a:pt x="2865" y="981"/>
                  </a:cubicBezTo>
                  <a:cubicBezTo>
                    <a:pt x="2865" y="897"/>
                    <a:pt x="2804" y="833"/>
                    <a:pt x="2706" y="833"/>
                  </a:cubicBezTo>
                  <a:cubicBezTo>
                    <a:pt x="2344" y="833"/>
                    <a:pt x="2344" y="833"/>
                    <a:pt x="2344" y="833"/>
                  </a:cubicBezTo>
                  <a:lnTo>
                    <a:pt x="2344" y="1133"/>
                  </a:lnTo>
                  <a:close/>
                  <a:moveTo>
                    <a:pt x="2893" y="1539"/>
                  </a:moveTo>
                  <a:cubicBezTo>
                    <a:pt x="2893" y="1453"/>
                    <a:pt x="2832" y="1380"/>
                    <a:pt x="2717" y="1380"/>
                  </a:cubicBezTo>
                  <a:cubicBezTo>
                    <a:pt x="2344" y="1380"/>
                    <a:pt x="2344" y="1380"/>
                    <a:pt x="2344" y="1380"/>
                  </a:cubicBezTo>
                  <a:cubicBezTo>
                    <a:pt x="2344" y="1701"/>
                    <a:pt x="2344" y="1701"/>
                    <a:pt x="2344" y="1701"/>
                  </a:cubicBezTo>
                  <a:cubicBezTo>
                    <a:pt x="2717" y="1701"/>
                    <a:pt x="2717" y="1701"/>
                    <a:pt x="2717" y="1701"/>
                  </a:cubicBezTo>
                  <a:cubicBezTo>
                    <a:pt x="2717" y="1699"/>
                    <a:pt x="2717" y="1699"/>
                    <a:pt x="2717" y="1699"/>
                  </a:cubicBezTo>
                  <a:cubicBezTo>
                    <a:pt x="2827" y="1699"/>
                    <a:pt x="2893" y="1636"/>
                    <a:pt x="2893" y="1539"/>
                  </a:cubicBezTo>
                  <a:close/>
                  <a:moveTo>
                    <a:pt x="3405" y="1947"/>
                  </a:moveTo>
                  <a:cubicBezTo>
                    <a:pt x="3695" y="1947"/>
                    <a:pt x="3695" y="1947"/>
                    <a:pt x="3695" y="1947"/>
                  </a:cubicBezTo>
                  <a:cubicBezTo>
                    <a:pt x="3695" y="587"/>
                    <a:pt x="3695" y="587"/>
                    <a:pt x="3695" y="587"/>
                  </a:cubicBezTo>
                  <a:cubicBezTo>
                    <a:pt x="3405" y="587"/>
                    <a:pt x="3405" y="587"/>
                    <a:pt x="3405" y="587"/>
                  </a:cubicBezTo>
                  <a:lnTo>
                    <a:pt x="3405" y="1947"/>
                  </a:lnTo>
                  <a:close/>
                  <a:moveTo>
                    <a:pt x="0" y="194"/>
                  </a:move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938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he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E74CB58-AC5E-46B8-B2F3-05D9BF3DD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86B89-177A-4860-BB81-590452A6C5FF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1181456" y="1511342"/>
            <a:ext cx="9643860" cy="2745105"/>
          </a:xfrm>
        </p:spPr>
        <p:txBody>
          <a:bodyPr anchor="b" anchorCtr="0"/>
          <a:lstStyle>
            <a:lvl1pPr>
              <a:lnSpc>
                <a:spcPct val="100000"/>
              </a:lnSpc>
              <a:defRPr sz="4000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028A-7E24-43D5-9163-92BB139E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69C311-4757-4289-9774-9F75EEB06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Can Be Entered at Insert tab &gt; Header and Footer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4A89C-67CB-4697-98BC-59BA62E972D4}"/>
              </a:ext>
            </a:extLst>
          </p:cNvPr>
          <p:cNvSpPr/>
          <p:nvPr userDrawn="1"/>
        </p:nvSpPr>
        <p:spPr>
          <a:xfrm>
            <a:off x="636270" y="2567939"/>
            <a:ext cx="127635" cy="1575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8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he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0A5B27-18A9-4004-AFD6-F563BCE62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86B89-177A-4860-BB81-590452A6C5FF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1181455" y="1416051"/>
            <a:ext cx="6212403" cy="3607314"/>
          </a:xfrm>
        </p:spPr>
        <p:txBody>
          <a:bodyPr anchor="b" anchorCtr="0"/>
          <a:lstStyle>
            <a:lvl1pPr>
              <a:lnSpc>
                <a:spcPct val="100000"/>
              </a:lnSpc>
              <a:defRPr sz="4000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028A-7E24-43D5-9163-92BB139E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69C311-4757-4289-9774-9F75EEB06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Can Be Entered at Insert tab &gt; Header and Footer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4A89C-67CB-4697-98BC-59BA62E972D4}"/>
              </a:ext>
            </a:extLst>
          </p:cNvPr>
          <p:cNvSpPr/>
          <p:nvPr userDrawn="1"/>
        </p:nvSpPr>
        <p:spPr>
          <a:xfrm>
            <a:off x="636270" y="2082165"/>
            <a:ext cx="127635" cy="2849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FE98A3-9055-47BD-8F36-0D49A52244B0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637193" y="6149499"/>
            <a:ext cx="905492" cy="382746"/>
            <a:chOff x="479425" y="5372100"/>
            <a:chExt cx="1273175" cy="5381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45F0D17-CA1F-4A8D-B791-9BF1632E0299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604838" y="5380038"/>
              <a:ext cx="234950" cy="236538"/>
            </a:xfrm>
            <a:custGeom>
              <a:avLst/>
              <a:gdLst>
                <a:gd name="T0" fmla="*/ 164 w 863"/>
                <a:gd name="T1" fmla="*/ 0 h 866"/>
                <a:gd name="T2" fmla="*/ 328 w 863"/>
                <a:gd name="T3" fmla="*/ 164 h 866"/>
                <a:gd name="T4" fmla="*/ 164 w 863"/>
                <a:gd name="T5" fmla="*/ 328 h 866"/>
                <a:gd name="T6" fmla="*/ 0 w 863"/>
                <a:gd name="T7" fmla="*/ 164 h 866"/>
                <a:gd name="T8" fmla="*/ 164 w 863"/>
                <a:gd name="T9" fmla="*/ 0 h 866"/>
                <a:gd name="T10" fmla="*/ 536 w 863"/>
                <a:gd name="T11" fmla="*/ 702 h 866"/>
                <a:gd name="T12" fmla="*/ 699 w 863"/>
                <a:gd name="T13" fmla="*/ 866 h 866"/>
                <a:gd name="T14" fmla="*/ 863 w 863"/>
                <a:gd name="T15" fmla="*/ 702 h 866"/>
                <a:gd name="T16" fmla="*/ 699 w 863"/>
                <a:gd name="T17" fmla="*/ 538 h 866"/>
                <a:gd name="T18" fmla="*/ 536 w 863"/>
                <a:gd name="T19" fmla="*/ 70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3" h="866">
                  <a:moveTo>
                    <a:pt x="164" y="0"/>
                  </a:moveTo>
                  <a:cubicBezTo>
                    <a:pt x="255" y="0"/>
                    <a:pt x="328" y="73"/>
                    <a:pt x="328" y="164"/>
                  </a:cubicBezTo>
                  <a:cubicBezTo>
                    <a:pt x="328" y="254"/>
                    <a:pt x="255" y="328"/>
                    <a:pt x="164" y="328"/>
                  </a:cubicBezTo>
                  <a:cubicBezTo>
                    <a:pt x="74" y="328"/>
                    <a:pt x="0" y="254"/>
                    <a:pt x="0" y="164"/>
                  </a:cubicBezTo>
                  <a:cubicBezTo>
                    <a:pt x="0" y="73"/>
                    <a:pt x="74" y="0"/>
                    <a:pt x="164" y="0"/>
                  </a:cubicBezTo>
                  <a:close/>
                  <a:moveTo>
                    <a:pt x="536" y="702"/>
                  </a:moveTo>
                  <a:cubicBezTo>
                    <a:pt x="536" y="793"/>
                    <a:pt x="609" y="866"/>
                    <a:pt x="699" y="866"/>
                  </a:cubicBezTo>
                  <a:cubicBezTo>
                    <a:pt x="790" y="866"/>
                    <a:pt x="863" y="793"/>
                    <a:pt x="863" y="702"/>
                  </a:cubicBezTo>
                  <a:cubicBezTo>
                    <a:pt x="863" y="612"/>
                    <a:pt x="790" y="538"/>
                    <a:pt x="699" y="538"/>
                  </a:cubicBezTo>
                  <a:cubicBezTo>
                    <a:pt x="609" y="538"/>
                    <a:pt x="536" y="612"/>
                    <a:pt x="536" y="702"/>
                  </a:cubicBezTo>
                  <a:close/>
                </a:path>
              </a:pathLst>
            </a:cu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F70B5F2-6C20-4EDE-B8B9-1E909F2AB3E8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479425" y="5386388"/>
              <a:ext cx="354013" cy="355600"/>
            </a:xfrm>
            <a:custGeom>
              <a:avLst/>
              <a:gdLst>
                <a:gd name="T0" fmla="*/ 1157 w 1297"/>
                <a:gd name="T1" fmla="*/ 1020 h 1299"/>
                <a:gd name="T2" fmla="*/ 1297 w 1297"/>
                <a:gd name="T3" fmla="*/ 1159 h 1299"/>
                <a:gd name="T4" fmla="*/ 1157 w 1297"/>
                <a:gd name="T5" fmla="*/ 1299 h 1299"/>
                <a:gd name="T6" fmla="*/ 1018 w 1297"/>
                <a:gd name="T7" fmla="*/ 1159 h 1299"/>
                <a:gd name="T8" fmla="*/ 1157 w 1297"/>
                <a:gd name="T9" fmla="*/ 1020 h 1299"/>
                <a:gd name="T10" fmla="*/ 483 w 1297"/>
                <a:gd name="T11" fmla="*/ 676 h 1299"/>
                <a:gd name="T12" fmla="*/ 622 w 1297"/>
                <a:gd name="T13" fmla="*/ 816 h 1299"/>
                <a:gd name="T14" fmla="*/ 762 w 1297"/>
                <a:gd name="T15" fmla="*/ 676 h 1299"/>
                <a:gd name="T16" fmla="*/ 622 w 1297"/>
                <a:gd name="T17" fmla="*/ 537 h 1299"/>
                <a:gd name="T18" fmla="*/ 483 w 1297"/>
                <a:gd name="T19" fmla="*/ 676 h 1299"/>
                <a:gd name="T20" fmla="*/ 0 w 1297"/>
                <a:gd name="T21" fmla="*/ 139 h 1299"/>
                <a:gd name="T22" fmla="*/ 139 w 1297"/>
                <a:gd name="T23" fmla="*/ 279 h 1299"/>
                <a:gd name="T24" fmla="*/ 279 w 1297"/>
                <a:gd name="T25" fmla="*/ 139 h 1299"/>
                <a:gd name="T26" fmla="*/ 139 w 1297"/>
                <a:gd name="T27" fmla="*/ 0 h 1299"/>
                <a:gd name="T28" fmla="*/ 0 w 1297"/>
                <a:gd name="T29" fmla="*/ 13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7" h="1299">
                  <a:moveTo>
                    <a:pt x="1157" y="1020"/>
                  </a:moveTo>
                  <a:cubicBezTo>
                    <a:pt x="1234" y="1020"/>
                    <a:pt x="1297" y="1082"/>
                    <a:pt x="1297" y="1159"/>
                  </a:cubicBezTo>
                  <a:cubicBezTo>
                    <a:pt x="1297" y="1236"/>
                    <a:pt x="1234" y="1299"/>
                    <a:pt x="1157" y="1299"/>
                  </a:cubicBezTo>
                  <a:cubicBezTo>
                    <a:pt x="1080" y="1299"/>
                    <a:pt x="1018" y="1236"/>
                    <a:pt x="1018" y="1159"/>
                  </a:cubicBezTo>
                  <a:cubicBezTo>
                    <a:pt x="1018" y="1082"/>
                    <a:pt x="1080" y="1020"/>
                    <a:pt x="1157" y="1020"/>
                  </a:cubicBezTo>
                  <a:close/>
                  <a:moveTo>
                    <a:pt x="483" y="676"/>
                  </a:moveTo>
                  <a:cubicBezTo>
                    <a:pt x="483" y="753"/>
                    <a:pt x="545" y="816"/>
                    <a:pt x="622" y="816"/>
                  </a:cubicBezTo>
                  <a:cubicBezTo>
                    <a:pt x="699" y="816"/>
                    <a:pt x="762" y="753"/>
                    <a:pt x="762" y="676"/>
                  </a:cubicBezTo>
                  <a:cubicBezTo>
                    <a:pt x="762" y="599"/>
                    <a:pt x="699" y="537"/>
                    <a:pt x="622" y="537"/>
                  </a:cubicBezTo>
                  <a:cubicBezTo>
                    <a:pt x="545" y="537"/>
                    <a:pt x="483" y="599"/>
                    <a:pt x="483" y="676"/>
                  </a:cubicBezTo>
                  <a:close/>
                  <a:moveTo>
                    <a:pt x="0" y="139"/>
                  </a:moveTo>
                  <a:cubicBezTo>
                    <a:pt x="0" y="216"/>
                    <a:pt x="62" y="279"/>
                    <a:pt x="139" y="279"/>
                  </a:cubicBezTo>
                  <a:cubicBezTo>
                    <a:pt x="216" y="279"/>
                    <a:pt x="279" y="216"/>
                    <a:pt x="279" y="139"/>
                  </a:cubicBezTo>
                  <a:cubicBezTo>
                    <a:pt x="279" y="62"/>
                    <a:pt x="216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lose/>
                </a:path>
              </a:pathLst>
            </a:cu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CF9D4B-9F96-437D-A7A2-40A92891E5A6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742950" y="5372100"/>
              <a:ext cx="1009650" cy="538163"/>
            </a:xfrm>
            <a:custGeom>
              <a:avLst/>
              <a:gdLst>
                <a:gd name="T0" fmla="*/ 897 w 3695"/>
                <a:gd name="T1" fmla="*/ 1535 h 1973"/>
                <a:gd name="T2" fmla="*/ 1329 w 3695"/>
                <a:gd name="T3" fmla="*/ 1718 h 1973"/>
                <a:gd name="T4" fmla="*/ 1567 w 3695"/>
                <a:gd name="T5" fmla="*/ 1565 h 1973"/>
                <a:gd name="T6" fmla="*/ 1291 w 3695"/>
                <a:gd name="T7" fmla="*/ 1392 h 1973"/>
                <a:gd name="T8" fmla="*/ 784 w 3695"/>
                <a:gd name="T9" fmla="*/ 978 h 1973"/>
                <a:gd name="T10" fmla="*/ 1300 w 3695"/>
                <a:gd name="T11" fmla="*/ 568 h 1973"/>
                <a:gd name="T12" fmla="*/ 1830 w 3695"/>
                <a:gd name="T13" fmla="*/ 758 h 1973"/>
                <a:gd name="T14" fmla="*/ 1669 w 3695"/>
                <a:gd name="T15" fmla="*/ 971 h 1973"/>
                <a:gd name="T16" fmla="*/ 1281 w 3695"/>
                <a:gd name="T17" fmla="*/ 822 h 1973"/>
                <a:gd name="T18" fmla="*/ 1080 w 3695"/>
                <a:gd name="T19" fmla="*/ 960 h 1973"/>
                <a:gd name="T20" fmla="*/ 1350 w 3695"/>
                <a:gd name="T21" fmla="*/ 1117 h 1973"/>
                <a:gd name="T22" fmla="*/ 1859 w 3695"/>
                <a:gd name="T23" fmla="*/ 1537 h 1973"/>
                <a:gd name="T24" fmla="*/ 1316 w 3695"/>
                <a:gd name="T25" fmla="*/ 1973 h 1973"/>
                <a:gd name="T26" fmla="*/ 739 w 3695"/>
                <a:gd name="T27" fmla="*/ 1757 h 1973"/>
                <a:gd name="T28" fmla="*/ 897 w 3695"/>
                <a:gd name="T29" fmla="*/ 1535 h 1973"/>
                <a:gd name="T30" fmla="*/ 3187 w 3695"/>
                <a:gd name="T31" fmla="*/ 1581 h 1973"/>
                <a:gd name="T32" fmla="*/ 2792 w 3695"/>
                <a:gd name="T33" fmla="*/ 1947 h 1973"/>
                <a:gd name="T34" fmla="*/ 2055 w 3695"/>
                <a:gd name="T35" fmla="*/ 1947 h 1973"/>
                <a:gd name="T36" fmla="*/ 2055 w 3695"/>
                <a:gd name="T37" fmla="*/ 587 h 1973"/>
                <a:gd name="T38" fmla="*/ 2769 w 3695"/>
                <a:gd name="T39" fmla="*/ 587 h 1973"/>
                <a:gd name="T40" fmla="*/ 3160 w 3695"/>
                <a:gd name="T41" fmla="*/ 934 h 1973"/>
                <a:gd name="T42" fmla="*/ 2926 w 3695"/>
                <a:gd name="T43" fmla="*/ 1246 h 1973"/>
                <a:gd name="T44" fmla="*/ 3187 w 3695"/>
                <a:gd name="T45" fmla="*/ 1581 h 1973"/>
                <a:gd name="T46" fmla="*/ 2344 w 3695"/>
                <a:gd name="T47" fmla="*/ 1133 h 1973"/>
                <a:gd name="T48" fmla="*/ 2706 w 3695"/>
                <a:gd name="T49" fmla="*/ 1133 h 1973"/>
                <a:gd name="T50" fmla="*/ 2865 w 3695"/>
                <a:gd name="T51" fmla="*/ 981 h 1973"/>
                <a:gd name="T52" fmla="*/ 2706 w 3695"/>
                <a:gd name="T53" fmla="*/ 833 h 1973"/>
                <a:gd name="T54" fmla="*/ 2344 w 3695"/>
                <a:gd name="T55" fmla="*/ 833 h 1973"/>
                <a:gd name="T56" fmla="*/ 2344 w 3695"/>
                <a:gd name="T57" fmla="*/ 1133 h 1973"/>
                <a:gd name="T58" fmla="*/ 2893 w 3695"/>
                <a:gd name="T59" fmla="*/ 1539 h 1973"/>
                <a:gd name="T60" fmla="*/ 2717 w 3695"/>
                <a:gd name="T61" fmla="*/ 1380 h 1973"/>
                <a:gd name="T62" fmla="*/ 2344 w 3695"/>
                <a:gd name="T63" fmla="*/ 1380 h 1973"/>
                <a:gd name="T64" fmla="*/ 2344 w 3695"/>
                <a:gd name="T65" fmla="*/ 1701 h 1973"/>
                <a:gd name="T66" fmla="*/ 2717 w 3695"/>
                <a:gd name="T67" fmla="*/ 1701 h 1973"/>
                <a:gd name="T68" fmla="*/ 2717 w 3695"/>
                <a:gd name="T69" fmla="*/ 1699 h 1973"/>
                <a:gd name="T70" fmla="*/ 2893 w 3695"/>
                <a:gd name="T71" fmla="*/ 1539 h 1973"/>
                <a:gd name="T72" fmla="*/ 3405 w 3695"/>
                <a:gd name="T73" fmla="*/ 1947 h 1973"/>
                <a:gd name="T74" fmla="*/ 3695 w 3695"/>
                <a:gd name="T75" fmla="*/ 1947 h 1973"/>
                <a:gd name="T76" fmla="*/ 3695 w 3695"/>
                <a:gd name="T77" fmla="*/ 587 h 1973"/>
                <a:gd name="T78" fmla="*/ 3405 w 3695"/>
                <a:gd name="T79" fmla="*/ 587 h 1973"/>
                <a:gd name="T80" fmla="*/ 3405 w 3695"/>
                <a:gd name="T81" fmla="*/ 1947 h 1973"/>
                <a:gd name="T82" fmla="*/ 0 w 3695"/>
                <a:gd name="T83" fmla="*/ 194 h 1973"/>
                <a:gd name="T84" fmla="*/ 193 w 3695"/>
                <a:gd name="T85" fmla="*/ 387 h 1973"/>
                <a:gd name="T86" fmla="*/ 387 w 3695"/>
                <a:gd name="T87" fmla="*/ 194 h 1973"/>
                <a:gd name="T88" fmla="*/ 193 w 3695"/>
                <a:gd name="T89" fmla="*/ 0 h 1973"/>
                <a:gd name="T90" fmla="*/ 0 w 3695"/>
                <a:gd name="T91" fmla="*/ 194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95" h="1973">
                  <a:moveTo>
                    <a:pt x="897" y="1535"/>
                  </a:moveTo>
                  <a:cubicBezTo>
                    <a:pt x="993" y="1635"/>
                    <a:pt x="1141" y="1718"/>
                    <a:pt x="1329" y="1718"/>
                  </a:cubicBezTo>
                  <a:cubicBezTo>
                    <a:pt x="1488" y="1718"/>
                    <a:pt x="1567" y="1643"/>
                    <a:pt x="1567" y="1565"/>
                  </a:cubicBezTo>
                  <a:cubicBezTo>
                    <a:pt x="1567" y="1464"/>
                    <a:pt x="1448" y="1429"/>
                    <a:pt x="1291" y="1392"/>
                  </a:cubicBezTo>
                  <a:cubicBezTo>
                    <a:pt x="1070" y="1342"/>
                    <a:pt x="784" y="1281"/>
                    <a:pt x="784" y="978"/>
                  </a:cubicBezTo>
                  <a:cubicBezTo>
                    <a:pt x="784" y="751"/>
                    <a:pt x="979" y="568"/>
                    <a:pt x="1300" y="568"/>
                  </a:cubicBezTo>
                  <a:cubicBezTo>
                    <a:pt x="1516" y="568"/>
                    <a:pt x="1695" y="633"/>
                    <a:pt x="1830" y="758"/>
                  </a:cubicBezTo>
                  <a:cubicBezTo>
                    <a:pt x="1669" y="971"/>
                    <a:pt x="1669" y="971"/>
                    <a:pt x="1669" y="971"/>
                  </a:cubicBezTo>
                  <a:cubicBezTo>
                    <a:pt x="1560" y="870"/>
                    <a:pt x="1413" y="822"/>
                    <a:pt x="1281" y="822"/>
                  </a:cubicBezTo>
                  <a:cubicBezTo>
                    <a:pt x="1150" y="822"/>
                    <a:pt x="1080" y="880"/>
                    <a:pt x="1080" y="960"/>
                  </a:cubicBezTo>
                  <a:cubicBezTo>
                    <a:pt x="1080" y="1053"/>
                    <a:pt x="1194" y="1080"/>
                    <a:pt x="1350" y="1117"/>
                  </a:cubicBezTo>
                  <a:cubicBezTo>
                    <a:pt x="1575" y="1168"/>
                    <a:pt x="1859" y="1236"/>
                    <a:pt x="1859" y="1537"/>
                  </a:cubicBezTo>
                  <a:cubicBezTo>
                    <a:pt x="1859" y="1786"/>
                    <a:pt x="1682" y="1973"/>
                    <a:pt x="1316" y="1973"/>
                  </a:cubicBezTo>
                  <a:cubicBezTo>
                    <a:pt x="1054" y="1973"/>
                    <a:pt x="868" y="1886"/>
                    <a:pt x="739" y="1757"/>
                  </a:cubicBezTo>
                  <a:lnTo>
                    <a:pt x="897" y="1535"/>
                  </a:lnTo>
                  <a:close/>
                  <a:moveTo>
                    <a:pt x="3187" y="1581"/>
                  </a:moveTo>
                  <a:cubicBezTo>
                    <a:pt x="3187" y="1785"/>
                    <a:pt x="3051" y="1947"/>
                    <a:pt x="2792" y="1947"/>
                  </a:cubicBezTo>
                  <a:cubicBezTo>
                    <a:pt x="2055" y="1947"/>
                    <a:pt x="2055" y="1947"/>
                    <a:pt x="2055" y="1947"/>
                  </a:cubicBezTo>
                  <a:cubicBezTo>
                    <a:pt x="2055" y="587"/>
                    <a:pt x="2055" y="587"/>
                    <a:pt x="2055" y="587"/>
                  </a:cubicBezTo>
                  <a:cubicBezTo>
                    <a:pt x="2769" y="587"/>
                    <a:pt x="2769" y="587"/>
                    <a:pt x="2769" y="587"/>
                  </a:cubicBezTo>
                  <a:cubicBezTo>
                    <a:pt x="3027" y="587"/>
                    <a:pt x="3160" y="753"/>
                    <a:pt x="3160" y="934"/>
                  </a:cubicBezTo>
                  <a:cubicBezTo>
                    <a:pt x="3160" y="1105"/>
                    <a:pt x="3053" y="1220"/>
                    <a:pt x="2926" y="1246"/>
                  </a:cubicBezTo>
                  <a:cubicBezTo>
                    <a:pt x="3071" y="1269"/>
                    <a:pt x="3187" y="1410"/>
                    <a:pt x="3187" y="1581"/>
                  </a:cubicBezTo>
                  <a:close/>
                  <a:moveTo>
                    <a:pt x="2344" y="1133"/>
                  </a:moveTo>
                  <a:cubicBezTo>
                    <a:pt x="2706" y="1133"/>
                    <a:pt x="2706" y="1133"/>
                    <a:pt x="2706" y="1133"/>
                  </a:cubicBezTo>
                  <a:cubicBezTo>
                    <a:pt x="2804" y="1133"/>
                    <a:pt x="2865" y="1070"/>
                    <a:pt x="2865" y="981"/>
                  </a:cubicBezTo>
                  <a:cubicBezTo>
                    <a:pt x="2865" y="897"/>
                    <a:pt x="2804" y="833"/>
                    <a:pt x="2706" y="833"/>
                  </a:cubicBezTo>
                  <a:cubicBezTo>
                    <a:pt x="2344" y="833"/>
                    <a:pt x="2344" y="833"/>
                    <a:pt x="2344" y="833"/>
                  </a:cubicBezTo>
                  <a:lnTo>
                    <a:pt x="2344" y="1133"/>
                  </a:lnTo>
                  <a:close/>
                  <a:moveTo>
                    <a:pt x="2893" y="1539"/>
                  </a:moveTo>
                  <a:cubicBezTo>
                    <a:pt x="2893" y="1453"/>
                    <a:pt x="2832" y="1380"/>
                    <a:pt x="2717" y="1380"/>
                  </a:cubicBezTo>
                  <a:cubicBezTo>
                    <a:pt x="2344" y="1380"/>
                    <a:pt x="2344" y="1380"/>
                    <a:pt x="2344" y="1380"/>
                  </a:cubicBezTo>
                  <a:cubicBezTo>
                    <a:pt x="2344" y="1701"/>
                    <a:pt x="2344" y="1701"/>
                    <a:pt x="2344" y="1701"/>
                  </a:cubicBezTo>
                  <a:cubicBezTo>
                    <a:pt x="2717" y="1701"/>
                    <a:pt x="2717" y="1701"/>
                    <a:pt x="2717" y="1701"/>
                  </a:cubicBezTo>
                  <a:cubicBezTo>
                    <a:pt x="2717" y="1699"/>
                    <a:pt x="2717" y="1699"/>
                    <a:pt x="2717" y="1699"/>
                  </a:cubicBezTo>
                  <a:cubicBezTo>
                    <a:pt x="2827" y="1699"/>
                    <a:pt x="2893" y="1636"/>
                    <a:pt x="2893" y="1539"/>
                  </a:cubicBezTo>
                  <a:close/>
                  <a:moveTo>
                    <a:pt x="3405" y="1947"/>
                  </a:moveTo>
                  <a:cubicBezTo>
                    <a:pt x="3695" y="1947"/>
                    <a:pt x="3695" y="1947"/>
                    <a:pt x="3695" y="1947"/>
                  </a:cubicBezTo>
                  <a:cubicBezTo>
                    <a:pt x="3695" y="587"/>
                    <a:pt x="3695" y="587"/>
                    <a:pt x="3695" y="587"/>
                  </a:cubicBezTo>
                  <a:cubicBezTo>
                    <a:pt x="3405" y="587"/>
                    <a:pt x="3405" y="587"/>
                    <a:pt x="3405" y="587"/>
                  </a:cubicBezTo>
                  <a:lnTo>
                    <a:pt x="3405" y="1947"/>
                  </a:lnTo>
                  <a:close/>
                  <a:moveTo>
                    <a:pt x="0" y="194"/>
                  </a:move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6344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he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44ADA14-41B6-4B95-B2C1-948948886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1"/>
          <a:stretch/>
        </p:blipFill>
        <p:spPr bwMode="ltGray">
          <a:xfrm>
            <a:off x="7295535" y="0"/>
            <a:ext cx="4895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86B89-177A-4860-BB81-590452A6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455" y="1679974"/>
            <a:ext cx="5435655" cy="3607314"/>
          </a:xfrm>
        </p:spPr>
        <p:txBody>
          <a:bodyPr anchor="b" anchorCtr="0"/>
          <a:lstStyle>
            <a:lvl1pPr>
              <a:lnSpc>
                <a:spcPct val="100000"/>
              </a:lnSpc>
              <a:defRPr sz="4000" spc="-3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028A-7E24-43D5-9163-92BB139E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69C311-4757-4289-9774-9F75EEB06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 Can Be Entered at Insert tab &gt; Header and Footer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4A89C-67CB-4697-98BC-59BA62E972D4}"/>
              </a:ext>
            </a:extLst>
          </p:cNvPr>
          <p:cNvSpPr/>
          <p:nvPr userDrawn="1"/>
        </p:nvSpPr>
        <p:spPr bwMode="gray">
          <a:xfrm>
            <a:off x="636270" y="1729740"/>
            <a:ext cx="127635" cy="34632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FE98A3-9055-47BD-8F36-0D49A52244B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37193" y="6149499"/>
            <a:ext cx="905492" cy="382746"/>
            <a:chOff x="479425" y="5372100"/>
            <a:chExt cx="1273175" cy="5381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45F0D17-CA1F-4A8D-B791-9BF1632E029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04838" y="5380038"/>
              <a:ext cx="234950" cy="236538"/>
            </a:xfrm>
            <a:custGeom>
              <a:avLst/>
              <a:gdLst>
                <a:gd name="T0" fmla="*/ 164 w 863"/>
                <a:gd name="T1" fmla="*/ 0 h 866"/>
                <a:gd name="T2" fmla="*/ 328 w 863"/>
                <a:gd name="T3" fmla="*/ 164 h 866"/>
                <a:gd name="T4" fmla="*/ 164 w 863"/>
                <a:gd name="T5" fmla="*/ 328 h 866"/>
                <a:gd name="T6" fmla="*/ 0 w 863"/>
                <a:gd name="T7" fmla="*/ 164 h 866"/>
                <a:gd name="T8" fmla="*/ 164 w 863"/>
                <a:gd name="T9" fmla="*/ 0 h 866"/>
                <a:gd name="T10" fmla="*/ 536 w 863"/>
                <a:gd name="T11" fmla="*/ 702 h 866"/>
                <a:gd name="T12" fmla="*/ 699 w 863"/>
                <a:gd name="T13" fmla="*/ 866 h 866"/>
                <a:gd name="T14" fmla="*/ 863 w 863"/>
                <a:gd name="T15" fmla="*/ 702 h 866"/>
                <a:gd name="T16" fmla="*/ 699 w 863"/>
                <a:gd name="T17" fmla="*/ 538 h 866"/>
                <a:gd name="T18" fmla="*/ 536 w 863"/>
                <a:gd name="T19" fmla="*/ 70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3" h="866">
                  <a:moveTo>
                    <a:pt x="164" y="0"/>
                  </a:moveTo>
                  <a:cubicBezTo>
                    <a:pt x="255" y="0"/>
                    <a:pt x="328" y="73"/>
                    <a:pt x="328" y="164"/>
                  </a:cubicBezTo>
                  <a:cubicBezTo>
                    <a:pt x="328" y="254"/>
                    <a:pt x="255" y="328"/>
                    <a:pt x="164" y="328"/>
                  </a:cubicBezTo>
                  <a:cubicBezTo>
                    <a:pt x="74" y="328"/>
                    <a:pt x="0" y="254"/>
                    <a:pt x="0" y="164"/>
                  </a:cubicBezTo>
                  <a:cubicBezTo>
                    <a:pt x="0" y="73"/>
                    <a:pt x="74" y="0"/>
                    <a:pt x="164" y="0"/>
                  </a:cubicBezTo>
                  <a:close/>
                  <a:moveTo>
                    <a:pt x="536" y="702"/>
                  </a:moveTo>
                  <a:cubicBezTo>
                    <a:pt x="536" y="793"/>
                    <a:pt x="609" y="866"/>
                    <a:pt x="699" y="866"/>
                  </a:cubicBezTo>
                  <a:cubicBezTo>
                    <a:pt x="790" y="866"/>
                    <a:pt x="863" y="793"/>
                    <a:pt x="863" y="702"/>
                  </a:cubicBezTo>
                  <a:cubicBezTo>
                    <a:pt x="863" y="612"/>
                    <a:pt x="790" y="538"/>
                    <a:pt x="699" y="538"/>
                  </a:cubicBezTo>
                  <a:cubicBezTo>
                    <a:pt x="609" y="538"/>
                    <a:pt x="536" y="612"/>
                    <a:pt x="536" y="702"/>
                  </a:cubicBezTo>
                  <a:close/>
                </a:path>
              </a:pathLst>
            </a:cu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F70B5F2-6C20-4EDE-B8B9-1E909F2AB3E8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79425" y="5386388"/>
              <a:ext cx="354013" cy="355600"/>
            </a:xfrm>
            <a:custGeom>
              <a:avLst/>
              <a:gdLst>
                <a:gd name="T0" fmla="*/ 1157 w 1297"/>
                <a:gd name="T1" fmla="*/ 1020 h 1299"/>
                <a:gd name="T2" fmla="*/ 1297 w 1297"/>
                <a:gd name="T3" fmla="*/ 1159 h 1299"/>
                <a:gd name="T4" fmla="*/ 1157 w 1297"/>
                <a:gd name="T5" fmla="*/ 1299 h 1299"/>
                <a:gd name="T6" fmla="*/ 1018 w 1297"/>
                <a:gd name="T7" fmla="*/ 1159 h 1299"/>
                <a:gd name="T8" fmla="*/ 1157 w 1297"/>
                <a:gd name="T9" fmla="*/ 1020 h 1299"/>
                <a:gd name="T10" fmla="*/ 483 w 1297"/>
                <a:gd name="T11" fmla="*/ 676 h 1299"/>
                <a:gd name="T12" fmla="*/ 622 w 1297"/>
                <a:gd name="T13" fmla="*/ 816 h 1299"/>
                <a:gd name="T14" fmla="*/ 762 w 1297"/>
                <a:gd name="T15" fmla="*/ 676 h 1299"/>
                <a:gd name="T16" fmla="*/ 622 w 1297"/>
                <a:gd name="T17" fmla="*/ 537 h 1299"/>
                <a:gd name="T18" fmla="*/ 483 w 1297"/>
                <a:gd name="T19" fmla="*/ 676 h 1299"/>
                <a:gd name="T20" fmla="*/ 0 w 1297"/>
                <a:gd name="T21" fmla="*/ 139 h 1299"/>
                <a:gd name="T22" fmla="*/ 139 w 1297"/>
                <a:gd name="T23" fmla="*/ 279 h 1299"/>
                <a:gd name="T24" fmla="*/ 279 w 1297"/>
                <a:gd name="T25" fmla="*/ 139 h 1299"/>
                <a:gd name="T26" fmla="*/ 139 w 1297"/>
                <a:gd name="T27" fmla="*/ 0 h 1299"/>
                <a:gd name="T28" fmla="*/ 0 w 1297"/>
                <a:gd name="T29" fmla="*/ 13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7" h="1299">
                  <a:moveTo>
                    <a:pt x="1157" y="1020"/>
                  </a:moveTo>
                  <a:cubicBezTo>
                    <a:pt x="1234" y="1020"/>
                    <a:pt x="1297" y="1082"/>
                    <a:pt x="1297" y="1159"/>
                  </a:cubicBezTo>
                  <a:cubicBezTo>
                    <a:pt x="1297" y="1236"/>
                    <a:pt x="1234" y="1299"/>
                    <a:pt x="1157" y="1299"/>
                  </a:cubicBezTo>
                  <a:cubicBezTo>
                    <a:pt x="1080" y="1299"/>
                    <a:pt x="1018" y="1236"/>
                    <a:pt x="1018" y="1159"/>
                  </a:cubicBezTo>
                  <a:cubicBezTo>
                    <a:pt x="1018" y="1082"/>
                    <a:pt x="1080" y="1020"/>
                    <a:pt x="1157" y="1020"/>
                  </a:cubicBezTo>
                  <a:close/>
                  <a:moveTo>
                    <a:pt x="483" y="676"/>
                  </a:moveTo>
                  <a:cubicBezTo>
                    <a:pt x="483" y="753"/>
                    <a:pt x="545" y="816"/>
                    <a:pt x="622" y="816"/>
                  </a:cubicBezTo>
                  <a:cubicBezTo>
                    <a:pt x="699" y="816"/>
                    <a:pt x="762" y="753"/>
                    <a:pt x="762" y="676"/>
                  </a:cubicBezTo>
                  <a:cubicBezTo>
                    <a:pt x="762" y="599"/>
                    <a:pt x="699" y="537"/>
                    <a:pt x="622" y="537"/>
                  </a:cubicBezTo>
                  <a:cubicBezTo>
                    <a:pt x="545" y="537"/>
                    <a:pt x="483" y="599"/>
                    <a:pt x="483" y="676"/>
                  </a:cubicBezTo>
                  <a:close/>
                  <a:moveTo>
                    <a:pt x="0" y="139"/>
                  </a:moveTo>
                  <a:cubicBezTo>
                    <a:pt x="0" y="216"/>
                    <a:pt x="62" y="279"/>
                    <a:pt x="139" y="279"/>
                  </a:cubicBezTo>
                  <a:cubicBezTo>
                    <a:pt x="216" y="279"/>
                    <a:pt x="279" y="216"/>
                    <a:pt x="279" y="139"/>
                  </a:cubicBezTo>
                  <a:cubicBezTo>
                    <a:pt x="279" y="62"/>
                    <a:pt x="216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lose/>
                </a:path>
              </a:pathLst>
            </a:cu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CF9D4B-9F96-437D-A7A2-40A92891E5A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42950" y="5372100"/>
              <a:ext cx="1009650" cy="538163"/>
            </a:xfrm>
            <a:custGeom>
              <a:avLst/>
              <a:gdLst>
                <a:gd name="T0" fmla="*/ 897 w 3695"/>
                <a:gd name="T1" fmla="*/ 1535 h 1973"/>
                <a:gd name="T2" fmla="*/ 1329 w 3695"/>
                <a:gd name="T3" fmla="*/ 1718 h 1973"/>
                <a:gd name="T4" fmla="*/ 1567 w 3695"/>
                <a:gd name="T5" fmla="*/ 1565 h 1973"/>
                <a:gd name="T6" fmla="*/ 1291 w 3695"/>
                <a:gd name="T7" fmla="*/ 1392 h 1973"/>
                <a:gd name="T8" fmla="*/ 784 w 3695"/>
                <a:gd name="T9" fmla="*/ 978 h 1973"/>
                <a:gd name="T10" fmla="*/ 1300 w 3695"/>
                <a:gd name="T11" fmla="*/ 568 h 1973"/>
                <a:gd name="T12" fmla="*/ 1830 w 3695"/>
                <a:gd name="T13" fmla="*/ 758 h 1973"/>
                <a:gd name="T14" fmla="*/ 1669 w 3695"/>
                <a:gd name="T15" fmla="*/ 971 h 1973"/>
                <a:gd name="T16" fmla="*/ 1281 w 3695"/>
                <a:gd name="T17" fmla="*/ 822 h 1973"/>
                <a:gd name="T18" fmla="*/ 1080 w 3695"/>
                <a:gd name="T19" fmla="*/ 960 h 1973"/>
                <a:gd name="T20" fmla="*/ 1350 w 3695"/>
                <a:gd name="T21" fmla="*/ 1117 h 1973"/>
                <a:gd name="T22" fmla="*/ 1859 w 3695"/>
                <a:gd name="T23" fmla="*/ 1537 h 1973"/>
                <a:gd name="T24" fmla="*/ 1316 w 3695"/>
                <a:gd name="T25" fmla="*/ 1973 h 1973"/>
                <a:gd name="T26" fmla="*/ 739 w 3695"/>
                <a:gd name="T27" fmla="*/ 1757 h 1973"/>
                <a:gd name="T28" fmla="*/ 897 w 3695"/>
                <a:gd name="T29" fmla="*/ 1535 h 1973"/>
                <a:gd name="T30" fmla="*/ 3187 w 3695"/>
                <a:gd name="T31" fmla="*/ 1581 h 1973"/>
                <a:gd name="T32" fmla="*/ 2792 w 3695"/>
                <a:gd name="T33" fmla="*/ 1947 h 1973"/>
                <a:gd name="T34" fmla="*/ 2055 w 3695"/>
                <a:gd name="T35" fmla="*/ 1947 h 1973"/>
                <a:gd name="T36" fmla="*/ 2055 w 3695"/>
                <a:gd name="T37" fmla="*/ 587 h 1973"/>
                <a:gd name="T38" fmla="*/ 2769 w 3695"/>
                <a:gd name="T39" fmla="*/ 587 h 1973"/>
                <a:gd name="T40" fmla="*/ 3160 w 3695"/>
                <a:gd name="T41" fmla="*/ 934 h 1973"/>
                <a:gd name="T42" fmla="*/ 2926 w 3695"/>
                <a:gd name="T43" fmla="*/ 1246 h 1973"/>
                <a:gd name="T44" fmla="*/ 3187 w 3695"/>
                <a:gd name="T45" fmla="*/ 1581 h 1973"/>
                <a:gd name="T46" fmla="*/ 2344 w 3695"/>
                <a:gd name="T47" fmla="*/ 1133 h 1973"/>
                <a:gd name="T48" fmla="*/ 2706 w 3695"/>
                <a:gd name="T49" fmla="*/ 1133 h 1973"/>
                <a:gd name="T50" fmla="*/ 2865 w 3695"/>
                <a:gd name="T51" fmla="*/ 981 h 1973"/>
                <a:gd name="T52" fmla="*/ 2706 w 3695"/>
                <a:gd name="T53" fmla="*/ 833 h 1973"/>
                <a:gd name="T54" fmla="*/ 2344 w 3695"/>
                <a:gd name="T55" fmla="*/ 833 h 1973"/>
                <a:gd name="T56" fmla="*/ 2344 w 3695"/>
                <a:gd name="T57" fmla="*/ 1133 h 1973"/>
                <a:gd name="T58" fmla="*/ 2893 w 3695"/>
                <a:gd name="T59" fmla="*/ 1539 h 1973"/>
                <a:gd name="T60" fmla="*/ 2717 w 3695"/>
                <a:gd name="T61" fmla="*/ 1380 h 1973"/>
                <a:gd name="T62" fmla="*/ 2344 w 3695"/>
                <a:gd name="T63" fmla="*/ 1380 h 1973"/>
                <a:gd name="T64" fmla="*/ 2344 w 3695"/>
                <a:gd name="T65" fmla="*/ 1701 h 1973"/>
                <a:gd name="T66" fmla="*/ 2717 w 3695"/>
                <a:gd name="T67" fmla="*/ 1701 h 1973"/>
                <a:gd name="T68" fmla="*/ 2717 w 3695"/>
                <a:gd name="T69" fmla="*/ 1699 h 1973"/>
                <a:gd name="T70" fmla="*/ 2893 w 3695"/>
                <a:gd name="T71" fmla="*/ 1539 h 1973"/>
                <a:gd name="T72" fmla="*/ 3405 w 3695"/>
                <a:gd name="T73" fmla="*/ 1947 h 1973"/>
                <a:gd name="T74" fmla="*/ 3695 w 3695"/>
                <a:gd name="T75" fmla="*/ 1947 h 1973"/>
                <a:gd name="T76" fmla="*/ 3695 w 3695"/>
                <a:gd name="T77" fmla="*/ 587 h 1973"/>
                <a:gd name="T78" fmla="*/ 3405 w 3695"/>
                <a:gd name="T79" fmla="*/ 587 h 1973"/>
                <a:gd name="T80" fmla="*/ 3405 w 3695"/>
                <a:gd name="T81" fmla="*/ 1947 h 1973"/>
                <a:gd name="T82" fmla="*/ 0 w 3695"/>
                <a:gd name="T83" fmla="*/ 194 h 1973"/>
                <a:gd name="T84" fmla="*/ 193 w 3695"/>
                <a:gd name="T85" fmla="*/ 387 h 1973"/>
                <a:gd name="T86" fmla="*/ 387 w 3695"/>
                <a:gd name="T87" fmla="*/ 194 h 1973"/>
                <a:gd name="T88" fmla="*/ 193 w 3695"/>
                <a:gd name="T89" fmla="*/ 0 h 1973"/>
                <a:gd name="T90" fmla="*/ 0 w 3695"/>
                <a:gd name="T91" fmla="*/ 194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95" h="1973">
                  <a:moveTo>
                    <a:pt x="897" y="1535"/>
                  </a:moveTo>
                  <a:cubicBezTo>
                    <a:pt x="993" y="1635"/>
                    <a:pt x="1141" y="1718"/>
                    <a:pt x="1329" y="1718"/>
                  </a:cubicBezTo>
                  <a:cubicBezTo>
                    <a:pt x="1488" y="1718"/>
                    <a:pt x="1567" y="1643"/>
                    <a:pt x="1567" y="1565"/>
                  </a:cubicBezTo>
                  <a:cubicBezTo>
                    <a:pt x="1567" y="1464"/>
                    <a:pt x="1448" y="1429"/>
                    <a:pt x="1291" y="1392"/>
                  </a:cubicBezTo>
                  <a:cubicBezTo>
                    <a:pt x="1070" y="1342"/>
                    <a:pt x="784" y="1281"/>
                    <a:pt x="784" y="978"/>
                  </a:cubicBezTo>
                  <a:cubicBezTo>
                    <a:pt x="784" y="751"/>
                    <a:pt x="979" y="568"/>
                    <a:pt x="1300" y="568"/>
                  </a:cubicBezTo>
                  <a:cubicBezTo>
                    <a:pt x="1516" y="568"/>
                    <a:pt x="1695" y="633"/>
                    <a:pt x="1830" y="758"/>
                  </a:cubicBezTo>
                  <a:cubicBezTo>
                    <a:pt x="1669" y="971"/>
                    <a:pt x="1669" y="971"/>
                    <a:pt x="1669" y="971"/>
                  </a:cubicBezTo>
                  <a:cubicBezTo>
                    <a:pt x="1560" y="870"/>
                    <a:pt x="1413" y="822"/>
                    <a:pt x="1281" y="822"/>
                  </a:cubicBezTo>
                  <a:cubicBezTo>
                    <a:pt x="1150" y="822"/>
                    <a:pt x="1080" y="880"/>
                    <a:pt x="1080" y="960"/>
                  </a:cubicBezTo>
                  <a:cubicBezTo>
                    <a:pt x="1080" y="1053"/>
                    <a:pt x="1194" y="1080"/>
                    <a:pt x="1350" y="1117"/>
                  </a:cubicBezTo>
                  <a:cubicBezTo>
                    <a:pt x="1575" y="1168"/>
                    <a:pt x="1859" y="1236"/>
                    <a:pt x="1859" y="1537"/>
                  </a:cubicBezTo>
                  <a:cubicBezTo>
                    <a:pt x="1859" y="1786"/>
                    <a:pt x="1682" y="1973"/>
                    <a:pt x="1316" y="1973"/>
                  </a:cubicBezTo>
                  <a:cubicBezTo>
                    <a:pt x="1054" y="1973"/>
                    <a:pt x="868" y="1886"/>
                    <a:pt x="739" y="1757"/>
                  </a:cubicBezTo>
                  <a:lnTo>
                    <a:pt x="897" y="1535"/>
                  </a:lnTo>
                  <a:close/>
                  <a:moveTo>
                    <a:pt x="3187" y="1581"/>
                  </a:moveTo>
                  <a:cubicBezTo>
                    <a:pt x="3187" y="1785"/>
                    <a:pt x="3051" y="1947"/>
                    <a:pt x="2792" y="1947"/>
                  </a:cubicBezTo>
                  <a:cubicBezTo>
                    <a:pt x="2055" y="1947"/>
                    <a:pt x="2055" y="1947"/>
                    <a:pt x="2055" y="1947"/>
                  </a:cubicBezTo>
                  <a:cubicBezTo>
                    <a:pt x="2055" y="587"/>
                    <a:pt x="2055" y="587"/>
                    <a:pt x="2055" y="587"/>
                  </a:cubicBezTo>
                  <a:cubicBezTo>
                    <a:pt x="2769" y="587"/>
                    <a:pt x="2769" y="587"/>
                    <a:pt x="2769" y="587"/>
                  </a:cubicBezTo>
                  <a:cubicBezTo>
                    <a:pt x="3027" y="587"/>
                    <a:pt x="3160" y="753"/>
                    <a:pt x="3160" y="934"/>
                  </a:cubicBezTo>
                  <a:cubicBezTo>
                    <a:pt x="3160" y="1105"/>
                    <a:pt x="3053" y="1220"/>
                    <a:pt x="2926" y="1246"/>
                  </a:cubicBezTo>
                  <a:cubicBezTo>
                    <a:pt x="3071" y="1269"/>
                    <a:pt x="3187" y="1410"/>
                    <a:pt x="3187" y="1581"/>
                  </a:cubicBezTo>
                  <a:close/>
                  <a:moveTo>
                    <a:pt x="2344" y="1133"/>
                  </a:moveTo>
                  <a:cubicBezTo>
                    <a:pt x="2706" y="1133"/>
                    <a:pt x="2706" y="1133"/>
                    <a:pt x="2706" y="1133"/>
                  </a:cubicBezTo>
                  <a:cubicBezTo>
                    <a:pt x="2804" y="1133"/>
                    <a:pt x="2865" y="1070"/>
                    <a:pt x="2865" y="981"/>
                  </a:cubicBezTo>
                  <a:cubicBezTo>
                    <a:pt x="2865" y="897"/>
                    <a:pt x="2804" y="833"/>
                    <a:pt x="2706" y="833"/>
                  </a:cubicBezTo>
                  <a:cubicBezTo>
                    <a:pt x="2344" y="833"/>
                    <a:pt x="2344" y="833"/>
                    <a:pt x="2344" y="833"/>
                  </a:cubicBezTo>
                  <a:lnTo>
                    <a:pt x="2344" y="1133"/>
                  </a:lnTo>
                  <a:close/>
                  <a:moveTo>
                    <a:pt x="2893" y="1539"/>
                  </a:moveTo>
                  <a:cubicBezTo>
                    <a:pt x="2893" y="1453"/>
                    <a:pt x="2832" y="1380"/>
                    <a:pt x="2717" y="1380"/>
                  </a:cubicBezTo>
                  <a:cubicBezTo>
                    <a:pt x="2344" y="1380"/>
                    <a:pt x="2344" y="1380"/>
                    <a:pt x="2344" y="1380"/>
                  </a:cubicBezTo>
                  <a:cubicBezTo>
                    <a:pt x="2344" y="1701"/>
                    <a:pt x="2344" y="1701"/>
                    <a:pt x="2344" y="1701"/>
                  </a:cubicBezTo>
                  <a:cubicBezTo>
                    <a:pt x="2717" y="1701"/>
                    <a:pt x="2717" y="1701"/>
                    <a:pt x="2717" y="1701"/>
                  </a:cubicBezTo>
                  <a:cubicBezTo>
                    <a:pt x="2717" y="1699"/>
                    <a:pt x="2717" y="1699"/>
                    <a:pt x="2717" y="1699"/>
                  </a:cubicBezTo>
                  <a:cubicBezTo>
                    <a:pt x="2827" y="1699"/>
                    <a:pt x="2893" y="1636"/>
                    <a:pt x="2893" y="1539"/>
                  </a:cubicBezTo>
                  <a:close/>
                  <a:moveTo>
                    <a:pt x="3405" y="1947"/>
                  </a:moveTo>
                  <a:cubicBezTo>
                    <a:pt x="3695" y="1947"/>
                    <a:pt x="3695" y="1947"/>
                    <a:pt x="3695" y="1947"/>
                  </a:cubicBezTo>
                  <a:cubicBezTo>
                    <a:pt x="3695" y="587"/>
                    <a:pt x="3695" y="587"/>
                    <a:pt x="3695" y="587"/>
                  </a:cubicBezTo>
                  <a:cubicBezTo>
                    <a:pt x="3405" y="587"/>
                    <a:pt x="3405" y="587"/>
                    <a:pt x="3405" y="587"/>
                  </a:cubicBezTo>
                  <a:lnTo>
                    <a:pt x="3405" y="1947"/>
                  </a:lnTo>
                  <a:close/>
                  <a:moveTo>
                    <a:pt x="0" y="194"/>
                  </a:move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96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740" y="3269486"/>
            <a:ext cx="6599682" cy="664797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47700" y="658322"/>
            <a:ext cx="4784301" cy="102016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149747A5-8FBF-4B7E-B7D3-59F0B341E9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04963" y="427038"/>
              <a:ext cx="30163" cy="42863"/>
            </a:xfrm>
            <a:custGeom>
              <a:avLst/>
              <a:gdLst>
                <a:gd name="T0" fmla="*/ 0 w 19"/>
                <a:gd name="T1" fmla="*/ 27 h 27"/>
                <a:gd name="T2" fmla="*/ 19 w 19"/>
                <a:gd name="T3" fmla="*/ 27 h 27"/>
                <a:gd name="T4" fmla="*/ 9 w 19"/>
                <a:gd name="T5" fmla="*/ 0 h 27"/>
                <a:gd name="T6" fmla="*/ 0 w 19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7">
                  <a:moveTo>
                    <a:pt x="0" y="27"/>
                  </a:moveTo>
                  <a:lnTo>
                    <a:pt x="19" y="27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5740" y="5074726"/>
            <a:ext cx="4586287" cy="32385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5740" y="4165160"/>
            <a:ext cx="6599682" cy="297969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2BAB65E6-7DB8-4AD7-8FEF-744992B8B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23"/>
          <a:stretch/>
        </p:blipFill>
        <p:spPr>
          <a:xfrm>
            <a:off x="7526134" y="0"/>
            <a:ext cx="4665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93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5913-F8E3-43A9-AE74-A6B026F8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F4C20-C4DD-4B5E-9030-EC7A021D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02E-9DD6-405B-AB3F-9D3B334657C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F2569F-2760-4859-8FE6-BD8F47E19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Can Be Entered at Insert tab &gt; Header and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1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75C57-B6C9-415E-9D82-71CBC228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02E-9DD6-405B-AB3F-9D3B334657C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6D058-2F73-40B0-AC34-3407EA53F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Can Be Entered at Insert tab &gt; Header and Footer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320CD8-D555-48E3-82AB-9AA0235F3F8E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37193" y="6149499"/>
            <a:ext cx="905492" cy="382746"/>
            <a:chOff x="479425" y="5372100"/>
            <a:chExt cx="1273175" cy="53816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D4822FE-2E2D-4D80-9D78-42E6FD3DFC0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04838" y="5380038"/>
              <a:ext cx="234950" cy="236538"/>
            </a:xfrm>
            <a:custGeom>
              <a:avLst/>
              <a:gdLst>
                <a:gd name="T0" fmla="*/ 164 w 863"/>
                <a:gd name="T1" fmla="*/ 0 h 866"/>
                <a:gd name="T2" fmla="*/ 328 w 863"/>
                <a:gd name="T3" fmla="*/ 164 h 866"/>
                <a:gd name="T4" fmla="*/ 164 w 863"/>
                <a:gd name="T5" fmla="*/ 328 h 866"/>
                <a:gd name="T6" fmla="*/ 0 w 863"/>
                <a:gd name="T7" fmla="*/ 164 h 866"/>
                <a:gd name="T8" fmla="*/ 164 w 863"/>
                <a:gd name="T9" fmla="*/ 0 h 866"/>
                <a:gd name="T10" fmla="*/ 536 w 863"/>
                <a:gd name="T11" fmla="*/ 702 h 866"/>
                <a:gd name="T12" fmla="*/ 699 w 863"/>
                <a:gd name="T13" fmla="*/ 866 h 866"/>
                <a:gd name="T14" fmla="*/ 863 w 863"/>
                <a:gd name="T15" fmla="*/ 702 h 866"/>
                <a:gd name="T16" fmla="*/ 699 w 863"/>
                <a:gd name="T17" fmla="*/ 538 h 866"/>
                <a:gd name="T18" fmla="*/ 536 w 863"/>
                <a:gd name="T19" fmla="*/ 70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3" h="866">
                  <a:moveTo>
                    <a:pt x="164" y="0"/>
                  </a:moveTo>
                  <a:cubicBezTo>
                    <a:pt x="255" y="0"/>
                    <a:pt x="328" y="73"/>
                    <a:pt x="328" y="164"/>
                  </a:cubicBezTo>
                  <a:cubicBezTo>
                    <a:pt x="328" y="254"/>
                    <a:pt x="255" y="328"/>
                    <a:pt x="164" y="328"/>
                  </a:cubicBezTo>
                  <a:cubicBezTo>
                    <a:pt x="74" y="328"/>
                    <a:pt x="0" y="254"/>
                    <a:pt x="0" y="164"/>
                  </a:cubicBezTo>
                  <a:cubicBezTo>
                    <a:pt x="0" y="73"/>
                    <a:pt x="74" y="0"/>
                    <a:pt x="164" y="0"/>
                  </a:cubicBezTo>
                  <a:close/>
                  <a:moveTo>
                    <a:pt x="536" y="702"/>
                  </a:moveTo>
                  <a:cubicBezTo>
                    <a:pt x="536" y="793"/>
                    <a:pt x="609" y="866"/>
                    <a:pt x="699" y="866"/>
                  </a:cubicBezTo>
                  <a:cubicBezTo>
                    <a:pt x="790" y="866"/>
                    <a:pt x="863" y="793"/>
                    <a:pt x="863" y="702"/>
                  </a:cubicBezTo>
                  <a:cubicBezTo>
                    <a:pt x="863" y="612"/>
                    <a:pt x="790" y="538"/>
                    <a:pt x="699" y="538"/>
                  </a:cubicBezTo>
                  <a:cubicBezTo>
                    <a:pt x="609" y="538"/>
                    <a:pt x="536" y="612"/>
                    <a:pt x="536" y="702"/>
                  </a:cubicBezTo>
                  <a:close/>
                </a:path>
              </a:pathLst>
            </a:cu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4EE56B2-43EB-4686-AD92-F10BB4D3A6A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79425" y="5386388"/>
              <a:ext cx="354013" cy="355600"/>
            </a:xfrm>
            <a:custGeom>
              <a:avLst/>
              <a:gdLst>
                <a:gd name="T0" fmla="*/ 1157 w 1297"/>
                <a:gd name="T1" fmla="*/ 1020 h 1299"/>
                <a:gd name="T2" fmla="*/ 1297 w 1297"/>
                <a:gd name="T3" fmla="*/ 1159 h 1299"/>
                <a:gd name="T4" fmla="*/ 1157 w 1297"/>
                <a:gd name="T5" fmla="*/ 1299 h 1299"/>
                <a:gd name="T6" fmla="*/ 1018 w 1297"/>
                <a:gd name="T7" fmla="*/ 1159 h 1299"/>
                <a:gd name="T8" fmla="*/ 1157 w 1297"/>
                <a:gd name="T9" fmla="*/ 1020 h 1299"/>
                <a:gd name="T10" fmla="*/ 483 w 1297"/>
                <a:gd name="T11" fmla="*/ 676 h 1299"/>
                <a:gd name="T12" fmla="*/ 622 w 1297"/>
                <a:gd name="T13" fmla="*/ 816 h 1299"/>
                <a:gd name="T14" fmla="*/ 762 w 1297"/>
                <a:gd name="T15" fmla="*/ 676 h 1299"/>
                <a:gd name="T16" fmla="*/ 622 w 1297"/>
                <a:gd name="T17" fmla="*/ 537 h 1299"/>
                <a:gd name="T18" fmla="*/ 483 w 1297"/>
                <a:gd name="T19" fmla="*/ 676 h 1299"/>
                <a:gd name="T20" fmla="*/ 0 w 1297"/>
                <a:gd name="T21" fmla="*/ 139 h 1299"/>
                <a:gd name="T22" fmla="*/ 139 w 1297"/>
                <a:gd name="T23" fmla="*/ 279 h 1299"/>
                <a:gd name="T24" fmla="*/ 279 w 1297"/>
                <a:gd name="T25" fmla="*/ 139 h 1299"/>
                <a:gd name="T26" fmla="*/ 139 w 1297"/>
                <a:gd name="T27" fmla="*/ 0 h 1299"/>
                <a:gd name="T28" fmla="*/ 0 w 1297"/>
                <a:gd name="T29" fmla="*/ 13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7" h="1299">
                  <a:moveTo>
                    <a:pt x="1157" y="1020"/>
                  </a:moveTo>
                  <a:cubicBezTo>
                    <a:pt x="1234" y="1020"/>
                    <a:pt x="1297" y="1082"/>
                    <a:pt x="1297" y="1159"/>
                  </a:cubicBezTo>
                  <a:cubicBezTo>
                    <a:pt x="1297" y="1236"/>
                    <a:pt x="1234" y="1299"/>
                    <a:pt x="1157" y="1299"/>
                  </a:cubicBezTo>
                  <a:cubicBezTo>
                    <a:pt x="1080" y="1299"/>
                    <a:pt x="1018" y="1236"/>
                    <a:pt x="1018" y="1159"/>
                  </a:cubicBezTo>
                  <a:cubicBezTo>
                    <a:pt x="1018" y="1082"/>
                    <a:pt x="1080" y="1020"/>
                    <a:pt x="1157" y="1020"/>
                  </a:cubicBezTo>
                  <a:close/>
                  <a:moveTo>
                    <a:pt x="483" y="676"/>
                  </a:moveTo>
                  <a:cubicBezTo>
                    <a:pt x="483" y="753"/>
                    <a:pt x="545" y="816"/>
                    <a:pt x="622" y="816"/>
                  </a:cubicBezTo>
                  <a:cubicBezTo>
                    <a:pt x="699" y="816"/>
                    <a:pt x="762" y="753"/>
                    <a:pt x="762" y="676"/>
                  </a:cubicBezTo>
                  <a:cubicBezTo>
                    <a:pt x="762" y="599"/>
                    <a:pt x="699" y="537"/>
                    <a:pt x="622" y="537"/>
                  </a:cubicBezTo>
                  <a:cubicBezTo>
                    <a:pt x="545" y="537"/>
                    <a:pt x="483" y="599"/>
                    <a:pt x="483" y="676"/>
                  </a:cubicBezTo>
                  <a:close/>
                  <a:moveTo>
                    <a:pt x="0" y="139"/>
                  </a:moveTo>
                  <a:cubicBezTo>
                    <a:pt x="0" y="216"/>
                    <a:pt x="62" y="279"/>
                    <a:pt x="139" y="279"/>
                  </a:cubicBezTo>
                  <a:cubicBezTo>
                    <a:pt x="216" y="279"/>
                    <a:pt x="279" y="216"/>
                    <a:pt x="279" y="139"/>
                  </a:cubicBezTo>
                  <a:cubicBezTo>
                    <a:pt x="279" y="62"/>
                    <a:pt x="216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lose/>
                </a:path>
              </a:pathLst>
            </a:cu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6352990-6B6E-4182-8B9D-3EA94340C0F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42950" y="5372100"/>
              <a:ext cx="1009650" cy="538163"/>
            </a:xfrm>
            <a:custGeom>
              <a:avLst/>
              <a:gdLst>
                <a:gd name="T0" fmla="*/ 897 w 3695"/>
                <a:gd name="T1" fmla="*/ 1535 h 1973"/>
                <a:gd name="T2" fmla="*/ 1329 w 3695"/>
                <a:gd name="T3" fmla="*/ 1718 h 1973"/>
                <a:gd name="T4" fmla="*/ 1567 w 3695"/>
                <a:gd name="T5" fmla="*/ 1565 h 1973"/>
                <a:gd name="T6" fmla="*/ 1291 w 3695"/>
                <a:gd name="T7" fmla="*/ 1392 h 1973"/>
                <a:gd name="T8" fmla="*/ 784 w 3695"/>
                <a:gd name="T9" fmla="*/ 978 h 1973"/>
                <a:gd name="T10" fmla="*/ 1300 w 3695"/>
                <a:gd name="T11" fmla="*/ 568 h 1973"/>
                <a:gd name="T12" fmla="*/ 1830 w 3695"/>
                <a:gd name="T13" fmla="*/ 758 h 1973"/>
                <a:gd name="T14" fmla="*/ 1669 w 3695"/>
                <a:gd name="T15" fmla="*/ 971 h 1973"/>
                <a:gd name="T16" fmla="*/ 1281 w 3695"/>
                <a:gd name="T17" fmla="*/ 822 h 1973"/>
                <a:gd name="T18" fmla="*/ 1080 w 3695"/>
                <a:gd name="T19" fmla="*/ 960 h 1973"/>
                <a:gd name="T20" fmla="*/ 1350 w 3695"/>
                <a:gd name="T21" fmla="*/ 1117 h 1973"/>
                <a:gd name="T22" fmla="*/ 1859 w 3695"/>
                <a:gd name="T23" fmla="*/ 1537 h 1973"/>
                <a:gd name="T24" fmla="*/ 1316 w 3695"/>
                <a:gd name="T25" fmla="*/ 1973 h 1973"/>
                <a:gd name="T26" fmla="*/ 739 w 3695"/>
                <a:gd name="T27" fmla="*/ 1757 h 1973"/>
                <a:gd name="T28" fmla="*/ 897 w 3695"/>
                <a:gd name="T29" fmla="*/ 1535 h 1973"/>
                <a:gd name="T30" fmla="*/ 3187 w 3695"/>
                <a:gd name="T31" fmla="*/ 1581 h 1973"/>
                <a:gd name="T32" fmla="*/ 2792 w 3695"/>
                <a:gd name="T33" fmla="*/ 1947 h 1973"/>
                <a:gd name="T34" fmla="*/ 2055 w 3695"/>
                <a:gd name="T35" fmla="*/ 1947 h 1973"/>
                <a:gd name="T36" fmla="*/ 2055 w 3695"/>
                <a:gd name="T37" fmla="*/ 587 h 1973"/>
                <a:gd name="T38" fmla="*/ 2769 w 3695"/>
                <a:gd name="T39" fmla="*/ 587 h 1973"/>
                <a:gd name="T40" fmla="*/ 3160 w 3695"/>
                <a:gd name="T41" fmla="*/ 934 h 1973"/>
                <a:gd name="T42" fmla="*/ 2926 w 3695"/>
                <a:gd name="T43" fmla="*/ 1246 h 1973"/>
                <a:gd name="T44" fmla="*/ 3187 w 3695"/>
                <a:gd name="T45" fmla="*/ 1581 h 1973"/>
                <a:gd name="T46" fmla="*/ 2344 w 3695"/>
                <a:gd name="T47" fmla="*/ 1133 h 1973"/>
                <a:gd name="T48" fmla="*/ 2706 w 3695"/>
                <a:gd name="T49" fmla="*/ 1133 h 1973"/>
                <a:gd name="T50" fmla="*/ 2865 w 3695"/>
                <a:gd name="T51" fmla="*/ 981 h 1973"/>
                <a:gd name="T52" fmla="*/ 2706 w 3695"/>
                <a:gd name="T53" fmla="*/ 833 h 1973"/>
                <a:gd name="T54" fmla="*/ 2344 w 3695"/>
                <a:gd name="T55" fmla="*/ 833 h 1973"/>
                <a:gd name="T56" fmla="*/ 2344 w 3695"/>
                <a:gd name="T57" fmla="*/ 1133 h 1973"/>
                <a:gd name="T58" fmla="*/ 2893 w 3695"/>
                <a:gd name="T59" fmla="*/ 1539 h 1973"/>
                <a:gd name="T60" fmla="*/ 2717 w 3695"/>
                <a:gd name="T61" fmla="*/ 1380 h 1973"/>
                <a:gd name="T62" fmla="*/ 2344 w 3695"/>
                <a:gd name="T63" fmla="*/ 1380 h 1973"/>
                <a:gd name="T64" fmla="*/ 2344 w 3695"/>
                <a:gd name="T65" fmla="*/ 1701 h 1973"/>
                <a:gd name="T66" fmla="*/ 2717 w 3695"/>
                <a:gd name="T67" fmla="*/ 1701 h 1973"/>
                <a:gd name="T68" fmla="*/ 2717 w 3695"/>
                <a:gd name="T69" fmla="*/ 1699 h 1973"/>
                <a:gd name="T70" fmla="*/ 2893 w 3695"/>
                <a:gd name="T71" fmla="*/ 1539 h 1973"/>
                <a:gd name="T72" fmla="*/ 3405 w 3695"/>
                <a:gd name="T73" fmla="*/ 1947 h 1973"/>
                <a:gd name="T74" fmla="*/ 3695 w 3695"/>
                <a:gd name="T75" fmla="*/ 1947 h 1973"/>
                <a:gd name="T76" fmla="*/ 3695 w 3695"/>
                <a:gd name="T77" fmla="*/ 587 h 1973"/>
                <a:gd name="T78" fmla="*/ 3405 w 3695"/>
                <a:gd name="T79" fmla="*/ 587 h 1973"/>
                <a:gd name="T80" fmla="*/ 3405 w 3695"/>
                <a:gd name="T81" fmla="*/ 1947 h 1973"/>
                <a:gd name="T82" fmla="*/ 0 w 3695"/>
                <a:gd name="T83" fmla="*/ 194 h 1973"/>
                <a:gd name="T84" fmla="*/ 193 w 3695"/>
                <a:gd name="T85" fmla="*/ 387 h 1973"/>
                <a:gd name="T86" fmla="*/ 387 w 3695"/>
                <a:gd name="T87" fmla="*/ 194 h 1973"/>
                <a:gd name="T88" fmla="*/ 193 w 3695"/>
                <a:gd name="T89" fmla="*/ 0 h 1973"/>
                <a:gd name="T90" fmla="*/ 0 w 3695"/>
                <a:gd name="T91" fmla="*/ 194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95" h="1973">
                  <a:moveTo>
                    <a:pt x="897" y="1535"/>
                  </a:moveTo>
                  <a:cubicBezTo>
                    <a:pt x="993" y="1635"/>
                    <a:pt x="1141" y="1718"/>
                    <a:pt x="1329" y="1718"/>
                  </a:cubicBezTo>
                  <a:cubicBezTo>
                    <a:pt x="1488" y="1718"/>
                    <a:pt x="1567" y="1643"/>
                    <a:pt x="1567" y="1565"/>
                  </a:cubicBezTo>
                  <a:cubicBezTo>
                    <a:pt x="1567" y="1464"/>
                    <a:pt x="1448" y="1429"/>
                    <a:pt x="1291" y="1392"/>
                  </a:cubicBezTo>
                  <a:cubicBezTo>
                    <a:pt x="1070" y="1342"/>
                    <a:pt x="784" y="1281"/>
                    <a:pt x="784" y="978"/>
                  </a:cubicBezTo>
                  <a:cubicBezTo>
                    <a:pt x="784" y="751"/>
                    <a:pt x="979" y="568"/>
                    <a:pt x="1300" y="568"/>
                  </a:cubicBezTo>
                  <a:cubicBezTo>
                    <a:pt x="1516" y="568"/>
                    <a:pt x="1695" y="633"/>
                    <a:pt x="1830" y="758"/>
                  </a:cubicBezTo>
                  <a:cubicBezTo>
                    <a:pt x="1669" y="971"/>
                    <a:pt x="1669" y="971"/>
                    <a:pt x="1669" y="971"/>
                  </a:cubicBezTo>
                  <a:cubicBezTo>
                    <a:pt x="1560" y="870"/>
                    <a:pt x="1413" y="822"/>
                    <a:pt x="1281" y="822"/>
                  </a:cubicBezTo>
                  <a:cubicBezTo>
                    <a:pt x="1150" y="822"/>
                    <a:pt x="1080" y="880"/>
                    <a:pt x="1080" y="960"/>
                  </a:cubicBezTo>
                  <a:cubicBezTo>
                    <a:pt x="1080" y="1053"/>
                    <a:pt x="1194" y="1080"/>
                    <a:pt x="1350" y="1117"/>
                  </a:cubicBezTo>
                  <a:cubicBezTo>
                    <a:pt x="1575" y="1168"/>
                    <a:pt x="1859" y="1236"/>
                    <a:pt x="1859" y="1537"/>
                  </a:cubicBezTo>
                  <a:cubicBezTo>
                    <a:pt x="1859" y="1786"/>
                    <a:pt x="1682" y="1973"/>
                    <a:pt x="1316" y="1973"/>
                  </a:cubicBezTo>
                  <a:cubicBezTo>
                    <a:pt x="1054" y="1973"/>
                    <a:pt x="868" y="1886"/>
                    <a:pt x="739" y="1757"/>
                  </a:cubicBezTo>
                  <a:lnTo>
                    <a:pt x="897" y="1535"/>
                  </a:lnTo>
                  <a:close/>
                  <a:moveTo>
                    <a:pt x="3187" y="1581"/>
                  </a:moveTo>
                  <a:cubicBezTo>
                    <a:pt x="3187" y="1785"/>
                    <a:pt x="3051" y="1947"/>
                    <a:pt x="2792" y="1947"/>
                  </a:cubicBezTo>
                  <a:cubicBezTo>
                    <a:pt x="2055" y="1947"/>
                    <a:pt x="2055" y="1947"/>
                    <a:pt x="2055" y="1947"/>
                  </a:cubicBezTo>
                  <a:cubicBezTo>
                    <a:pt x="2055" y="587"/>
                    <a:pt x="2055" y="587"/>
                    <a:pt x="2055" y="587"/>
                  </a:cubicBezTo>
                  <a:cubicBezTo>
                    <a:pt x="2769" y="587"/>
                    <a:pt x="2769" y="587"/>
                    <a:pt x="2769" y="587"/>
                  </a:cubicBezTo>
                  <a:cubicBezTo>
                    <a:pt x="3027" y="587"/>
                    <a:pt x="3160" y="753"/>
                    <a:pt x="3160" y="934"/>
                  </a:cubicBezTo>
                  <a:cubicBezTo>
                    <a:pt x="3160" y="1105"/>
                    <a:pt x="3053" y="1220"/>
                    <a:pt x="2926" y="1246"/>
                  </a:cubicBezTo>
                  <a:cubicBezTo>
                    <a:pt x="3071" y="1269"/>
                    <a:pt x="3187" y="1410"/>
                    <a:pt x="3187" y="1581"/>
                  </a:cubicBezTo>
                  <a:close/>
                  <a:moveTo>
                    <a:pt x="2344" y="1133"/>
                  </a:moveTo>
                  <a:cubicBezTo>
                    <a:pt x="2706" y="1133"/>
                    <a:pt x="2706" y="1133"/>
                    <a:pt x="2706" y="1133"/>
                  </a:cubicBezTo>
                  <a:cubicBezTo>
                    <a:pt x="2804" y="1133"/>
                    <a:pt x="2865" y="1070"/>
                    <a:pt x="2865" y="981"/>
                  </a:cubicBezTo>
                  <a:cubicBezTo>
                    <a:pt x="2865" y="897"/>
                    <a:pt x="2804" y="833"/>
                    <a:pt x="2706" y="833"/>
                  </a:cubicBezTo>
                  <a:cubicBezTo>
                    <a:pt x="2344" y="833"/>
                    <a:pt x="2344" y="833"/>
                    <a:pt x="2344" y="833"/>
                  </a:cubicBezTo>
                  <a:lnTo>
                    <a:pt x="2344" y="1133"/>
                  </a:lnTo>
                  <a:close/>
                  <a:moveTo>
                    <a:pt x="2893" y="1539"/>
                  </a:moveTo>
                  <a:cubicBezTo>
                    <a:pt x="2893" y="1453"/>
                    <a:pt x="2832" y="1380"/>
                    <a:pt x="2717" y="1380"/>
                  </a:cubicBezTo>
                  <a:cubicBezTo>
                    <a:pt x="2344" y="1380"/>
                    <a:pt x="2344" y="1380"/>
                    <a:pt x="2344" y="1380"/>
                  </a:cubicBezTo>
                  <a:cubicBezTo>
                    <a:pt x="2344" y="1701"/>
                    <a:pt x="2344" y="1701"/>
                    <a:pt x="2344" y="1701"/>
                  </a:cubicBezTo>
                  <a:cubicBezTo>
                    <a:pt x="2717" y="1701"/>
                    <a:pt x="2717" y="1701"/>
                    <a:pt x="2717" y="1701"/>
                  </a:cubicBezTo>
                  <a:cubicBezTo>
                    <a:pt x="2717" y="1699"/>
                    <a:pt x="2717" y="1699"/>
                    <a:pt x="2717" y="1699"/>
                  </a:cubicBezTo>
                  <a:cubicBezTo>
                    <a:pt x="2827" y="1699"/>
                    <a:pt x="2893" y="1636"/>
                    <a:pt x="2893" y="1539"/>
                  </a:cubicBezTo>
                  <a:close/>
                  <a:moveTo>
                    <a:pt x="3405" y="1947"/>
                  </a:moveTo>
                  <a:cubicBezTo>
                    <a:pt x="3695" y="1947"/>
                    <a:pt x="3695" y="1947"/>
                    <a:pt x="3695" y="1947"/>
                  </a:cubicBezTo>
                  <a:cubicBezTo>
                    <a:pt x="3695" y="587"/>
                    <a:pt x="3695" y="587"/>
                    <a:pt x="3695" y="587"/>
                  </a:cubicBezTo>
                  <a:cubicBezTo>
                    <a:pt x="3405" y="587"/>
                    <a:pt x="3405" y="587"/>
                    <a:pt x="3405" y="587"/>
                  </a:cubicBezTo>
                  <a:lnTo>
                    <a:pt x="3405" y="1947"/>
                  </a:lnTo>
                  <a:close/>
                  <a:moveTo>
                    <a:pt x="0" y="194"/>
                  </a:move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7747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599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  <p15:guide id="2" pos="3840">
          <p15:clr>
            <a:srgbClr val="FBAE40"/>
          </p15:clr>
        </p15:guide>
        <p15:guide id="3" pos="672">
          <p15:clr>
            <a:srgbClr val="FBAE40"/>
          </p15:clr>
        </p15:guide>
        <p15:guide id="4" orient="horz" pos="720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912">
          <p15:clr>
            <a:srgbClr val="FBAE40"/>
          </p15:clr>
        </p15:guide>
        <p15:guide id="8" pos="3792">
          <p15:clr>
            <a:srgbClr val="FBAE40"/>
          </p15:clr>
        </p15:guide>
        <p15:guide id="9" pos="3888">
          <p15:clr>
            <a:srgbClr val="FBAE40"/>
          </p15:clr>
        </p15:guide>
        <p15:guide id="10" orient="horz" pos="2376">
          <p15:clr>
            <a:srgbClr val="FBAE40"/>
          </p15:clr>
        </p15:guide>
        <p15:guide id="11" orient="horz" pos="24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Background pattern&#10;&#10;Description automatically generated">
            <a:extLst>
              <a:ext uri="{FF2B5EF4-FFF2-40B4-BE49-F238E27FC236}">
                <a16:creationId xmlns:a16="http://schemas.microsoft.com/office/drawing/2014/main" id="{4D8E23C3-386F-4E73-A96C-86E376EB2B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305740" y="2394350"/>
            <a:ext cx="9144000" cy="664797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7700" y="658322"/>
            <a:ext cx="4784301" cy="102016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149747A5-8FBF-4B7E-B7D3-59F0B341E9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4963" y="427038"/>
              <a:ext cx="30163" cy="42863"/>
            </a:xfrm>
            <a:custGeom>
              <a:avLst/>
              <a:gdLst>
                <a:gd name="T0" fmla="*/ 0 w 19"/>
                <a:gd name="T1" fmla="*/ 27 h 27"/>
                <a:gd name="T2" fmla="*/ 19 w 19"/>
                <a:gd name="T3" fmla="*/ 27 h 27"/>
                <a:gd name="T4" fmla="*/ 9 w 19"/>
                <a:gd name="T5" fmla="*/ 0 h 27"/>
                <a:gd name="T6" fmla="*/ 0 w 19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7">
                  <a:moveTo>
                    <a:pt x="0" y="27"/>
                  </a:moveTo>
                  <a:lnTo>
                    <a:pt x="19" y="27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1305740" y="4199590"/>
            <a:ext cx="4586287" cy="3238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1305740" y="3290024"/>
            <a:ext cx="9144000" cy="297969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9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1E7390-D442-6E4F-AE85-AA356C77F4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66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4C777-FAD0-3C4A-BF0E-BC3D167CBE9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1188" y="1745758"/>
            <a:ext cx="10971212" cy="3600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195C5-CB7C-BD48-9D5E-DCD7360C52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0B34E-F2A2-1642-836C-3952DDB70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6759B3-3982-BF49-8AC2-1E5BA69B5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2082798" y="2835802"/>
            <a:ext cx="4478868" cy="2489200"/>
          </a:xfrm>
        </p:spPr>
        <p:txBody>
          <a:bodyPr/>
          <a:lstStyle>
            <a:lvl1pPr>
              <a:spcAft>
                <a:spcPts val="3600"/>
              </a:spcAft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163D0F-EBA9-EC4D-978E-7B62EF6C67F2}"/>
              </a:ext>
            </a:extLst>
          </p:cNvPr>
          <p:cNvSpPr/>
          <p:nvPr userDrawn="1"/>
        </p:nvSpPr>
        <p:spPr bwMode="white">
          <a:xfrm>
            <a:off x="1753870" y="2598734"/>
            <a:ext cx="64008" cy="246888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608D06E-7B72-804D-A03A-53ACD5C524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92520" y="2566703"/>
            <a:ext cx="997342" cy="24892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FB0DE3C-0886-3C40-805D-50792641D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3608" b="1"/>
          <a:stretch/>
        </p:blipFill>
        <p:spPr bwMode="ltGray">
          <a:xfrm>
            <a:off x="0" y="0"/>
            <a:ext cx="12198096" cy="296711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755B6DC2-6754-3140-83CA-9521B04CEBC9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29255" y="6012064"/>
            <a:ext cx="905256" cy="502750"/>
            <a:chOff x="2845450" y="1934438"/>
            <a:chExt cx="4687888" cy="2603500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AC6F19F7-B159-0247-9D5D-56C3DC057DE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972950" y="4258538"/>
              <a:ext cx="196850" cy="20955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BE6CA1AF-2E4C-094B-A4DF-54252D954B0D}"/>
                </a:ext>
              </a:extLst>
            </p:cNvPr>
            <p:cNvSpPr>
              <a:spLocks/>
            </p:cNvSpPr>
            <p:nvPr/>
          </p:nvSpPr>
          <p:spPr bwMode="gray">
            <a:xfrm>
              <a:off x="4598050" y="4183926"/>
              <a:ext cx="239713" cy="28416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8E189144-A71B-414D-82C4-9A477E8A4E29}"/>
                </a:ext>
              </a:extLst>
            </p:cNvPr>
            <p:cNvSpPr>
              <a:spLocks/>
            </p:cNvSpPr>
            <p:nvPr/>
          </p:nvSpPr>
          <p:spPr bwMode="gray">
            <a:xfrm>
              <a:off x="4898088" y="4255363"/>
              <a:ext cx="115888" cy="207963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8C85403E-6605-A443-A2C6-7CC7407302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025088" y="4258538"/>
              <a:ext cx="192088" cy="20955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844CC403-93C0-694A-9CE6-5BBA1BEA568A}"/>
                </a:ext>
              </a:extLst>
            </p:cNvPr>
            <p:cNvSpPr>
              <a:spLocks/>
            </p:cNvSpPr>
            <p:nvPr/>
          </p:nvSpPr>
          <p:spPr bwMode="gray">
            <a:xfrm>
              <a:off x="5242575" y="4261713"/>
              <a:ext cx="288925" cy="201613"/>
            </a:xfrm>
            <a:custGeom>
              <a:avLst/>
              <a:gdLst>
                <a:gd name="T0" fmla="*/ 131 w 182"/>
                <a:gd name="T1" fmla="*/ 100 h 127"/>
                <a:gd name="T2" fmla="*/ 103 w 182"/>
                <a:gd name="T3" fmla="*/ 0 h 127"/>
                <a:gd name="T4" fmla="*/ 77 w 182"/>
                <a:gd name="T5" fmla="*/ 0 h 127"/>
                <a:gd name="T6" fmla="*/ 50 w 182"/>
                <a:gd name="T7" fmla="*/ 100 h 127"/>
                <a:gd name="T8" fmla="*/ 25 w 182"/>
                <a:gd name="T9" fmla="*/ 0 h 127"/>
                <a:gd name="T10" fmla="*/ 0 w 182"/>
                <a:gd name="T11" fmla="*/ 0 h 127"/>
                <a:gd name="T12" fmla="*/ 37 w 182"/>
                <a:gd name="T13" fmla="*/ 127 h 127"/>
                <a:gd name="T14" fmla="*/ 62 w 182"/>
                <a:gd name="T15" fmla="*/ 127 h 127"/>
                <a:gd name="T16" fmla="*/ 91 w 182"/>
                <a:gd name="T17" fmla="*/ 27 h 127"/>
                <a:gd name="T18" fmla="*/ 120 w 182"/>
                <a:gd name="T19" fmla="*/ 127 h 127"/>
                <a:gd name="T20" fmla="*/ 145 w 182"/>
                <a:gd name="T21" fmla="*/ 127 h 127"/>
                <a:gd name="T22" fmla="*/ 182 w 182"/>
                <a:gd name="T23" fmla="*/ 0 h 127"/>
                <a:gd name="T24" fmla="*/ 157 w 182"/>
                <a:gd name="T25" fmla="*/ 0 h 127"/>
                <a:gd name="T26" fmla="*/ 131 w 182"/>
                <a:gd name="T27" fmla="*/ 10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127">
                  <a:moveTo>
                    <a:pt x="131" y="100"/>
                  </a:moveTo>
                  <a:lnTo>
                    <a:pt x="103" y="0"/>
                  </a:lnTo>
                  <a:lnTo>
                    <a:pt x="77" y="0"/>
                  </a:lnTo>
                  <a:lnTo>
                    <a:pt x="50" y="10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37" y="127"/>
                  </a:lnTo>
                  <a:lnTo>
                    <a:pt x="62" y="127"/>
                  </a:lnTo>
                  <a:lnTo>
                    <a:pt x="91" y="27"/>
                  </a:lnTo>
                  <a:lnTo>
                    <a:pt x="120" y="127"/>
                  </a:lnTo>
                  <a:lnTo>
                    <a:pt x="145" y="127"/>
                  </a:lnTo>
                  <a:lnTo>
                    <a:pt x="182" y="0"/>
                  </a:lnTo>
                  <a:lnTo>
                    <a:pt x="157" y="0"/>
                  </a:lnTo>
                  <a:lnTo>
                    <a:pt x="131" y="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F0AC3A25-077D-ED4C-8915-582DC6E29C7D}"/>
                </a:ext>
              </a:extLst>
            </p:cNvPr>
            <p:cNvSpPr>
              <a:spLocks/>
            </p:cNvSpPr>
            <p:nvPr/>
          </p:nvSpPr>
          <p:spPr bwMode="gray">
            <a:xfrm>
              <a:off x="5547375" y="4207738"/>
              <a:ext cx="123825" cy="260350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03E928FF-E134-874E-87D4-931398C14C80}"/>
                </a:ext>
              </a:extLst>
            </p:cNvPr>
            <p:cNvSpPr>
              <a:spLocks/>
            </p:cNvSpPr>
            <p:nvPr/>
          </p:nvSpPr>
          <p:spPr bwMode="gray">
            <a:xfrm>
              <a:off x="5710888" y="4177576"/>
              <a:ext cx="171450" cy="285750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AB08ADC0-F528-9649-9AEF-755DC9B7705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87113" y="4185513"/>
              <a:ext cx="249238" cy="277813"/>
            </a:xfrm>
            <a:custGeom>
              <a:avLst/>
              <a:gdLst>
                <a:gd name="T0" fmla="*/ 64 w 157"/>
                <a:gd name="T1" fmla="*/ 0 h 175"/>
                <a:gd name="T2" fmla="*/ 0 w 157"/>
                <a:gd name="T3" fmla="*/ 175 h 175"/>
                <a:gd name="T4" fmla="*/ 25 w 157"/>
                <a:gd name="T5" fmla="*/ 175 h 175"/>
                <a:gd name="T6" fmla="*/ 41 w 157"/>
                <a:gd name="T7" fmla="*/ 131 h 175"/>
                <a:gd name="T8" fmla="*/ 115 w 157"/>
                <a:gd name="T9" fmla="*/ 131 h 175"/>
                <a:gd name="T10" fmla="*/ 130 w 157"/>
                <a:gd name="T11" fmla="*/ 175 h 175"/>
                <a:gd name="T12" fmla="*/ 157 w 157"/>
                <a:gd name="T13" fmla="*/ 175 h 175"/>
                <a:gd name="T14" fmla="*/ 93 w 157"/>
                <a:gd name="T15" fmla="*/ 0 h 175"/>
                <a:gd name="T16" fmla="*/ 64 w 157"/>
                <a:gd name="T17" fmla="*/ 0 h 175"/>
                <a:gd name="T18" fmla="*/ 47 w 157"/>
                <a:gd name="T19" fmla="*/ 110 h 175"/>
                <a:gd name="T20" fmla="*/ 78 w 157"/>
                <a:gd name="T21" fmla="*/ 24 h 175"/>
                <a:gd name="T22" fmla="*/ 108 w 157"/>
                <a:gd name="T23" fmla="*/ 110 h 175"/>
                <a:gd name="T24" fmla="*/ 47 w 157"/>
                <a:gd name="T25" fmla="*/ 11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175">
                  <a:moveTo>
                    <a:pt x="64" y="0"/>
                  </a:moveTo>
                  <a:lnTo>
                    <a:pt x="0" y="175"/>
                  </a:lnTo>
                  <a:lnTo>
                    <a:pt x="25" y="175"/>
                  </a:lnTo>
                  <a:lnTo>
                    <a:pt x="41" y="131"/>
                  </a:lnTo>
                  <a:lnTo>
                    <a:pt x="115" y="131"/>
                  </a:lnTo>
                  <a:lnTo>
                    <a:pt x="130" y="175"/>
                  </a:lnTo>
                  <a:lnTo>
                    <a:pt x="157" y="175"/>
                  </a:lnTo>
                  <a:lnTo>
                    <a:pt x="93" y="0"/>
                  </a:lnTo>
                  <a:lnTo>
                    <a:pt x="64" y="0"/>
                  </a:lnTo>
                  <a:close/>
                  <a:moveTo>
                    <a:pt x="47" y="110"/>
                  </a:moveTo>
                  <a:lnTo>
                    <a:pt x="78" y="24"/>
                  </a:lnTo>
                  <a:lnTo>
                    <a:pt x="108" y="110"/>
                  </a:lnTo>
                  <a:lnTo>
                    <a:pt x="47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2A7A6964-1D53-EF4A-ADF0-168EEA1737F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52225" y="4177576"/>
              <a:ext cx="190500" cy="290513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35F375E1-EA13-F043-A658-208783170B40}"/>
                </a:ext>
              </a:extLst>
            </p:cNvPr>
            <p:cNvSpPr>
              <a:spLocks/>
            </p:cNvSpPr>
            <p:nvPr/>
          </p:nvSpPr>
          <p:spPr bwMode="gray">
            <a:xfrm>
              <a:off x="6477650" y="4261713"/>
              <a:ext cx="195263" cy="201613"/>
            </a:xfrm>
            <a:custGeom>
              <a:avLst/>
              <a:gdLst>
                <a:gd name="T0" fmla="*/ 61 w 123"/>
                <a:gd name="T1" fmla="*/ 103 h 127"/>
                <a:gd name="T2" fmla="*/ 25 w 123"/>
                <a:gd name="T3" fmla="*/ 0 h 127"/>
                <a:gd name="T4" fmla="*/ 0 w 123"/>
                <a:gd name="T5" fmla="*/ 0 h 127"/>
                <a:gd name="T6" fmla="*/ 49 w 123"/>
                <a:gd name="T7" fmla="*/ 127 h 127"/>
                <a:gd name="T8" fmla="*/ 74 w 123"/>
                <a:gd name="T9" fmla="*/ 127 h 127"/>
                <a:gd name="T10" fmla="*/ 123 w 123"/>
                <a:gd name="T11" fmla="*/ 0 h 127"/>
                <a:gd name="T12" fmla="*/ 96 w 123"/>
                <a:gd name="T13" fmla="*/ 0 h 127"/>
                <a:gd name="T14" fmla="*/ 61 w 123"/>
                <a:gd name="T15" fmla="*/ 10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27">
                  <a:moveTo>
                    <a:pt x="61" y="103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49" y="127"/>
                  </a:lnTo>
                  <a:lnTo>
                    <a:pt x="74" y="127"/>
                  </a:lnTo>
                  <a:lnTo>
                    <a:pt x="123" y="0"/>
                  </a:lnTo>
                  <a:lnTo>
                    <a:pt x="96" y="0"/>
                  </a:lnTo>
                  <a:lnTo>
                    <a:pt x="61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69070BE7-536D-D14B-AAF9-1EEEB6F5EA8C}"/>
                </a:ext>
              </a:extLst>
            </p:cNvPr>
            <p:cNvSpPr>
              <a:spLocks/>
            </p:cNvSpPr>
            <p:nvPr/>
          </p:nvSpPr>
          <p:spPr bwMode="gray">
            <a:xfrm>
              <a:off x="6699900" y="4172813"/>
              <a:ext cx="50800" cy="47625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17">
              <a:extLst>
                <a:ext uri="{FF2B5EF4-FFF2-40B4-BE49-F238E27FC236}">
                  <a16:creationId xmlns:a16="http://schemas.microsoft.com/office/drawing/2014/main" id="{CD678EA5-7CED-7C4E-A6FD-E519EEF59B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07838" y="4261713"/>
              <a:ext cx="38100" cy="201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0B93173B-00BD-3B48-828B-C2677A89C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85625" y="4255363"/>
              <a:ext cx="158750" cy="212725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C241AD2F-5403-1F42-8541-2D266297D690}"/>
                </a:ext>
              </a:extLst>
            </p:cNvPr>
            <p:cNvSpPr>
              <a:spLocks/>
            </p:cNvSpPr>
            <p:nvPr/>
          </p:nvSpPr>
          <p:spPr bwMode="gray">
            <a:xfrm>
              <a:off x="7214250" y="4255363"/>
              <a:ext cx="115888" cy="207963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CDA4824F-A402-D64E-A83F-796A13A53895}"/>
                </a:ext>
              </a:extLst>
            </p:cNvPr>
            <p:cNvSpPr>
              <a:spLocks/>
            </p:cNvSpPr>
            <p:nvPr/>
          </p:nvSpPr>
          <p:spPr bwMode="gray">
            <a:xfrm>
              <a:off x="7341250" y="4261713"/>
              <a:ext cx="192088" cy="2762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3678CD91-EE27-E542-9ED3-7757AD96D21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880750" y="2524988"/>
              <a:ext cx="1138238" cy="1370013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0EE7C874-C22A-7D49-BCEF-6A67186849FC}"/>
                </a:ext>
              </a:extLst>
            </p:cNvPr>
            <p:cNvSpPr>
              <a:spLocks/>
            </p:cNvSpPr>
            <p:nvPr/>
          </p:nvSpPr>
          <p:spPr bwMode="gray">
            <a:xfrm>
              <a:off x="4558363" y="2505938"/>
              <a:ext cx="1125538" cy="1416050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3">
              <a:extLst>
                <a:ext uri="{FF2B5EF4-FFF2-40B4-BE49-F238E27FC236}">
                  <a16:creationId xmlns:a16="http://schemas.microsoft.com/office/drawing/2014/main" id="{10C408A4-49E7-4A49-8E70-D6245C1FFC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39650" y="2524988"/>
              <a:ext cx="288925" cy="1370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4">
              <a:extLst>
                <a:ext uri="{FF2B5EF4-FFF2-40B4-BE49-F238E27FC236}">
                  <a16:creationId xmlns:a16="http://schemas.microsoft.com/office/drawing/2014/main" id="{71894417-1126-374F-BFD7-A76C7EB10C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5413" y="1934438"/>
              <a:ext cx="388938" cy="388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5">
              <a:extLst>
                <a:ext uri="{FF2B5EF4-FFF2-40B4-BE49-F238E27FC236}">
                  <a16:creationId xmlns:a16="http://schemas.microsoft.com/office/drawing/2014/main" id="{62D06745-8952-F042-9964-82337A817A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04238" y="1964601"/>
              <a:ext cx="328613" cy="33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6">
              <a:extLst>
                <a:ext uri="{FF2B5EF4-FFF2-40B4-BE49-F238E27FC236}">
                  <a16:creationId xmlns:a16="http://schemas.microsoft.com/office/drawing/2014/main" id="{73B50CA2-D6E3-6144-8BCA-5ADA62AAFC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2400" y="2505938"/>
              <a:ext cx="330200" cy="331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7">
              <a:extLst>
                <a:ext uri="{FF2B5EF4-FFF2-40B4-BE49-F238E27FC236}">
                  <a16:creationId xmlns:a16="http://schemas.microsoft.com/office/drawing/2014/main" id="{B488E47E-9B95-B54D-9B65-3E5F1B8EC7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66213" y="3017113"/>
              <a:ext cx="282575" cy="282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8">
              <a:extLst>
                <a:ext uri="{FF2B5EF4-FFF2-40B4-BE49-F238E27FC236}">
                  <a16:creationId xmlns:a16="http://schemas.microsoft.com/office/drawing/2014/main" id="{702ADFD6-897D-8A47-A18E-B8298BFB26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31225" y="2531338"/>
              <a:ext cx="277813" cy="2809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9">
              <a:extLst>
                <a:ext uri="{FF2B5EF4-FFF2-40B4-BE49-F238E27FC236}">
                  <a16:creationId xmlns:a16="http://schemas.microsoft.com/office/drawing/2014/main" id="{4E09B6A0-4B77-AB4D-9B99-F595BED646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5450" y="1991588"/>
              <a:ext cx="279400" cy="2809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312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EF30B2-ECBF-DF45-9120-94A391A4B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1368"/>
            <a:ext cx="12198096" cy="686142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D4D28D0-B06D-F74C-9F98-D8450BACC780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246474" y="2768602"/>
            <a:ext cx="6691421" cy="166952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A8D81A-D231-264C-9F2C-E8DAAAF119A3}"/>
              </a:ext>
            </a:extLst>
          </p:cNvPr>
          <p:cNvSpPr/>
          <p:nvPr userDrawn="1"/>
        </p:nvSpPr>
        <p:spPr bwMode="white">
          <a:xfrm>
            <a:off x="627803" y="2832051"/>
            <a:ext cx="73152" cy="150876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DF640-4FAA-41F2-B557-962BEB5D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85B54A-3F64-4B8D-9F66-D82201233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Can Be Entered at Insert tab &gt; Header and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0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umb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8E807661-2874-8E4D-8D85-0C0D344CD1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667"/>
            <a:ext cx="12188952" cy="685628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FB0DE3C-0886-3C40-805D-50792641D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5" t="31229" r="-75" b="15"/>
          <a:stretch/>
        </p:blipFill>
        <p:spPr>
          <a:xfrm>
            <a:off x="0" y="0"/>
            <a:ext cx="12198096" cy="43975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195C5-CB7C-BD48-9D5E-DCD7360C52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0B34E-F2A2-1642-836C-3952DDB70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6759B3-3982-BF49-8AC2-1E5BA69B5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2785530" y="2668307"/>
            <a:ext cx="6163735" cy="2489200"/>
          </a:xfrm>
        </p:spPr>
        <p:txBody>
          <a:bodyPr/>
          <a:lstStyle>
            <a:lvl1pPr>
              <a:spcAft>
                <a:spcPts val="3600"/>
              </a:spcAft>
              <a:defRPr sz="6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163D0F-EBA9-EC4D-978E-7B62EF6C67F2}"/>
              </a:ext>
            </a:extLst>
          </p:cNvPr>
          <p:cNvSpPr/>
          <p:nvPr userDrawn="1"/>
        </p:nvSpPr>
        <p:spPr bwMode="white">
          <a:xfrm>
            <a:off x="2160270" y="0"/>
            <a:ext cx="64008" cy="343089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608D06E-7B72-804D-A03A-53ACD5C524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585787" y="2702175"/>
            <a:ext cx="1370012" cy="24892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6200" b="1" i="0" spc="-1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849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1D3BF8-95B5-5F49-B88A-348997C39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1368"/>
            <a:ext cx="12198096" cy="686142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195C5-CB7C-BD48-9D5E-DCD7360C52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0B34E-F2A2-1642-836C-3952DDB70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6759B3-3982-BF49-8AC2-1E5BA69B5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2785530" y="2668307"/>
            <a:ext cx="7246200" cy="2489200"/>
          </a:xfrm>
        </p:spPr>
        <p:txBody>
          <a:bodyPr/>
          <a:lstStyle>
            <a:lvl1pPr>
              <a:spcAft>
                <a:spcPts val="3600"/>
              </a:spcAft>
              <a:defRPr sz="6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608D06E-7B72-804D-A03A-53ACD5C524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585787" y="2702175"/>
            <a:ext cx="1370012" cy="24892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6200" b="1" i="0" spc="-1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9B2E54-0332-4A92-9689-6C40E6C7FE01}"/>
              </a:ext>
            </a:extLst>
          </p:cNvPr>
          <p:cNvSpPr/>
          <p:nvPr userDrawn="1"/>
        </p:nvSpPr>
        <p:spPr bwMode="white">
          <a:xfrm>
            <a:off x="2160270" y="0"/>
            <a:ext cx="64008" cy="343089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9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umber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1D3BF8-95B5-5F49-B88A-348997C39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" y="1368"/>
            <a:ext cx="12198094" cy="686142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195C5-CB7C-BD48-9D5E-DCD7360C52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0B34E-F2A2-1642-836C-3952DDB70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6759B3-3982-BF49-8AC2-1E5BA69B5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2785530" y="2668307"/>
            <a:ext cx="7246200" cy="2489200"/>
          </a:xfrm>
        </p:spPr>
        <p:txBody>
          <a:bodyPr/>
          <a:lstStyle>
            <a:lvl1pPr>
              <a:spcAft>
                <a:spcPts val="3600"/>
              </a:spcAft>
              <a:defRPr sz="6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608D06E-7B72-804D-A03A-53ACD5C524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787" y="2702175"/>
            <a:ext cx="1370012" cy="24892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6200" b="1" i="0" spc="-1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F07A2F-0B2F-417D-B701-1F19F26F3CC3}"/>
              </a:ext>
            </a:extLst>
          </p:cNvPr>
          <p:cNvSpPr/>
          <p:nvPr userDrawn="1"/>
        </p:nvSpPr>
        <p:spPr bwMode="white">
          <a:xfrm>
            <a:off x="2160270" y="0"/>
            <a:ext cx="64008" cy="3430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5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86B89-177A-4860-BB81-590452A6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4E20-2961-46BE-9E94-AE428477F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95400"/>
            <a:ext cx="8011702" cy="44188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028A-7E24-43D5-9163-92BB139E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02E-9DD6-405B-AB3F-9D3B334657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69C311-4757-4289-9774-9F75EEB06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54011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7C26B9E6-D64E-42C0-86AC-9149350AA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77" b="39745"/>
          <a:stretch/>
        </p:blipFill>
        <p:spPr>
          <a:xfrm>
            <a:off x="8453610" y="2893806"/>
            <a:ext cx="3738390" cy="396419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46519-BB3D-49C9-943C-ECC8716F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36625"/>
            <a:ext cx="10971212" cy="3600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FA5CB-693C-4FA8-AC50-3E56D0121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8" y="1310250"/>
            <a:ext cx="8011702" cy="44039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B038B-3860-4FBB-9DF9-D289071C5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41424-49FA-4BD7-BB8D-F749F25AA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887" y="6335157"/>
            <a:ext cx="31242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81AC4-A6DE-41B6-AC76-725F4C7D9011}"/>
              </a:ext>
            </a:extLst>
          </p:cNvPr>
          <p:cNvSpPr/>
          <p:nvPr userDrawn="1"/>
        </p:nvSpPr>
        <p:spPr bwMode="gray">
          <a:xfrm>
            <a:off x="418346" y="-1"/>
            <a:ext cx="61714" cy="92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74E467-304A-4045-AB19-60B1EAB19AB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37193" y="6149499"/>
            <a:ext cx="905492" cy="382746"/>
            <a:chOff x="479425" y="5372100"/>
            <a:chExt cx="1273175" cy="53816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6490D96-3F49-4C46-A0CB-02AD2C99713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04838" y="5380038"/>
              <a:ext cx="234950" cy="236538"/>
            </a:xfrm>
            <a:custGeom>
              <a:avLst/>
              <a:gdLst>
                <a:gd name="T0" fmla="*/ 164 w 863"/>
                <a:gd name="T1" fmla="*/ 0 h 866"/>
                <a:gd name="T2" fmla="*/ 328 w 863"/>
                <a:gd name="T3" fmla="*/ 164 h 866"/>
                <a:gd name="T4" fmla="*/ 164 w 863"/>
                <a:gd name="T5" fmla="*/ 328 h 866"/>
                <a:gd name="T6" fmla="*/ 0 w 863"/>
                <a:gd name="T7" fmla="*/ 164 h 866"/>
                <a:gd name="T8" fmla="*/ 164 w 863"/>
                <a:gd name="T9" fmla="*/ 0 h 866"/>
                <a:gd name="T10" fmla="*/ 536 w 863"/>
                <a:gd name="T11" fmla="*/ 702 h 866"/>
                <a:gd name="T12" fmla="*/ 699 w 863"/>
                <a:gd name="T13" fmla="*/ 866 h 866"/>
                <a:gd name="T14" fmla="*/ 863 w 863"/>
                <a:gd name="T15" fmla="*/ 702 h 866"/>
                <a:gd name="T16" fmla="*/ 699 w 863"/>
                <a:gd name="T17" fmla="*/ 538 h 866"/>
                <a:gd name="T18" fmla="*/ 536 w 863"/>
                <a:gd name="T19" fmla="*/ 70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3" h="866">
                  <a:moveTo>
                    <a:pt x="164" y="0"/>
                  </a:moveTo>
                  <a:cubicBezTo>
                    <a:pt x="255" y="0"/>
                    <a:pt x="328" y="73"/>
                    <a:pt x="328" y="164"/>
                  </a:cubicBezTo>
                  <a:cubicBezTo>
                    <a:pt x="328" y="254"/>
                    <a:pt x="255" y="328"/>
                    <a:pt x="164" y="328"/>
                  </a:cubicBezTo>
                  <a:cubicBezTo>
                    <a:pt x="74" y="328"/>
                    <a:pt x="0" y="254"/>
                    <a:pt x="0" y="164"/>
                  </a:cubicBezTo>
                  <a:cubicBezTo>
                    <a:pt x="0" y="73"/>
                    <a:pt x="74" y="0"/>
                    <a:pt x="164" y="0"/>
                  </a:cubicBezTo>
                  <a:close/>
                  <a:moveTo>
                    <a:pt x="536" y="702"/>
                  </a:moveTo>
                  <a:cubicBezTo>
                    <a:pt x="536" y="793"/>
                    <a:pt x="609" y="866"/>
                    <a:pt x="699" y="866"/>
                  </a:cubicBezTo>
                  <a:cubicBezTo>
                    <a:pt x="790" y="866"/>
                    <a:pt x="863" y="793"/>
                    <a:pt x="863" y="702"/>
                  </a:cubicBezTo>
                  <a:cubicBezTo>
                    <a:pt x="863" y="612"/>
                    <a:pt x="790" y="538"/>
                    <a:pt x="699" y="538"/>
                  </a:cubicBezTo>
                  <a:cubicBezTo>
                    <a:pt x="609" y="538"/>
                    <a:pt x="536" y="612"/>
                    <a:pt x="536" y="702"/>
                  </a:cubicBezTo>
                  <a:close/>
                </a:path>
              </a:pathLst>
            </a:cu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5F4B7FD-90BE-41F6-85FA-FFC7413EA56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79425" y="5386388"/>
              <a:ext cx="354013" cy="355600"/>
            </a:xfrm>
            <a:custGeom>
              <a:avLst/>
              <a:gdLst>
                <a:gd name="T0" fmla="*/ 1157 w 1297"/>
                <a:gd name="T1" fmla="*/ 1020 h 1299"/>
                <a:gd name="T2" fmla="*/ 1297 w 1297"/>
                <a:gd name="T3" fmla="*/ 1159 h 1299"/>
                <a:gd name="T4" fmla="*/ 1157 w 1297"/>
                <a:gd name="T5" fmla="*/ 1299 h 1299"/>
                <a:gd name="T6" fmla="*/ 1018 w 1297"/>
                <a:gd name="T7" fmla="*/ 1159 h 1299"/>
                <a:gd name="T8" fmla="*/ 1157 w 1297"/>
                <a:gd name="T9" fmla="*/ 1020 h 1299"/>
                <a:gd name="T10" fmla="*/ 483 w 1297"/>
                <a:gd name="T11" fmla="*/ 676 h 1299"/>
                <a:gd name="T12" fmla="*/ 622 w 1297"/>
                <a:gd name="T13" fmla="*/ 816 h 1299"/>
                <a:gd name="T14" fmla="*/ 762 w 1297"/>
                <a:gd name="T15" fmla="*/ 676 h 1299"/>
                <a:gd name="T16" fmla="*/ 622 w 1297"/>
                <a:gd name="T17" fmla="*/ 537 h 1299"/>
                <a:gd name="T18" fmla="*/ 483 w 1297"/>
                <a:gd name="T19" fmla="*/ 676 h 1299"/>
                <a:gd name="T20" fmla="*/ 0 w 1297"/>
                <a:gd name="T21" fmla="*/ 139 h 1299"/>
                <a:gd name="T22" fmla="*/ 139 w 1297"/>
                <a:gd name="T23" fmla="*/ 279 h 1299"/>
                <a:gd name="T24" fmla="*/ 279 w 1297"/>
                <a:gd name="T25" fmla="*/ 139 h 1299"/>
                <a:gd name="T26" fmla="*/ 139 w 1297"/>
                <a:gd name="T27" fmla="*/ 0 h 1299"/>
                <a:gd name="T28" fmla="*/ 0 w 1297"/>
                <a:gd name="T29" fmla="*/ 13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7" h="1299">
                  <a:moveTo>
                    <a:pt x="1157" y="1020"/>
                  </a:moveTo>
                  <a:cubicBezTo>
                    <a:pt x="1234" y="1020"/>
                    <a:pt x="1297" y="1082"/>
                    <a:pt x="1297" y="1159"/>
                  </a:cubicBezTo>
                  <a:cubicBezTo>
                    <a:pt x="1297" y="1236"/>
                    <a:pt x="1234" y="1299"/>
                    <a:pt x="1157" y="1299"/>
                  </a:cubicBezTo>
                  <a:cubicBezTo>
                    <a:pt x="1080" y="1299"/>
                    <a:pt x="1018" y="1236"/>
                    <a:pt x="1018" y="1159"/>
                  </a:cubicBezTo>
                  <a:cubicBezTo>
                    <a:pt x="1018" y="1082"/>
                    <a:pt x="1080" y="1020"/>
                    <a:pt x="1157" y="1020"/>
                  </a:cubicBezTo>
                  <a:close/>
                  <a:moveTo>
                    <a:pt x="483" y="676"/>
                  </a:moveTo>
                  <a:cubicBezTo>
                    <a:pt x="483" y="753"/>
                    <a:pt x="545" y="816"/>
                    <a:pt x="622" y="816"/>
                  </a:cubicBezTo>
                  <a:cubicBezTo>
                    <a:pt x="699" y="816"/>
                    <a:pt x="762" y="753"/>
                    <a:pt x="762" y="676"/>
                  </a:cubicBezTo>
                  <a:cubicBezTo>
                    <a:pt x="762" y="599"/>
                    <a:pt x="699" y="537"/>
                    <a:pt x="622" y="537"/>
                  </a:cubicBezTo>
                  <a:cubicBezTo>
                    <a:pt x="545" y="537"/>
                    <a:pt x="483" y="599"/>
                    <a:pt x="483" y="676"/>
                  </a:cubicBezTo>
                  <a:close/>
                  <a:moveTo>
                    <a:pt x="0" y="139"/>
                  </a:moveTo>
                  <a:cubicBezTo>
                    <a:pt x="0" y="216"/>
                    <a:pt x="62" y="279"/>
                    <a:pt x="139" y="279"/>
                  </a:cubicBezTo>
                  <a:cubicBezTo>
                    <a:pt x="216" y="279"/>
                    <a:pt x="279" y="216"/>
                    <a:pt x="279" y="139"/>
                  </a:cubicBezTo>
                  <a:cubicBezTo>
                    <a:pt x="279" y="62"/>
                    <a:pt x="216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lose/>
                </a:path>
              </a:pathLst>
            </a:cu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9814AAA-582B-430A-A4C6-AB7E32FB848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42950" y="5372100"/>
              <a:ext cx="1009650" cy="538163"/>
            </a:xfrm>
            <a:custGeom>
              <a:avLst/>
              <a:gdLst>
                <a:gd name="T0" fmla="*/ 897 w 3695"/>
                <a:gd name="T1" fmla="*/ 1535 h 1973"/>
                <a:gd name="T2" fmla="*/ 1329 w 3695"/>
                <a:gd name="T3" fmla="*/ 1718 h 1973"/>
                <a:gd name="T4" fmla="*/ 1567 w 3695"/>
                <a:gd name="T5" fmla="*/ 1565 h 1973"/>
                <a:gd name="T6" fmla="*/ 1291 w 3695"/>
                <a:gd name="T7" fmla="*/ 1392 h 1973"/>
                <a:gd name="T8" fmla="*/ 784 w 3695"/>
                <a:gd name="T9" fmla="*/ 978 h 1973"/>
                <a:gd name="T10" fmla="*/ 1300 w 3695"/>
                <a:gd name="T11" fmla="*/ 568 h 1973"/>
                <a:gd name="T12" fmla="*/ 1830 w 3695"/>
                <a:gd name="T13" fmla="*/ 758 h 1973"/>
                <a:gd name="T14" fmla="*/ 1669 w 3695"/>
                <a:gd name="T15" fmla="*/ 971 h 1973"/>
                <a:gd name="T16" fmla="*/ 1281 w 3695"/>
                <a:gd name="T17" fmla="*/ 822 h 1973"/>
                <a:gd name="T18" fmla="*/ 1080 w 3695"/>
                <a:gd name="T19" fmla="*/ 960 h 1973"/>
                <a:gd name="T20" fmla="*/ 1350 w 3695"/>
                <a:gd name="T21" fmla="*/ 1117 h 1973"/>
                <a:gd name="T22" fmla="*/ 1859 w 3695"/>
                <a:gd name="T23" fmla="*/ 1537 h 1973"/>
                <a:gd name="T24" fmla="*/ 1316 w 3695"/>
                <a:gd name="T25" fmla="*/ 1973 h 1973"/>
                <a:gd name="T26" fmla="*/ 739 w 3695"/>
                <a:gd name="T27" fmla="*/ 1757 h 1973"/>
                <a:gd name="T28" fmla="*/ 897 w 3695"/>
                <a:gd name="T29" fmla="*/ 1535 h 1973"/>
                <a:gd name="T30" fmla="*/ 3187 w 3695"/>
                <a:gd name="T31" fmla="*/ 1581 h 1973"/>
                <a:gd name="T32" fmla="*/ 2792 w 3695"/>
                <a:gd name="T33" fmla="*/ 1947 h 1973"/>
                <a:gd name="T34" fmla="*/ 2055 w 3695"/>
                <a:gd name="T35" fmla="*/ 1947 h 1973"/>
                <a:gd name="T36" fmla="*/ 2055 w 3695"/>
                <a:gd name="T37" fmla="*/ 587 h 1973"/>
                <a:gd name="T38" fmla="*/ 2769 w 3695"/>
                <a:gd name="T39" fmla="*/ 587 h 1973"/>
                <a:gd name="T40" fmla="*/ 3160 w 3695"/>
                <a:gd name="T41" fmla="*/ 934 h 1973"/>
                <a:gd name="T42" fmla="*/ 2926 w 3695"/>
                <a:gd name="T43" fmla="*/ 1246 h 1973"/>
                <a:gd name="T44" fmla="*/ 3187 w 3695"/>
                <a:gd name="T45" fmla="*/ 1581 h 1973"/>
                <a:gd name="T46" fmla="*/ 2344 w 3695"/>
                <a:gd name="T47" fmla="*/ 1133 h 1973"/>
                <a:gd name="T48" fmla="*/ 2706 w 3695"/>
                <a:gd name="T49" fmla="*/ 1133 h 1973"/>
                <a:gd name="T50" fmla="*/ 2865 w 3695"/>
                <a:gd name="T51" fmla="*/ 981 h 1973"/>
                <a:gd name="T52" fmla="*/ 2706 w 3695"/>
                <a:gd name="T53" fmla="*/ 833 h 1973"/>
                <a:gd name="T54" fmla="*/ 2344 w 3695"/>
                <a:gd name="T55" fmla="*/ 833 h 1973"/>
                <a:gd name="T56" fmla="*/ 2344 w 3695"/>
                <a:gd name="T57" fmla="*/ 1133 h 1973"/>
                <a:gd name="T58" fmla="*/ 2893 w 3695"/>
                <a:gd name="T59" fmla="*/ 1539 h 1973"/>
                <a:gd name="T60" fmla="*/ 2717 w 3695"/>
                <a:gd name="T61" fmla="*/ 1380 h 1973"/>
                <a:gd name="T62" fmla="*/ 2344 w 3695"/>
                <a:gd name="T63" fmla="*/ 1380 h 1973"/>
                <a:gd name="T64" fmla="*/ 2344 w 3695"/>
                <a:gd name="T65" fmla="*/ 1701 h 1973"/>
                <a:gd name="T66" fmla="*/ 2717 w 3695"/>
                <a:gd name="T67" fmla="*/ 1701 h 1973"/>
                <a:gd name="T68" fmla="*/ 2717 w 3695"/>
                <a:gd name="T69" fmla="*/ 1699 h 1973"/>
                <a:gd name="T70" fmla="*/ 2893 w 3695"/>
                <a:gd name="T71" fmla="*/ 1539 h 1973"/>
                <a:gd name="T72" fmla="*/ 3405 w 3695"/>
                <a:gd name="T73" fmla="*/ 1947 h 1973"/>
                <a:gd name="T74" fmla="*/ 3695 w 3695"/>
                <a:gd name="T75" fmla="*/ 1947 h 1973"/>
                <a:gd name="T76" fmla="*/ 3695 w 3695"/>
                <a:gd name="T77" fmla="*/ 587 h 1973"/>
                <a:gd name="T78" fmla="*/ 3405 w 3695"/>
                <a:gd name="T79" fmla="*/ 587 h 1973"/>
                <a:gd name="T80" fmla="*/ 3405 w 3695"/>
                <a:gd name="T81" fmla="*/ 1947 h 1973"/>
                <a:gd name="T82" fmla="*/ 0 w 3695"/>
                <a:gd name="T83" fmla="*/ 194 h 1973"/>
                <a:gd name="T84" fmla="*/ 193 w 3695"/>
                <a:gd name="T85" fmla="*/ 387 h 1973"/>
                <a:gd name="T86" fmla="*/ 387 w 3695"/>
                <a:gd name="T87" fmla="*/ 194 h 1973"/>
                <a:gd name="T88" fmla="*/ 193 w 3695"/>
                <a:gd name="T89" fmla="*/ 0 h 1973"/>
                <a:gd name="T90" fmla="*/ 0 w 3695"/>
                <a:gd name="T91" fmla="*/ 194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95" h="1973">
                  <a:moveTo>
                    <a:pt x="897" y="1535"/>
                  </a:moveTo>
                  <a:cubicBezTo>
                    <a:pt x="993" y="1635"/>
                    <a:pt x="1141" y="1718"/>
                    <a:pt x="1329" y="1718"/>
                  </a:cubicBezTo>
                  <a:cubicBezTo>
                    <a:pt x="1488" y="1718"/>
                    <a:pt x="1567" y="1643"/>
                    <a:pt x="1567" y="1565"/>
                  </a:cubicBezTo>
                  <a:cubicBezTo>
                    <a:pt x="1567" y="1464"/>
                    <a:pt x="1448" y="1429"/>
                    <a:pt x="1291" y="1392"/>
                  </a:cubicBezTo>
                  <a:cubicBezTo>
                    <a:pt x="1070" y="1342"/>
                    <a:pt x="784" y="1281"/>
                    <a:pt x="784" y="978"/>
                  </a:cubicBezTo>
                  <a:cubicBezTo>
                    <a:pt x="784" y="751"/>
                    <a:pt x="979" y="568"/>
                    <a:pt x="1300" y="568"/>
                  </a:cubicBezTo>
                  <a:cubicBezTo>
                    <a:pt x="1516" y="568"/>
                    <a:pt x="1695" y="633"/>
                    <a:pt x="1830" y="758"/>
                  </a:cubicBezTo>
                  <a:cubicBezTo>
                    <a:pt x="1669" y="971"/>
                    <a:pt x="1669" y="971"/>
                    <a:pt x="1669" y="971"/>
                  </a:cubicBezTo>
                  <a:cubicBezTo>
                    <a:pt x="1560" y="870"/>
                    <a:pt x="1413" y="822"/>
                    <a:pt x="1281" y="822"/>
                  </a:cubicBezTo>
                  <a:cubicBezTo>
                    <a:pt x="1150" y="822"/>
                    <a:pt x="1080" y="880"/>
                    <a:pt x="1080" y="960"/>
                  </a:cubicBezTo>
                  <a:cubicBezTo>
                    <a:pt x="1080" y="1053"/>
                    <a:pt x="1194" y="1080"/>
                    <a:pt x="1350" y="1117"/>
                  </a:cubicBezTo>
                  <a:cubicBezTo>
                    <a:pt x="1575" y="1168"/>
                    <a:pt x="1859" y="1236"/>
                    <a:pt x="1859" y="1537"/>
                  </a:cubicBezTo>
                  <a:cubicBezTo>
                    <a:pt x="1859" y="1786"/>
                    <a:pt x="1682" y="1973"/>
                    <a:pt x="1316" y="1973"/>
                  </a:cubicBezTo>
                  <a:cubicBezTo>
                    <a:pt x="1054" y="1973"/>
                    <a:pt x="868" y="1886"/>
                    <a:pt x="739" y="1757"/>
                  </a:cubicBezTo>
                  <a:lnTo>
                    <a:pt x="897" y="1535"/>
                  </a:lnTo>
                  <a:close/>
                  <a:moveTo>
                    <a:pt x="3187" y="1581"/>
                  </a:moveTo>
                  <a:cubicBezTo>
                    <a:pt x="3187" y="1785"/>
                    <a:pt x="3051" y="1947"/>
                    <a:pt x="2792" y="1947"/>
                  </a:cubicBezTo>
                  <a:cubicBezTo>
                    <a:pt x="2055" y="1947"/>
                    <a:pt x="2055" y="1947"/>
                    <a:pt x="2055" y="1947"/>
                  </a:cubicBezTo>
                  <a:cubicBezTo>
                    <a:pt x="2055" y="587"/>
                    <a:pt x="2055" y="587"/>
                    <a:pt x="2055" y="587"/>
                  </a:cubicBezTo>
                  <a:cubicBezTo>
                    <a:pt x="2769" y="587"/>
                    <a:pt x="2769" y="587"/>
                    <a:pt x="2769" y="587"/>
                  </a:cubicBezTo>
                  <a:cubicBezTo>
                    <a:pt x="3027" y="587"/>
                    <a:pt x="3160" y="753"/>
                    <a:pt x="3160" y="934"/>
                  </a:cubicBezTo>
                  <a:cubicBezTo>
                    <a:pt x="3160" y="1105"/>
                    <a:pt x="3053" y="1220"/>
                    <a:pt x="2926" y="1246"/>
                  </a:cubicBezTo>
                  <a:cubicBezTo>
                    <a:pt x="3071" y="1269"/>
                    <a:pt x="3187" y="1410"/>
                    <a:pt x="3187" y="1581"/>
                  </a:cubicBezTo>
                  <a:close/>
                  <a:moveTo>
                    <a:pt x="2344" y="1133"/>
                  </a:moveTo>
                  <a:cubicBezTo>
                    <a:pt x="2706" y="1133"/>
                    <a:pt x="2706" y="1133"/>
                    <a:pt x="2706" y="1133"/>
                  </a:cubicBezTo>
                  <a:cubicBezTo>
                    <a:pt x="2804" y="1133"/>
                    <a:pt x="2865" y="1070"/>
                    <a:pt x="2865" y="981"/>
                  </a:cubicBezTo>
                  <a:cubicBezTo>
                    <a:pt x="2865" y="897"/>
                    <a:pt x="2804" y="833"/>
                    <a:pt x="2706" y="833"/>
                  </a:cubicBezTo>
                  <a:cubicBezTo>
                    <a:pt x="2344" y="833"/>
                    <a:pt x="2344" y="833"/>
                    <a:pt x="2344" y="833"/>
                  </a:cubicBezTo>
                  <a:lnTo>
                    <a:pt x="2344" y="1133"/>
                  </a:lnTo>
                  <a:close/>
                  <a:moveTo>
                    <a:pt x="2893" y="1539"/>
                  </a:moveTo>
                  <a:cubicBezTo>
                    <a:pt x="2893" y="1453"/>
                    <a:pt x="2832" y="1380"/>
                    <a:pt x="2717" y="1380"/>
                  </a:cubicBezTo>
                  <a:cubicBezTo>
                    <a:pt x="2344" y="1380"/>
                    <a:pt x="2344" y="1380"/>
                    <a:pt x="2344" y="1380"/>
                  </a:cubicBezTo>
                  <a:cubicBezTo>
                    <a:pt x="2344" y="1701"/>
                    <a:pt x="2344" y="1701"/>
                    <a:pt x="2344" y="1701"/>
                  </a:cubicBezTo>
                  <a:cubicBezTo>
                    <a:pt x="2717" y="1701"/>
                    <a:pt x="2717" y="1701"/>
                    <a:pt x="2717" y="1701"/>
                  </a:cubicBezTo>
                  <a:cubicBezTo>
                    <a:pt x="2717" y="1699"/>
                    <a:pt x="2717" y="1699"/>
                    <a:pt x="2717" y="1699"/>
                  </a:cubicBezTo>
                  <a:cubicBezTo>
                    <a:pt x="2827" y="1699"/>
                    <a:pt x="2893" y="1636"/>
                    <a:pt x="2893" y="1539"/>
                  </a:cubicBezTo>
                  <a:close/>
                  <a:moveTo>
                    <a:pt x="3405" y="1947"/>
                  </a:moveTo>
                  <a:cubicBezTo>
                    <a:pt x="3695" y="1947"/>
                    <a:pt x="3695" y="1947"/>
                    <a:pt x="3695" y="1947"/>
                  </a:cubicBezTo>
                  <a:cubicBezTo>
                    <a:pt x="3695" y="587"/>
                    <a:pt x="3695" y="587"/>
                    <a:pt x="3695" y="587"/>
                  </a:cubicBezTo>
                  <a:cubicBezTo>
                    <a:pt x="3405" y="587"/>
                    <a:pt x="3405" y="587"/>
                    <a:pt x="3405" y="587"/>
                  </a:cubicBezTo>
                  <a:lnTo>
                    <a:pt x="3405" y="1947"/>
                  </a:lnTo>
                  <a:close/>
                  <a:moveTo>
                    <a:pt x="0" y="194"/>
                  </a:move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435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5425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61963" indent="-236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8975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">
          <p15:clr>
            <a:srgbClr val="F26B43"/>
          </p15:clr>
        </p15:guide>
        <p15:guide id="2" pos="7296">
          <p15:clr>
            <a:srgbClr val="F26B43"/>
          </p15:clr>
        </p15:guide>
        <p15:guide id="3" orient="horz" pos="400">
          <p15:clr>
            <a:srgbClr val="F26B43"/>
          </p15:clr>
        </p15:guide>
        <p15:guide id="4" orient="horz" pos="628">
          <p15:clr>
            <a:srgbClr val="F26B43"/>
          </p15:clr>
        </p15:guide>
        <p15:guide id="5" orient="horz" pos="892">
          <p15:clr>
            <a:srgbClr val="F26B43"/>
          </p15:clr>
        </p15:guide>
        <p15:guide id="6" orient="horz" pos="3599">
          <p15:clr>
            <a:srgbClr val="F26B43"/>
          </p15:clr>
        </p15:guide>
        <p15:guide id="7" orient="horz" pos="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F55AAD-844F-402D-BBDA-0C2B97D4A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740" y="2394350"/>
            <a:ext cx="9144000" cy="664797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KPI Dashboard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5" name="Google Shape;3045;p6"/>
          <p:cNvGraphicFramePr/>
          <p:nvPr>
            <p:extLst>
              <p:ext uri="{D42A27DB-BD31-4B8C-83A1-F6EECF244321}">
                <p14:modId xmlns:p14="http://schemas.microsoft.com/office/powerpoint/2010/main" val="3725743533"/>
              </p:ext>
            </p:extLst>
          </p:nvPr>
        </p:nvGraphicFramePr>
        <p:xfrm>
          <a:off x="73861" y="1067408"/>
          <a:ext cx="12043855" cy="5608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77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131">
                  <a:extLst>
                    <a:ext uri="{9D8B030D-6E8A-4147-A177-3AD203B41FA5}">
                      <a16:colId xmlns:a16="http://schemas.microsoft.com/office/drawing/2014/main" val="3964504870"/>
                    </a:ext>
                  </a:extLst>
                </a:gridCol>
                <a:gridCol w="1211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4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4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24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211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Measure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tx1"/>
                          </a:solidFill>
                        </a:rPr>
                        <a:t>Reporting Frequency </a:t>
                      </a:r>
                      <a:endParaRPr sz="11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Metric Type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Baseline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Series Status 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Jan 31</a:t>
                      </a:r>
                      <a:r>
                        <a:rPr lang="en-US" sz="1100" u="none" strike="noStrike" cap="none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27432" marB="27432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Feb 28</a:t>
                      </a:r>
                      <a:r>
                        <a:rPr lang="en-US" sz="1100" u="none" strike="noStrike" cap="none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27432" marB="27432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Mar 31</a:t>
                      </a:r>
                      <a:r>
                        <a:rPr lang="en-US" sz="1100" u="none" strike="noStrike" cap="none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27432" marB="27432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Apr 30</a:t>
                      </a:r>
                      <a:r>
                        <a:rPr lang="en-US" sz="1100" u="none" strike="noStrike" cap="none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27432" marB="27432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May 31</a:t>
                      </a:r>
                      <a:r>
                        <a:rPr lang="en-US" sz="1100" u="none" strike="noStrike" cap="none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27432" marB="27432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Jun 30</a:t>
                      </a:r>
                      <a:r>
                        <a:rPr lang="en-US" sz="1100" u="none" strike="noStrike" cap="none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27432" marB="27432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58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Sales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vert="vert27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1" u="none" strike="noStrike" cap="none" dirty="0">
                          <a:solidFill>
                            <a:schemeClr val="tx1"/>
                          </a:solidFill>
                        </a:rPr>
                        <a:t>% of Total Bookings </a:t>
                      </a:r>
                      <a:endParaRPr sz="1100" i="1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1" u="none" strike="noStrike" cap="none" dirty="0">
                          <a:solidFill>
                            <a:schemeClr val="tx1"/>
                          </a:solidFill>
                        </a:rPr>
                        <a:t>(Net New Logo)</a:t>
                      </a:r>
                      <a:endParaRPr sz="1100" i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Monthly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Lagging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28%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Actual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22%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29%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29%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29%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32%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32%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35%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1" u="none" strike="noStrike" cap="none" dirty="0">
                          <a:solidFill>
                            <a:schemeClr val="tx1"/>
                          </a:solidFill>
                        </a:rPr>
                        <a:t>Average Payback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1" u="none" strike="noStrike" cap="none" dirty="0">
                          <a:solidFill>
                            <a:schemeClr val="tx1"/>
                          </a:solidFill>
                        </a:rPr>
                        <a:t>on Closed Won Deals</a:t>
                      </a:r>
                      <a:endParaRPr sz="1100" i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tx1"/>
                          </a:solidFill>
                        </a:rPr>
                        <a:t>Monthly </a:t>
                      </a:r>
                      <a:endParaRPr sz="11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Lagging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12 months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Actual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10.5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10.5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10.5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10.5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1" u="none" strike="noStrike" cap="none" dirty="0">
                          <a:solidFill>
                            <a:schemeClr val="tx1"/>
                          </a:solidFill>
                        </a:rPr>
                        <a:t>% of Reps Achieving Quota</a:t>
                      </a:r>
                      <a:endParaRPr sz="1100" i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Monthly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Lagging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45%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Actual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19%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60%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60%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60%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60%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60%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60%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358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Hiring, Onboarding, and Talent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vert="vert27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1" u="none" strike="noStrike" cap="none" dirty="0">
                          <a:latin typeface="+mj-lt"/>
                        </a:rPr>
                        <a:t>% of Reps to Reach Full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1" u="none" strike="noStrike" cap="none" dirty="0">
                          <a:latin typeface="+mj-lt"/>
                        </a:rPr>
                        <a:t>Productivity within 7 Months  </a:t>
                      </a:r>
                      <a:endParaRPr sz="1100" i="1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+mj-lt"/>
                        </a:rPr>
                        <a:t>Monthly </a:t>
                      </a:r>
                      <a:endParaRPr sz="11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+mj-lt"/>
                        </a:rPr>
                        <a:t>Lagging</a:t>
                      </a:r>
                      <a:endParaRPr sz="11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+mj-lt"/>
                        </a:rPr>
                        <a:t>50%</a:t>
                      </a:r>
                      <a:endParaRPr sz="11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Actual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258738"/>
                  </a:ext>
                </a:extLst>
              </a:tr>
              <a:tr h="177358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vert="vert27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14973"/>
                  </a:ext>
                </a:extLst>
              </a:tr>
              <a:tr h="177358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vert="vert27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1" u="none" strike="noStrike" cap="none" dirty="0">
                          <a:latin typeface="+mj-lt"/>
                        </a:rPr>
                        <a:t>% of New Hires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1" u="none" strike="noStrike" cap="none" dirty="0">
                          <a:latin typeface="+mj-lt"/>
                        </a:rPr>
                        <a:t> Achieving Quota </a:t>
                      </a:r>
                      <a:endParaRPr sz="1100" i="1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+mj-lt"/>
                        </a:rPr>
                        <a:t>Monthly </a:t>
                      </a:r>
                      <a:endParaRPr sz="11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+mj-lt"/>
                        </a:rPr>
                        <a:t>Lagging</a:t>
                      </a:r>
                      <a:endParaRPr sz="11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+mj-lt"/>
                        </a:rPr>
                        <a:t>24%</a:t>
                      </a:r>
                      <a:endParaRPr sz="11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Actual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274629"/>
                  </a:ext>
                </a:extLst>
              </a:tr>
              <a:tr h="177358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vert="vert27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60%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60%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60%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60%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60%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60%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581099"/>
                  </a:ext>
                </a:extLst>
              </a:tr>
              <a:tr h="177358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vert="vert27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1" u="none" strike="noStrike" cap="none" dirty="0">
                          <a:latin typeface="+mj-lt"/>
                        </a:rPr>
                        <a:t>New Hire Failure Rate </a:t>
                      </a:r>
                      <a:endParaRPr sz="1100" i="1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+mj-lt"/>
                        </a:rPr>
                        <a:t>Monthly </a:t>
                      </a:r>
                      <a:endParaRPr sz="11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+mj-lt"/>
                        </a:rPr>
                        <a:t>Lagging</a:t>
                      </a:r>
                      <a:endParaRPr sz="11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+mj-lt"/>
                        </a:rPr>
                        <a:t>35%</a:t>
                      </a:r>
                      <a:endParaRPr sz="11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Actual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27911"/>
                  </a:ext>
                </a:extLst>
              </a:tr>
              <a:tr h="177358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vert="vert27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&lt; 20%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&lt; 20%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C48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&lt; 20%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C48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&lt; 20%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C48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&lt; 20%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C48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&lt; 20%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140976"/>
                  </a:ext>
                </a:extLst>
              </a:tr>
              <a:tr h="177358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Marketing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vert="vert27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1" u="none" strike="noStrike" cap="none" dirty="0">
                          <a:solidFill>
                            <a:schemeClr val="tx1"/>
                          </a:solidFill>
                        </a:rPr>
                        <a:t>Contribution to Revenue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1" u="none" strike="noStrike" cap="none" dirty="0">
                          <a:solidFill>
                            <a:schemeClr val="tx1"/>
                          </a:solidFill>
                        </a:rPr>
                        <a:t>(Overall)</a:t>
                      </a:r>
                      <a:endParaRPr sz="1100" b="1" i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Monthly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Lagging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$16.4k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Actual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82141"/>
                  </a:ext>
                </a:extLst>
              </a:tr>
              <a:tr h="177358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vert="vert27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$20k</a:t>
                      </a:r>
                      <a:endParaRPr sz="11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$20k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C4846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$20k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C4846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$20k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C4846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$20k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C4846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$20k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23881"/>
                  </a:ext>
                </a:extLst>
              </a:tr>
              <a:tr h="177358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vert="vert27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1" u="none" strike="noStrike" cap="none" dirty="0">
                          <a:solidFill>
                            <a:schemeClr val="tx1"/>
                          </a:solidFill>
                        </a:rPr>
                        <a:t>Return on Marketing Spend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1" u="none" strike="noStrike" cap="none" dirty="0">
                          <a:solidFill>
                            <a:schemeClr val="tx1"/>
                          </a:solidFill>
                        </a:rPr>
                        <a:t>(Overall)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Monthly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Lagging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3.2x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Actual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28226"/>
                  </a:ext>
                </a:extLst>
              </a:tr>
              <a:tr h="177358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vert="vert27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4.3X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4.3X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C48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4.3X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C48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4.3X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C48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4.3X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C48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4.3X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6170"/>
                  </a:ext>
                </a:extLst>
              </a:tr>
              <a:tr h="177358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Channel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vert="vert27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1" u="none" strike="noStrike" cap="none" dirty="0">
                          <a:solidFill>
                            <a:schemeClr val="tx1"/>
                          </a:solidFill>
                        </a:rPr>
                        <a:t>Bookings (MRR)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1" u="none" strike="noStrike" cap="none" dirty="0">
                          <a:solidFill>
                            <a:schemeClr val="tx1"/>
                          </a:solidFill>
                        </a:rPr>
                        <a:t>(All Partners)</a:t>
                      </a:r>
                      <a:endParaRPr sz="1100" i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Monthly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Lagging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$13.4k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Actual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$19.6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4282"/>
                  </a:ext>
                </a:extLst>
              </a:tr>
              <a:tr h="177358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vert="vert27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$21k</a:t>
                      </a:r>
                      <a:endParaRPr sz="11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$21k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C4846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$21k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C4846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$21k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C4846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$21k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C4846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$21k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45273"/>
                  </a:ext>
                </a:extLst>
              </a:tr>
              <a:tr h="177358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vert="vert27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1" u="none" strike="noStrike" cap="none" dirty="0">
                          <a:solidFill>
                            <a:schemeClr val="tx1"/>
                          </a:solidFill>
                        </a:rPr>
                        <a:t>% of CAMs Achieving Quota</a:t>
                      </a:r>
                      <a:endParaRPr sz="1100" i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Monthly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Lagging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50%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Actual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20%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214869"/>
                  </a:ext>
                </a:extLst>
              </a:tr>
              <a:tr h="177358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vert="vert270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</a:rPr>
                        <a:t>60%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60%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60%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60%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60%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C484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60%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25529"/>
                  </a:ext>
                </a:extLst>
              </a:tr>
            </a:tbl>
          </a:graphicData>
        </a:graphic>
      </p:graphicFrame>
      <p:sp>
        <p:nvSpPr>
          <p:cNvPr id="3047" name="Google Shape;3047;p6"/>
          <p:cNvSpPr txBox="1"/>
          <p:nvPr/>
        </p:nvSpPr>
        <p:spPr>
          <a:xfrm>
            <a:off x="613972" y="182062"/>
            <a:ext cx="8072827" cy="53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2327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EXAMPLE Cross-Functional Monthly Dashboard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2327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063;p6">
            <a:extLst>
              <a:ext uri="{FF2B5EF4-FFF2-40B4-BE49-F238E27FC236}">
                <a16:creationId xmlns:a16="http://schemas.microsoft.com/office/drawing/2014/main" id="{0060814E-49B9-4382-A4B4-91D035DE8244}"/>
              </a:ext>
            </a:extLst>
          </p:cNvPr>
          <p:cNvSpPr txBox="1"/>
          <p:nvPr/>
        </p:nvSpPr>
        <p:spPr>
          <a:xfrm>
            <a:off x="8613519" y="14357"/>
            <a:ext cx="1574014" cy="52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lang="en-US" sz="600" i="1" u="none" strike="noStrike" kern="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800" i="1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Indicates status of </a:t>
            </a:r>
            <a:r>
              <a:rPr lang="en-US" sz="800" i="1" kern="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Actuals</a:t>
            </a:r>
            <a:r>
              <a:rPr kumimoji="0" lang="en-US" sz="800" i="1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7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6D0844-F0AD-4010-B803-F97C9D4E4D12}"/>
              </a:ext>
            </a:extLst>
          </p:cNvPr>
          <p:cNvSpPr/>
          <p:nvPr/>
        </p:nvSpPr>
        <p:spPr>
          <a:xfrm>
            <a:off x="9354521" y="50210"/>
            <a:ext cx="709426" cy="274119"/>
          </a:xfrm>
          <a:prstGeom prst="rect">
            <a:avLst/>
          </a:prstGeom>
          <a:solidFill>
            <a:srgbClr val="1AB862"/>
          </a:solidFill>
          <a:ln>
            <a:solidFill>
              <a:srgbClr val="1AB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&gt;= Target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9DA8F1-1F6E-480D-9E67-AEDBA3B71B42}"/>
              </a:ext>
            </a:extLst>
          </p:cNvPr>
          <p:cNvSpPr/>
          <p:nvPr/>
        </p:nvSpPr>
        <p:spPr>
          <a:xfrm>
            <a:off x="10247687" y="50210"/>
            <a:ext cx="709426" cy="274119"/>
          </a:xfrm>
          <a:prstGeom prst="rect">
            <a:avLst/>
          </a:prstGeom>
          <a:solidFill>
            <a:srgbClr val="FFD74F"/>
          </a:solidFill>
          <a:ln>
            <a:solidFill>
              <a:srgbClr val="FFD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&gt;= 80% of Target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F5979D-AA68-453D-98C2-3FA63424CFC7}"/>
              </a:ext>
            </a:extLst>
          </p:cNvPr>
          <p:cNvSpPr/>
          <p:nvPr/>
        </p:nvSpPr>
        <p:spPr>
          <a:xfrm>
            <a:off x="11140853" y="50210"/>
            <a:ext cx="709426" cy="274119"/>
          </a:xfrm>
          <a:prstGeom prst="rect">
            <a:avLst/>
          </a:prstGeom>
          <a:solidFill>
            <a:srgbClr val="E15355"/>
          </a:solidFill>
          <a:ln>
            <a:solidFill>
              <a:srgbClr val="E153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&lt; 80% of Target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26E76A-7904-4CE5-9EC9-B039765C6955}"/>
              </a:ext>
            </a:extLst>
          </p:cNvPr>
          <p:cNvSpPr txBox="1"/>
          <p:nvPr/>
        </p:nvSpPr>
        <p:spPr>
          <a:xfrm>
            <a:off x="98800" y="712888"/>
            <a:ext cx="110871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Note: Data is illustrative. Baselines should be analyzed for your company and targets should be set based on your specific growth goals  </a:t>
            </a:r>
          </a:p>
        </p:txBody>
      </p:sp>
    </p:spTree>
    <p:extLst>
      <p:ext uri="{BB962C8B-B14F-4D97-AF65-F5344CB8AC3E}">
        <p14:creationId xmlns:p14="http://schemas.microsoft.com/office/powerpoint/2010/main" val="15664004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BI Office Colors">
      <a:dk1>
        <a:srgbClr val="1F1F1F"/>
      </a:dk1>
      <a:lt1>
        <a:sysClr val="window" lastClr="FFFFFF"/>
      </a:lt1>
      <a:dk2>
        <a:srgbClr val="03327C"/>
      </a:dk2>
      <a:lt2>
        <a:srgbClr val="E7E6E6"/>
      </a:lt2>
      <a:accent1>
        <a:srgbClr val="1156A3"/>
      </a:accent1>
      <a:accent2>
        <a:srgbClr val="07BCE5"/>
      </a:accent2>
      <a:accent3>
        <a:srgbClr val="82BC3F"/>
      </a:accent3>
      <a:accent4>
        <a:srgbClr val="7C519E"/>
      </a:accent4>
      <a:accent5>
        <a:srgbClr val="ED9B33"/>
      </a:accent5>
      <a:accent6>
        <a:srgbClr val="A9A9A9"/>
      </a:accent6>
      <a:hlink>
        <a:srgbClr val="0563C1"/>
      </a:hlink>
      <a:folHlink>
        <a:srgbClr val="954F72"/>
      </a:folHlink>
    </a:clrScheme>
    <a:fontScheme name="SBI Offic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GP013_SBI PowerPoint Template_20210910_2c.potx" id="{D8CBE407-179E-4E08-8841-A71DDD605615}" vid="{FA02B9B7-F65F-4B97-B3D2-85D20E3F74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327</Words>
  <Application>Microsoft Macintosh PowerPoint</Application>
  <PresentationFormat>Widescreen</PresentationFormat>
  <Paragraphs>156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1_Office Theme</vt:lpstr>
      <vt:lpstr>KPI Dashboard Tool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Assessment Framework</dc:title>
  <dc:creator>Kate Casey</dc:creator>
  <cp:lastModifiedBy>Kate Casey</cp:lastModifiedBy>
  <cp:revision>5</cp:revision>
  <dcterms:created xsi:type="dcterms:W3CDTF">2021-09-27T16:31:12Z</dcterms:created>
  <dcterms:modified xsi:type="dcterms:W3CDTF">2021-09-27T17:09:14Z</dcterms:modified>
</cp:coreProperties>
</file>