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ags/tag2.xml" ContentType="application/vnd.openxmlformats-officedocument.presentationml.tag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4.xml" ContentType="application/vnd.openxmlformats-officedocument.theme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5.xml" ContentType="application/vnd.openxmlformats-officedocument.theme+xml"/>
  <Override PartName="/ppt/tags/tag81.xml" ContentType="application/vnd.openxmlformats-officedocument.presentationml.tags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theme/theme6.xml" ContentType="application/vnd.openxmlformats-officedocument.theme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7.xml" ContentType="application/vnd.openxmlformats-officedocument.theme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theme/theme8.xml" ContentType="application/vnd.openxmlformats-officedocument.theme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9.xml" ContentType="application/vnd.openxmlformats-officedocument.theme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theme/theme10.xml" ContentType="application/vnd.openxmlformats-officedocument.theme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heme/theme11.xml" ContentType="application/vnd.openxmlformats-officedocument.theme+xml"/>
  <Override PartName="/ppt/tags/tag218.xml" ContentType="application/vnd.openxmlformats-officedocument.presentationml.tags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65" r:id="rId4"/>
    <p:sldMasterId id="2147483679" r:id="rId5"/>
    <p:sldMasterId id="2147483705" r:id="rId6"/>
    <p:sldMasterId id="2147483768" r:id="rId7"/>
    <p:sldMasterId id="2147483794" r:id="rId8"/>
    <p:sldMasterId id="2147483806" r:id="rId9"/>
    <p:sldMasterId id="2147483832" r:id="rId10"/>
    <p:sldMasterId id="2147483862" r:id="rId11"/>
    <p:sldMasterId id="2147483888" r:id="rId12"/>
    <p:sldMasterId id="2147483916" r:id="rId13"/>
  </p:sldMasterIdLst>
  <p:notesMasterIdLst>
    <p:notesMasterId r:id="rId15"/>
  </p:notesMasterIdLst>
  <p:sldIdLst>
    <p:sldId id="2147472277" r:id="rId14"/>
  </p:sldIdLst>
  <p:sldSz cx="12192000" cy="6858000"/>
  <p:notesSz cx="6858000" cy="9144000"/>
  <p:custDataLst>
    <p:tags r:id="rId16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32" roundtripDataSignature="AMtx7mjwWjhbvywlcSPa2npQ7X3AnVPOPw==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28F0E7A-EB1D-B54E-EE33-BB2E63157D1C}" name="Sujay Mukherjee" initials="" userId="S::sujay.mukherjee@sbigrowth.com::e44d5b1a-3819-4072-b88d-08d3da5af9c5" providerId="AD"/>
  <p188:author id="{941943E6-360D-761E-1FCC-5E8558C06B72}" name="Alicia Lee" initials="" userId="S::alicia.lee@sbigrowth.com::452e7cf2-1e4e-43e8-acaf-feb221ed3e7e" providerId="AD"/>
  <p188:author id="{0410B1F8-C390-254E-E352-A8E57C1E1FD5}" name="Jamie Halpin" initials="JH" userId="S::jamie.halpin@sbigrowth.com::20084652-eaf7-4cd6-8141-1870b1d38784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8B737"/>
    <a:srgbClr val="3D92D1"/>
    <a:srgbClr val="071E3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7043507-84A3-DD4D-9B5D-401BBB482189}" v="30" dt="2025-06-10T13:24:05.632"/>
  </p1510:revLst>
</p1510:revInfo>
</file>

<file path=ppt/tableStyles.xml><?xml version="1.0" encoding="utf-8"?>
<a:tblStyleLst xmlns:a="http://schemas.openxmlformats.org/drawingml/2006/main" def="{D3E852D2-F47E-4802-8DD8-A19A4EB232D6}">
  <a:tblStyle styleId="{D3E852D2-F47E-4802-8DD8-A19A4EB232D6}" styleName="Table_0">
    <a:wholeTbl>
      <a:tcTxStyle b="off" i="off">
        <a:font>
          <a:latin typeface="Avenir Next LT Pro"/>
          <a:ea typeface="Avenir Next LT Pro"/>
          <a:cs typeface="Avenir Next LT Pro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6ECF7"/>
          </a:solidFill>
        </a:fill>
      </a:tcStyle>
    </a:wholeTbl>
    <a:band1H>
      <a:tcTxStyle/>
      <a:tcStyle>
        <a:tcBdr/>
        <a:fill>
          <a:solidFill>
            <a:srgbClr val="CAD7EE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AD7EE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Avenir Next LT Pro"/>
          <a:ea typeface="Avenir Next LT Pro"/>
          <a:cs typeface="Avenir Next LT Pro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Avenir Next LT Pro"/>
          <a:ea typeface="Avenir Next LT Pro"/>
          <a:cs typeface="Avenir Next LT Pro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Avenir Next LT Pro"/>
          <a:ea typeface="Avenir Next LT Pro"/>
          <a:cs typeface="Avenir Next LT Pro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venir Next LT Pro"/>
          <a:ea typeface="Avenir Next LT Pro"/>
          <a:cs typeface="Avenir Next LT Pro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4514B368-EF81-4305-B47F-95A0A4B10598}" styleName="Table_1">
    <a:wholeTbl>
      <a:tcTxStyle b="off" i="off">
        <a:font>
          <a:latin typeface="Avenir Next LT Pro"/>
          <a:ea typeface="Avenir Next LT Pro"/>
          <a:cs typeface="Avenir Next LT Pro"/>
        </a:font>
        <a:schemeClr val="dk1"/>
      </a:tcTxStyle>
      <a:tcStyle>
        <a:tcBdr>
          <a:left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  <a:tcStyle>
        <a:tcBdr>
          <a:top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a:bottom>
        </a:tcBdr>
      </a:tcStyle>
    </a:band1H>
    <a:band2H>
      <a:tcTxStyle/>
      <a:tcStyle>
        <a:tcBdr/>
      </a:tcStyle>
    </a:band2H>
    <a:band1V>
      <a:tcTxStyle/>
      <a:tcStyle>
        <a:tcBdr>
          <a:left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a:right>
        </a:tcBdr>
      </a:tcStyle>
    </a:band1V>
    <a:band2V>
      <a:tcTxStyle/>
      <a:tcStyle>
        <a:tcBdr>
          <a:left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a:right>
        </a:tcBdr>
      </a:tcStyle>
    </a:band2V>
    <a:lastCol>
      <a:tcTxStyle b="on" i="off"/>
      <a:tcStyle>
        <a:tcBdr/>
      </a:tcStyle>
    </a:lastCol>
    <a:firstCol>
      <a:tcTxStyle b="on" i="off"/>
      <a:tcStyle>
        <a:tcBdr/>
      </a:tcStyle>
    </a:firstCol>
    <a:lastRow>
      <a:tcTxStyle b="on" i="off"/>
      <a:tcStyle>
        <a:tcBdr>
          <a:top>
            <a:ln w="508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a:top>
        </a:tcBdr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venir Next LT Pro"/>
          <a:ea typeface="Avenir Next LT Pro"/>
          <a:cs typeface="Avenir Next LT Pro"/>
        </a:font>
        <a:schemeClr val="lt1"/>
      </a:tcTxStyle>
      <a:tcStyle>
        <a:tcBdr/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2F554B4B-D2CB-492E-B5EA-4A923E5CDC8F}" styleName="Table_2">
    <a:wholeTbl>
      <a:tcTxStyle b="off" i="off">
        <a:font>
          <a:latin typeface="Avenir Next LT Pro"/>
          <a:ea typeface="Avenir Next LT Pro"/>
          <a:cs typeface="Avenir Next LT Pro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chemeClr val="accent6"/>
          </a:solidFill>
        </a:fill>
      </a:tcStyle>
    </a:wholeTbl>
    <a:band1H>
      <a:tcTxStyle/>
      <a:tcStyle>
        <a:tcBdr/>
        <a:fill>
          <a:solidFill>
            <a:schemeClr val="accent6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chemeClr val="accent6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Avenir Next LT Pro"/>
          <a:ea typeface="Avenir Next LT Pro"/>
          <a:cs typeface="Avenir Next LT Pro"/>
        </a:font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 i="off">
        <a:font>
          <a:latin typeface="Avenir Next LT Pro"/>
          <a:ea typeface="Avenir Next LT Pro"/>
          <a:cs typeface="Avenir Next LT Pro"/>
        </a:font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 i="off">
        <a:font>
          <a:latin typeface="Avenir Next LT Pro"/>
          <a:ea typeface="Avenir Next LT Pro"/>
          <a:cs typeface="Avenir Next LT Pro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6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venir Next LT Pro"/>
          <a:ea typeface="Avenir Next LT Pro"/>
          <a:cs typeface="Avenir Next LT Pro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6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1"/>
    <p:restoredTop sz="94658"/>
  </p:normalViewPr>
  <p:slideViewPr>
    <p:cSldViewPr snapToGrid="0">
      <p:cViewPr varScale="1">
        <p:scale>
          <a:sx n="116" d="100"/>
          <a:sy n="116" d="100"/>
        </p:scale>
        <p:origin x="864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slideMaster" Target="slideMasters/slideMaster10.xml"/><Relationship Id="rId3" Type="http://schemas.openxmlformats.org/officeDocument/2006/relationships/customXml" Target="../customXml/item3.xml"/><Relationship Id="rId34" Type="http://schemas.openxmlformats.org/officeDocument/2006/relationships/viewProps" Target="viewProps.xml"/><Relationship Id="rId7" Type="http://schemas.openxmlformats.org/officeDocument/2006/relationships/slideMaster" Target="slideMasters/slideMaster4.xml"/><Relationship Id="rId12" Type="http://schemas.openxmlformats.org/officeDocument/2006/relationships/slideMaster" Target="slideMasters/slideMaster9.xml"/><Relationship Id="rId33" Type="http://schemas.openxmlformats.org/officeDocument/2006/relationships/presProps" Target="presProps.xml"/><Relationship Id="rId38" Type="http://schemas.microsoft.com/office/2018/10/relationships/authors" Target="authors.xml"/><Relationship Id="rId2" Type="http://schemas.openxmlformats.org/officeDocument/2006/relationships/customXml" Target="../customXml/item2.xml"/><Relationship Id="rId16" Type="http://schemas.openxmlformats.org/officeDocument/2006/relationships/tags" Target="tags/tag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Master" Target="slideMasters/slideMaster8.xml"/><Relationship Id="rId32" Type="http://customschemas.google.com/relationships/presentationmetadata" Target="metadata"/><Relationship Id="rId37" Type="http://schemas.microsoft.com/office/2015/10/relationships/revisionInfo" Target="revisionInfo.xml"/><Relationship Id="rId5" Type="http://schemas.openxmlformats.org/officeDocument/2006/relationships/slideMaster" Target="slideMasters/slideMaster2.xml"/><Relationship Id="rId15" Type="http://schemas.openxmlformats.org/officeDocument/2006/relationships/notesMaster" Target="notesMasters/notesMaster1.xml"/><Relationship Id="rId36" Type="http://schemas.openxmlformats.org/officeDocument/2006/relationships/tableStyles" Target="tableStyles.xml"/><Relationship Id="rId10" Type="http://schemas.openxmlformats.org/officeDocument/2006/relationships/slideMaster" Target="slideMasters/slideMaster7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1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0.xml"/><Relationship Id="rId4" Type="http://schemas.openxmlformats.org/officeDocument/2006/relationships/image" Target="../media/image3.emf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2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9.xml"/><Relationship Id="rId4" Type="http://schemas.openxmlformats.org/officeDocument/2006/relationships/image" Target="../media/image3.emf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0.xml"/><Relationship Id="rId4" Type="http://schemas.openxmlformats.org/officeDocument/2006/relationships/image" Target="../media/image3.emf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1.xml"/><Relationship Id="rId4" Type="http://schemas.openxmlformats.org/officeDocument/2006/relationships/image" Target="../media/image3.emf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3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2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3.emf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3.xml"/><Relationship Id="rId5" Type="http://schemas.openxmlformats.org/officeDocument/2006/relationships/image" Target="../media/image6.jpeg"/><Relationship Id="rId4" Type="http://schemas.openxmlformats.org/officeDocument/2006/relationships/image" Target="../media/image3.emf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0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4.xml"/><Relationship Id="rId5" Type="http://schemas.openxmlformats.org/officeDocument/2006/relationships/image" Target="../media/image7.jpeg"/><Relationship Id="rId4" Type="http://schemas.openxmlformats.org/officeDocument/2006/relationships/image" Target="../media/image3.emf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5.xml"/><Relationship Id="rId5" Type="http://schemas.openxmlformats.org/officeDocument/2006/relationships/image" Target="../media/image8.jpeg"/><Relationship Id="rId4" Type="http://schemas.openxmlformats.org/officeDocument/2006/relationships/image" Target="../media/image3.emf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6.xml"/><Relationship Id="rId5" Type="http://schemas.openxmlformats.org/officeDocument/2006/relationships/image" Target="../media/image9.jpeg"/><Relationship Id="rId4" Type="http://schemas.openxmlformats.org/officeDocument/2006/relationships/image" Target="../media/image3.emf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2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7.xml"/><Relationship Id="rId6" Type="http://schemas.microsoft.com/office/2007/relationships/hdphoto" Target="../media/hdphoto2.wdp"/><Relationship Id="rId5" Type="http://schemas.openxmlformats.org/officeDocument/2006/relationships/image" Target="../media/image10.png"/><Relationship Id="rId4" Type="http://schemas.openxmlformats.org/officeDocument/2006/relationships/image" Target="../media/image3.emf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8.xml"/><Relationship Id="rId5" Type="http://schemas.openxmlformats.org/officeDocument/2006/relationships/image" Target="../media/image11.jpeg"/><Relationship Id="rId4" Type="http://schemas.openxmlformats.org/officeDocument/2006/relationships/image" Target="../media/image3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1.xml"/><Relationship Id="rId4" Type="http://schemas.openxmlformats.org/officeDocument/2006/relationships/image" Target="../media/image3.emf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9.xml"/><Relationship Id="rId4" Type="http://schemas.openxmlformats.org/officeDocument/2006/relationships/image" Target="../media/image3.emf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00.xml"/><Relationship Id="rId4" Type="http://schemas.openxmlformats.org/officeDocument/2006/relationships/image" Target="../media/image3.emf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01.xml"/><Relationship Id="rId4" Type="http://schemas.openxmlformats.org/officeDocument/2006/relationships/image" Target="../media/image3.emf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02.xml"/><Relationship Id="rId4" Type="http://schemas.openxmlformats.org/officeDocument/2006/relationships/image" Target="../media/image3.emf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03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04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05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06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07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6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09.xml"/><Relationship Id="rId4" Type="http://schemas.openxmlformats.org/officeDocument/2006/relationships/image" Target="../media/image3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2.xml"/><Relationship Id="rId4" Type="http://schemas.openxmlformats.org/officeDocument/2006/relationships/image" Target="../media/image3.emf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7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10.xml"/><Relationship Id="rId4" Type="http://schemas.openxmlformats.org/officeDocument/2006/relationships/image" Target="../media/image3.emf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8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11.xml"/><Relationship Id="rId4" Type="http://schemas.openxmlformats.org/officeDocument/2006/relationships/image" Target="../media/image3.emf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9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12.xml"/><Relationship Id="rId4" Type="http://schemas.openxmlformats.org/officeDocument/2006/relationships/image" Target="../media/image3.emf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0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13.xml"/><Relationship Id="rId4" Type="http://schemas.openxmlformats.org/officeDocument/2006/relationships/image" Target="../media/image3.emf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1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14.xml"/><Relationship Id="rId4" Type="http://schemas.openxmlformats.org/officeDocument/2006/relationships/image" Target="../media/image3.emf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15.xml"/><Relationship Id="rId4" Type="http://schemas.openxmlformats.org/officeDocument/2006/relationships/image" Target="../media/image3.emf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3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16.xml"/><Relationship Id="rId4" Type="http://schemas.openxmlformats.org/officeDocument/2006/relationships/image" Target="../media/image3.emf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4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17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3.emf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5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18.xml"/><Relationship Id="rId5" Type="http://schemas.openxmlformats.org/officeDocument/2006/relationships/image" Target="../media/image6.jpeg"/><Relationship Id="rId4" Type="http://schemas.openxmlformats.org/officeDocument/2006/relationships/image" Target="../media/image3.emf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6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19.xml"/><Relationship Id="rId5" Type="http://schemas.openxmlformats.org/officeDocument/2006/relationships/image" Target="../media/image7.jpeg"/><Relationship Id="rId4" Type="http://schemas.openxmlformats.org/officeDocument/2006/relationships/image" Target="../media/image3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3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3.emf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7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20.xml"/><Relationship Id="rId5" Type="http://schemas.openxmlformats.org/officeDocument/2006/relationships/image" Target="../media/image8.jpeg"/><Relationship Id="rId4" Type="http://schemas.openxmlformats.org/officeDocument/2006/relationships/image" Target="../media/image3.emf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8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21.xml"/><Relationship Id="rId5" Type="http://schemas.openxmlformats.org/officeDocument/2006/relationships/image" Target="../media/image9.jpeg"/><Relationship Id="rId4" Type="http://schemas.openxmlformats.org/officeDocument/2006/relationships/image" Target="../media/image3.emf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9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22.xml"/><Relationship Id="rId6" Type="http://schemas.microsoft.com/office/2007/relationships/hdphoto" Target="../media/hdphoto2.wdp"/><Relationship Id="rId5" Type="http://schemas.openxmlformats.org/officeDocument/2006/relationships/image" Target="../media/image10.png"/><Relationship Id="rId4" Type="http://schemas.openxmlformats.org/officeDocument/2006/relationships/image" Target="../media/image3.emf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0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23.xml"/><Relationship Id="rId5" Type="http://schemas.openxmlformats.org/officeDocument/2006/relationships/image" Target="../media/image11.jpeg"/><Relationship Id="rId4" Type="http://schemas.openxmlformats.org/officeDocument/2006/relationships/image" Target="../media/image3.emf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1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24.xml"/><Relationship Id="rId4" Type="http://schemas.openxmlformats.org/officeDocument/2006/relationships/image" Target="../media/image3.emf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2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25.xml"/><Relationship Id="rId4" Type="http://schemas.openxmlformats.org/officeDocument/2006/relationships/image" Target="../media/image3.emf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3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26.xml"/><Relationship Id="rId4" Type="http://schemas.openxmlformats.org/officeDocument/2006/relationships/image" Target="../media/image3.emf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4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27.xml"/><Relationship Id="rId4" Type="http://schemas.openxmlformats.org/officeDocument/2006/relationships/image" Target="../media/image3.emf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5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28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6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29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4.xml"/><Relationship Id="rId5" Type="http://schemas.openxmlformats.org/officeDocument/2006/relationships/image" Target="../media/image6.jpeg"/><Relationship Id="rId4" Type="http://schemas.openxmlformats.org/officeDocument/2006/relationships/image" Target="../media/image3.emf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7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30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8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31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9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32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0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33.xml"/><Relationship Id="rId4" Type="http://schemas.openxmlformats.org/officeDocument/2006/relationships/image" Target="../media/image16.emf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1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34.xml"/><Relationship Id="rId4" Type="http://schemas.openxmlformats.org/officeDocument/2006/relationships/image" Target="../media/image3.emf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2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35.xml"/><Relationship Id="rId4" Type="http://schemas.openxmlformats.org/officeDocument/2006/relationships/image" Target="../media/image16.emf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3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36.xml"/><Relationship Id="rId4" Type="http://schemas.openxmlformats.org/officeDocument/2006/relationships/image" Target="../media/image16.emf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4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37.xml"/><Relationship Id="rId4" Type="http://schemas.openxmlformats.org/officeDocument/2006/relationships/image" Target="../media/image16.emf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39.xml"/><Relationship Id="rId4" Type="http://schemas.openxmlformats.org/officeDocument/2006/relationships/image" Target="../media/image3.emf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40.xml"/><Relationship Id="rId4" Type="http://schemas.openxmlformats.org/officeDocument/2006/relationships/image" Target="../media/image3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5.xml"/><Relationship Id="rId5" Type="http://schemas.openxmlformats.org/officeDocument/2006/relationships/image" Target="../media/image7.jpeg"/><Relationship Id="rId4" Type="http://schemas.openxmlformats.org/officeDocument/2006/relationships/image" Target="../media/image3.emf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41.xml"/><Relationship Id="rId4" Type="http://schemas.openxmlformats.org/officeDocument/2006/relationships/image" Target="../media/image3.emf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1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42.xml"/><Relationship Id="rId4" Type="http://schemas.openxmlformats.org/officeDocument/2006/relationships/image" Target="../media/image3.emf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43.xml"/><Relationship Id="rId4" Type="http://schemas.openxmlformats.org/officeDocument/2006/relationships/image" Target="../media/image3.emf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44.xml"/><Relationship Id="rId4" Type="http://schemas.openxmlformats.org/officeDocument/2006/relationships/image" Target="../media/image3.emf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2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45.xml"/><Relationship Id="rId4" Type="http://schemas.openxmlformats.org/officeDocument/2006/relationships/image" Target="../media/image3.emf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46.xml"/><Relationship Id="rId4" Type="http://schemas.openxmlformats.org/officeDocument/2006/relationships/image" Target="../media/image3.emf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47.xml"/><Relationship Id="rId4" Type="http://schemas.openxmlformats.org/officeDocument/2006/relationships/image" Target="../media/image3.emf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3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48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3.emf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49.xml"/><Relationship Id="rId5" Type="http://schemas.openxmlformats.org/officeDocument/2006/relationships/image" Target="../media/image6.jpeg"/><Relationship Id="rId4" Type="http://schemas.openxmlformats.org/officeDocument/2006/relationships/image" Target="../media/image3.emf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0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50.xml"/><Relationship Id="rId5" Type="http://schemas.openxmlformats.org/officeDocument/2006/relationships/image" Target="../media/image7.jpeg"/><Relationship Id="rId4" Type="http://schemas.openxmlformats.org/officeDocument/2006/relationships/image" Target="../media/image3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6.xml"/><Relationship Id="rId5" Type="http://schemas.openxmlformats.org/officeDocument/2006/relationships/image" Target="../media/image8.jpeg"/><Relationship Id="rId4" Type="http://schemas.openxmlformats.org/officeDocument/2006/relationships/image" Target="../media/image3.emf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51.xml"/><Relationship Id="rId5" Type="http://schemas.openxmlformats.org/officeDocument/2006/relationships/image" Target="../media/image8.jpeg"/><Relationship Id="rId4" Type="http://schemas.openxmlformats.org/officeDocument/2006/relationships/image" Target="../media/image3.emf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52.xml"/><Relationship Id="rId5" Type="http://schemas.openxmlformats.org/officeDocument/2006/relationships/image" Target="../media/image9.jpeg"/><Relationship Id="rId4" Type="http://schemas.openxmlformats.org/officeDocument/2006/relationships/image" Target="../media/image3.emf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2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53.xml"/><Relationship Id="rId6" Type="http://schemas.microsoft.com/office/2007/relationships/hdphoto" Target="../media/hdphoto2.wdp"/><Relationship Id="rId5" Type="http://schemas.openxmlformats.org/officeDocument/2006/relationships/image" Target="../media/image10.png"/><Relationship Id="rId4" Type="http://schemas.openxmlformats.org/officeDocument/2006/relationships/image" Target="../media/image3.emf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54.xml"/><Relationship Id="rId5" Type="http://schemas.openxmlformats.org/officeDocument/2006/relationships/image" Target="../media/image11.jpeg"/><Relationship Id="rId4" Type="http://schemas.openxmlformats.org/officeDocument/2006/relationships/image" Target="../media/image3.emf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55.xml"/><Relationship Id="rId4" Type="http://schemas.openxmlformats.org/officeDocument/2006/relationships/image" Target="../media/image3.emf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56.xml"/><Relationship Id="rId4" Type="http://schemas.openxmlformats.org/officeDocument/2006/relationships/image" Target="../media/image3.emf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57.xml"/><Relationship Id="rId4" Type="http://schemas.openxmlformats.org/officeDocument/2006/relationships/image" Target="../media/image3.emf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58.xml"/><Relationship Id="rId4" Type="http://schemas.openxmlformats.org/officeDocument/2006/relationships/image" Target="../media/image3.emf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59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60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7.xml"/><Relationship Id="rId5" Type="http://schemas.openxmlformats.org/officeDocument/2006/relationships/image" Target="../media/image9.jpeg"/><Relationship Id="rId4" Type="http://schemas.openxmlformats.org/officeDocument/2006/relationships/image" Target="../media/image3.emf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61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62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163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65.xml"/><Relationship Id="rId4" Type="http://schemas.openxmlformats.org/officeDocument/2006/relationships/image" Target="../media/image3.emf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66.xml"/><Relationship Id="rId4" Type="http://schemas.openxmlformats.org/officeDocument/2006/relationships/image" Target="../media/image3.emf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67.xml"/><Relationship Id="rId4" Type="http://schemas.openxmlformats.org/officeDocument/2006/relationships/image" Target="../media/image3.emf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1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68.xml"/><Relationship Id="rId4" Type="http://schemas.openxmlformats.org/officeDocument/2006/relationships/image" Target="../media/image3.emf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69.xml"/><Relationship Id="rId4" Type="http://schemas.openxmlformats.org/officeDocument/2006/relationships/image" Target="../media/image3.emf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70.xml"/><Relationship Id="rId4" Type="http://schemas.openxmlformats.org/officeDocument/2006/relationships/image" Target="../media/image3.emf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2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71.xml"/><Relationship Id="rId4" Type="http://schemas.openxmlformats.org/officeDocument/2006/relationships/image" Target="../media/image3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8.xml"/><Relationship Id="rId6" Type="http://schemas.microsoft.com/office/2007/relationships/hdphoto" Target="../media/hdphoto2.wdp"/><Relationship Id="rId5" Type="http://schemas.openxmlformats.org/officeDocument/2006/relationships/image" Target="../media/image10.png"/><Relationship Id="rId4" Type="http://schemas.openxmlformats.org/officeDocument/2006/relationships/image" Target="../media/image3.emf"/></Relationships>
</file>

<file path=ppt/slideLayouts/_rels/slideLayout1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72.xml"/><Relationship Id="rId4" Type="http://schemas.openxmlformats.org/officeDocument/2006/relationships/image" Target="../media/image3.emf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73.xml"/><Relationship Id="rId4" Type="http://schemas.openxmlformats.org/officeDocument/2006/relationships/image" Target="../media/image3.emf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3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74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3.emf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75.xml"/><Relationship Id="rId5" Type="http://schemas.openxmlformats.org/officeDocument/2006/relationships/image" Target="../media/image6.jpeg"/><Relationship Id="rId4" Type="http://schemas.openxmlformats.org/officeDocument/2006/relationships/image" Target="../media/image3.emf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0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76.xml"/><Relationship Id="rId5" Type="http://schemas.openxmlformats.org/officeDocument/2006/relationships/image" Target="../media/image7.jpeg"/><Relationship Id="rId4" Type="http://schemas.openxmlformats.org/officeDocument/2006/relationships/image" Target="../media/image3.emf"/></Relationships>
</file>

<file path=ppt/slideLayouts/_rels/slideLayout1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77.xml"/><Relationship Id="rId5" Type="http://schemas.openxmlformats.org/officeDocument/2006/relationships/image" Target="../media/image8.jpeg"/><Relationship Id="rId4" Type="http://schemas.openxmlformats.org/officeDocument/2006/relationships/image" Target="../media/image3.emf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78.xml"/><Relationship Id="rId5" Type="http://schemas.openxmlformats.org/officeDocument/2006/relationships/image" Target="../media/image9.jpeg"/><Relationship Id="rId4" Type="http://schemas.openxmlformats.org/officeDocument/2006/relationships/image" Target="../media/image3.emf"/></Relationships>
</file>

<file path=ppt/slideLayouts/_rels/slideLayout18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2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79.xml"/><Relationship Id="rId6" Type="http://schemas.microsoft.com/office/2007/relationships/hdphoto" Target="../media/hdphoto2.wdp"/><Relationship Id="rId5" Type="http://schemas.openxmlformats.org/officeDocument/2006/relationships/image" Target="../media/image10.png"/><Relationship Id="rId4" Type="http://schemas.openxmlformats.org/officeDocument/2006/relationships/image" Target="../media/image3.emf"/></Relationships>
</file>

<file path=ppt/slideLayouts/_rels/slideLayout1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80.xml"/><Relationship Id="rId5" Type="http://schemas.openxmlformats.org/officeDocument/2006/relationships/image" Target="../media/image11.jpeg"/><Relationship Id="rId4" Type="http://schemas.openxmlformats.org/officeDocument/2006/relationships/image" Target="../media/image3.emf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81.xml"/><Relationship Id="rId4" Type="http://schemas.openxmlformats.org/officeDocument/2006/relationships/image" Target="../media/image3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9.xml"/><Relationship Id="rId5" Type="http://schemas.openxmlformats.org/officeDocument/2006/relationships/image" Target="../media/image11.jpeg"/><Relationship Id="rId4" Type="http://schemas.openxmlformats.org/officeDocument/2006/relationships/image" Target="../media/image3.emf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82.xml"/><Relationship Id="rId4" Type="http://schemas.openxmlformats.org/officeDocument/2006/relationships/image" Target="../media/image3.emf"/></Relationships>
</file>

<file path=ppt/slideLayouts/_rels/slideLayout1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83.xml"/><Relationship Id="rId4" Type="http://schemas.openxmlformats.org/officeDocument/2006/relationships/image" Target="../media/image3.emf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84.xml"/><Relationship Id="rId4" Type="http://schemas.openxmlformats.org/officeDocument/2006/relationships/image" Target="../media/image3.emf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85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86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9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87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88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89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5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190.xml"/><Relationship Id="rId5" Type="http://schemas.openxmlformats.org/officeDocument/2006/relationships/image" Target="../media/image11.jpeg"/><Relationship Id="rId4" Type="http://schemas.openxmlformats.org/officeDocument/2006/relationships/image" Target="../media/image15.emf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0.xml"/><Relationship Id="rId4" Type="http://schemas.openxmlformats.org/officeDocument/2006/relationships/image" Target="../media/image3.emf"/></Relationships>
</file>

<file path=ppt/slideLayouts/_rels/slideLayout2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92.xml"/><Relationship Id="rId4" Type="http://schemas.openxmlformats.org/officeDocument/2006/relationships/image" Target="../media/image3.emf"/></Relationships>
</file>

<file path=ppt/slideLayouts/_rels/slideLayout2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93.xml"/><Relationship Id="rId4" Type="http://schemas.openxmlformats.org/officeDocument/2006/relationships/image" Target="../media/image3.emf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94.xml"/><Relationship Id="rId4" Type="http://schemas.openxmlformats.org/officeDocument/2006/relationships/image" Target="../media/image3.emf"/></Relationships>
</file>

<file path=ppt/slideLayouts/_rels/slideLayout20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1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95.xml"/><Relationship Id="rId4" Type="http://schemas.openxmlformats.org/officeDocument/2006/relationships/image" Target="../media/image3.emf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96.xml"/><Relationship Id="rId4" Type="http://schemas.openxmlformats.org/officeDocument/2006/relationships/image" Target="../media/image3.emf"/></Relationships>
</file>

<file path=ppt/slideLayouts/_rels/slideLayout20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97.xml"/><Relationship Id="rId4" Type="http://schemas.openxmlformats.org/officeDocument/2006/relationships/image" Target="../media/image3.emf"/></Relationships>
</file>

<file path=ppt/slideLayouts/_rels/slideLayout20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2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98.xml"/><Relationship Id="rId4" Type="http://schemas.openxmlformats.org/officeDocument/2006/relationships/image" Target="../media/image3.emf"/></Relationships>
</file>

<file path=ppt/slideLayouts/_rels/slideLayout20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199.xml"/><Relationship Id="rId4" Type="http://schemas.openxmlformats.org/officeDocument/2006/relationships/image" Target="../media/image3.emf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00.xml"/><Relationship Id="rId4" Type="http://schemas.openxmlformats.org/officeDocument/2006/relationships/image" Target="../media/image3.emf"/></Relationships>
</file>

<file path=ppt/slideLayouts/_rels/slideLayout20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3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01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3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1.xml"/><Relationship Id="rId4" Type="http://schemas.openxmlformats.org/officeDocument/2006/relationships/image" Target="../media/image3.emf"/></Relationships>
</file>

<file path=ppt/slideLayouts/_rels/slideLayout2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02.xml"/><Relationship Id="rId5" Type="http://schemas.openxmlformats.org/officeDocument/2006/relationships/image" Target="../media/image6.jpeg"/><Relationship Id="rId4" Type="http://schemas.openxmlformats.org/officeDocument/2006/relationships/image" Target="../media/image3.emf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0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03.xml"/><Relationship Id="rId5" Type="http://schemas.openxmlformats.org/officeDocument/2006/relationships/image" Target="../media/image7.jpeg"/><Relationship Id="rId4" Type="http://schemas.openxmlformats.org/officeDocument/2006/relationships/image" Target="../media/image3.emf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04.xml"/><Relationship Id="rId5" Type="http://schemas.openxmlformats.org/officeDocument/2006/relationships/image" Target="../media/image8.jpeg"/><Relationship Id="rId4" Type="http://schemas.openxmlformats.org/officeDocument/2006/relationships/image" Target="../media/image3.emf"/></Relationships>
</file>

<file path=ppt/slideLayouts/_rels/slideLayout2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05.xml"/><Relationship Id="rId5" Type="http://schemas.openxmlformats.org/officeDocument/2006/relationships/image" Target="../media/image9.jpeg"/><Relationship Id="rId4" Type="http://schemas.openxmlformats.org/officeDocument/2006/relationships/image" Target="../media/image3.emf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2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06.xml"/><Relationship Id="rId6" Type="http://schemas.microsoft.com/office/2007/relationships/hdphoto" Target="../media/hdphoto2.wdp"/><Relationship Id="rId5" Type="http://schemas.openxmlformats.org/officeDocument/2006/relationships/image" Target="../media/image10.png"/><Relationship Id="rId4" Type="http://schemas.openxmlformats.org/officeDocument/2006/relationships/image" Target="../media/image3.emf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07.xml"/><Relationship Id="rId5" Type="http://schemas.openxmlformats.org/officeDocument/2006/relationships/image" Target="../media/image11.jpeg"/><Relationship Id="rId4" Type="http://schemas.openxmlformats.org/officeDocument/2006/relationships/image" Target="../media/image3.emf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08.xml"/><Relationship Id="rId4" Type="http://schemas.openxmlformats.org/officeDocument/2006/relationships/image" Target="../media/image3.emf"/></Relationships>
</file>

<file path=ppt/slideLayouts/_rels/slideLayout2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09.xml"/><Relationship Id="rId4" Type="http://schemas.openxmlformats.org/officeDocument/2006/relationships/image" Target="../media/image3.emf"/></Relationships>
</file>

<file path=ppt/slideLayouts/_rels/slideLayout2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10.xml"/><Relationship Id="rId4" Type="http://schemas.openxmlformats.org/officeDocument/2006/relationships/image" Target="../media/image3.emf"/></Relationships>
</file>

<file path=ppt/slideLayouts/_rels/slideLayout2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11.xml"/><Relationship Id="rId4" Type="http://schemas.openxmlformats.org/officeDocument/2006/relationships/image" Target="../media/image3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2.xml"/><Relationship Id="rId4" Type="http://schemas.openxmlformats.org/officeDocument/2006/relationships/image" Target="../media/image3.emf"/></Relationships>
</file>

<file path=ppt/slideLayouts/_rels/slideLayout2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12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13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14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15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2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16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2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6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217.xml"/><Relationship Id="rId5" Type="http://schemas.openxmlformats.org/officeDocument/2006/relationships/image" Target="../media/image17.png"/><Relationship Id="rId4" Type="http://schemas.openxmlformats.org/officeDocument/2006/relationships/image" Target="../media/image15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3.xml"/><Relationship Id="rId4" Type="http://schemas.openxmlformats.org/officeDocument/2006/relationships/image" Target="../media/image3.emf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4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5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6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7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8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0.xml"/><Relationship Id="rId4" Type="http://schemas.openxmlformats.org/officeDocument/2006/relationships/image" Target="../media/image3.emf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1.xml"/><Relationship Id="rId4" Type="http://schemas.openxmlformats.org/officeDocument/2006/relationships/image" Target="../media/image3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2.xml"/><Relationship Id="rId4" Type="http://schemas.openxmlformats.org/officeDocument/2006/relationships/image" Target="../media/image3.emf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3.xml"/><Relationship Id="rId4" Type="http://schemas.openxmlformats.org/officeDocument/2006/relationships/image" Target="../media/image3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4.xml"/><Relationship Id="rId4" Type="http://schemas.openxmlformats.org/officeDocument/2006/relationships/image" Target="../media/image3.emf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5.xml"/><Relationship Id="rId4" Type="http://schemas.openxmlformats.org/officeDocument/2006/relationships/image" Target="../media/image3.emf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6.xml"/><Relationship Id="rId4" Type="http://schemas.openxmlformats.org/officeDocument/2006/relationships/image" Target="../media/image3.emf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6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7.xml"/><Relationship Id="rId4" Type="http://schemas.openxmlformats.org/officeDocument/2006/relationships/image" Target="../media/image3.emf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7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8.xml"/><Relationship Id="rId4" Type="http://schemas.openxmlformats.org/officeDocument/2006/relationships/image" Target="../media/image3.em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8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9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3.emf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9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0.xml"/><Relationship Id="rId5" Type="http://schemas.openxmlformats.org/officeDocument/2006/relationships/image" Target="../media/image6.jpeg"/><Relationship Id="rId4" Type="http://schemas.openxmlformats.org/officeDocument/2006/relationships/image" Target="../media/image3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.xml"/><Relationship Id="rId4" Type="http://schemas.openxmlformats.org/officeDocument/2006/relationships/image" Target="../media/image3.emf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0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1.xml"/><Relationship Id="rId5" Type="http://schemas.openxmlformats.org/officeDocument/2006/relationships/image" Target="../media/image7.jpeg"/><Relationship Id="rId4" Type="http://schemas.openxmlformats.org/officeDocument/2006/relationships/image" Target="../media/image3.emf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2.xml"/><Relationship Id="rId5" Type="http://schemas.openxmlformats.org/officeDocument/2006/relationships/image" Target="../media/image8.jpeg"/><Relationship Id="rId4" Type="http://schemas.openxmlformats.org/officeDocument/2006/relationships/image" Target="../media/image3.emf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3.xml"/><Relationship Id="rId5" Type="http://schemas.openxmlformats.org/officeDocument/2006/relationships/image" Target="../media/image9.jpeg"/><Relationship Id="rId4" Type="http://schemas.openxmlformats.org/officeDocument/2006/relationships/image" Target="../media/image3.emf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2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4.xml"/><Relationship Id="rId6" Type="http://schemas.microsoft.com/office/2007/relationships/hdphoto" Target="../media/hdphoto2.wdp"/><Relationship Id="rId5" Type="http://schemas.openxmlformats.org/officeDocument/2006/relationships/image" Target="../media/image10.png"/><Relationship Id="rId4" Type="http://schemas.openxmlformats.org/officeDocument/2006/relationships/image" Target="../media/image3.emf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5.xml"/><Relationship Id="rId5" Type="http://schemas.openxmlformats.org/officeDocument/2006/relationships/image" Target="../media/image11.jpeg"/><Relationship Id="rId4" Type="http://schemas.openxmlformats.org/officeDocument/2006/relationships/image" Target="../media/image3.emf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6.xml"/><Relationship Id="rId4" Type="http://schemas.openxmlformats.org/officeDocument/2006/relationships/image" Target="../media/image3.emf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7.xml"/><Relationship Id="rId4" Type="http://schemas.openxmlformats.org/officeDocument/2006/relationships/image" Target="../media/image3.emf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8.xml"/><Relationship Id="rId4" Type="http://schemas.openxmlformats.org/officeDocument/2006/relationships/image" Target="../media/image3.emf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49.xml"/><Relationship Id="rId4" Type="http://schemas.openxmlformats.org/officeDocument/2006/relationships/image" Target="../media/image3.emf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50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.xml"/><Relationship Id="rId4" Type="http://schemas.openxmlformats.org/officeDocument/2006/relationships/image" Target="../media/image3.emf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51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52.xml"/><Relationship Id="rId5" Type="http://schemas.openxmlformats.org/officeDocument/2006/relationships/image" Target="../media/image13.png"/><Relationship Id="rId4" Type="http://schemas.openxmlformats.org/officeDocument/2006/relationships/image" Target="../media/image3.emf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53.xml"/><Relationship Id="rId5" Type="http://schemas.openxmlformats.org/officeDocument/2006/relationships/image" Target="../media/image13.png"/><Relationship Id="rId4" Type="http://schemas.openxmlformats.org/officeDocument/2006/relationships/image" Target="../media/image3.emf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54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56.xml"/><Relationship Id="rId4" Type="http://schemas.openxmlformats.org/officeDocument/2006/relationships/image" Target="../media/image3.emf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57.xml"/><Relationship Id="rId4" Type="http://schemas.openxmlformats.org/officeDocument/2006/relationships/image" Target="../media/image3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6.xml"/><Relationship Id="rId4" Type="http://schemas.openxmlformats.org/officeDocument/2006/relationships/image" Target="../media/image3.emf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58.xml"/><Relationship Id="rId4" Type="http://schemas.openxmlformats.org/officeDocument/2006/relationships/image" Target="../media/image3.emf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59.xml"/><Relationship Id="rId4" Type="http://schemas.openxmlformats.org/officeDocument/2006/relationships/image" Target="../media/image3.emf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0.xml"/><Relationship Id="rId4" Type="http://schemas.openxmlformats.org/officeDocument/2006/relationships/image" Target="../media/image3.emf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1.xml"/><Relationship Id="rId4" Type="http://schemas.openxmlformats.org/officeDocument/2006/relationships/image" Target="../media/image3.emf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2.xml"/><Relationship Id="rId4" Type="http://schemas.openxmlformats.org/officeDocument/2006/relationships/image" Target="../media/image3.emf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3.xml"/><Relationship Id="rId4" Type="http://schemas.openxmlformats.org/officeDocument/2006/relationships/image" Target="../media/image3.emf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4.xml"/><Relationship Id="rId4" Type="http://schemas.openxmlformats.org/officeDocument/2006/relationships/image" Target="../media/image3.emf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5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4" Type="http://schemas.openxmlformats.org/officeDocument/2006/relationships/image" Target="../media/image3.emf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6.xml"/><Relationship Id="rId5" Type="http://schemas.openxmlformats.org/officeDocument/2006/relationships/image" Target="../media/image6.jpeg"/><Relationship Id="rId4" Type="http://schemas.openxmlformats.org/officeDocument/2006/relationships/image" Target="../media/image3.emf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7.xml"/><Relationship Id="rId5" Type="http://schemas.openxmlformats.org/officeDocument/2006/relationships/image" Target="../media/image7.jpeg"/><Relationship Id="rId4" Type="http://schemas.openxmlformats.org/officeDocument/2006/relationships/image" Target="../media/image3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7.xml"/><Relationship Id="rId4" Type="http://schemas.openxmlformats.org/officeDocument/2006/relationships/image" Target="../media/image3.emf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8.xml"/><Relationship Id="rId5" Type="http://schemas.openxmlformats.org/officeDocument/2006/relationships/image" Target="../media/image8.jpeg"/><Relationship Id="rId4" Type="http://schemas.openxmlformats.org/officeDocument/2006/relationships/image" Target="../media/image3.emf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9.xml"/><Relationship Id="rId5" Type="http://schemas.openxmlformats.org/officeDocument/2006/relationships/image" Target="../media/image9.jpeg"/><Relationship Id="rId4" Type="http://schemas.openxmlformats.org/officeDocument/2006/relationships/image" Target="../media/image3.emf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0.xml"/><Relationship Id="rId6" Type="http://schemas.microsoft.com/office/2007/relationships/hdphoto" Target="../media/hdphoto2.wdp"/><Relationship Id="rId5" Type="http://schemas.openxmlformats.org/officeDocument/2006/relationships/image" Target="../media/image10.png"/><Relationship Id="rId4" Type="http://schemas.openxmlformats.org/officeDocument/2006/relationships/image" Target="../media/image3.emf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1.xml"/><Relationship Id="rId5" Type="http://schemas.openxmlformats.org/officeDocument/2006/relationships/image" Target="../media/image11.jpeg"/><Relationship Id="rId4" Type="http://schemas.openxmlformats.org/officeDocument/2006/relationships/image" Target="../media/image3.emf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2.xml"/><Relationship Id="rId4" Type="http://schemas.openxmlformats.org/officeDocument/2006/relationships/image" Target="../media/image3.emf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3.xml"/><Relationship Id="rId4" Type="http://schemas.openxmlformats.org/officeDocument/2006/relationships/image" Target="../media/image3.emf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4.xml"/><Relationship Id="rId4" Type="http://schemas.openxmlformats.org/officeDocument/2006/relationships/image" Target="../media/image3.emf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5.xml"/><Relationship Id="rId4" Type="http://schemas.openxmlformats.org/officeDocument/2006/relationships/image" Target="../media/image3.emf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6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7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8.xml"/><Relationship Id="rId4" Type="http://schemas.openxmlformats.org/officeDocument/2006/relationships/image" Target="../media/image3.emf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8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9.xml"/><Relationship Id="rId5" Type="http://schemas.openxmlformats.org/officeDocument/2006/relationships/image" Target="../media/image12.png"/><Relationship Id="rId4" Type="http://schemas.openxmlformats.org/officeDocument/2006/relationships/image" Target="../media/image3.emf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80.xml"/><Relationship Id="rId5" Type="http://schemas.openxmlformats.org/officeDocument/2006/relationships/image" Target="../media/image4.png"/><Relationship Id="rId4" Type="http://schemas.openxmlformats.org/officeDocument/2006/relationships/image" Target="../media/image3.emf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9.xml"/><Relationship Id="rId4" Type="http://schemas.openxmlformats.org/officeDocument/2006/relationships/image" Target="../media/image3.emf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3.xml"/><Relationship Id="rId4" Type="http://schemas.openxmlformats.org/officeDocument/2006/relationships/image" Target="../media/image3.emf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4.xml"/><Relationship Id="rId4" Type="http://schemas.openxmlformats.org/officeDocument/2006/relationships/image" Target="../media/image3.emf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5.xml"/><Relationship Id="rId4" Type="http://schemas.openxmlformats.org/officeDocument/2006/relationships/image" Target="../media/image3.emf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1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6.xml"/><Relationship Id="rId4" Type="http://schemas.openxmlformats.org/officeDocument/2006/relationships/image" Target="../media/image3.emf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7.xml"/><Relationship Id="rId4" Type="http://schemas.openxmlformats.org/officeDocument/2006/relationships/image" Target="../media/image3.emf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8.xml"/><Relationship Id="rId4" Type="http://schemas.openxmlformats.org/officeDocument/2006/relationships/image" Target="../media/image3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B7059798-D2E2-9246-8248-8D1C59E2F5FE}"/>
              </a:ext>
            </a:extLst>
          </p:cNvPr>
          <p:cNvCxnSpPr>
            <a:cxnSpLocks/>
          </p:cNvCxnSpPr>
          <p:nvPr userDrawn="1"/>
        </p:nvCxnSpPr>
        <p:spPr>
          <a:xfrm>
            <a:off x="0" y="875340"/>
            <a:ext cx="12192000" cy="0"/>
          </a:xfrm>
          <a:prstGeom prst="line">
            <a:avLst/>
          </a:prstGeom>
          <a:ln w="19050">
            <a:solidFill>
              <a:srgbClr val="0C43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CD41946E-91A1-F940-BCCF-1AF9497AA55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5092700"/>
            <a:ext cx="12192000" cy="1765300"/>
          </a:xfrm>
          <a:prstGeom prst="rect">
            <a:avLst/>
          </a:prstGeom>
        </p:spPr>
      </p:pic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FEE73B7-0C75-CC4A-8F64-D1230AE96397}"/>
              </a:ext>
            </a:extLst>
          </p:cNvPr>
          <p:cNvSpPr txBox="1">
            <a:spLocks/>
          </p:cNvSpPr>
          <p:nvPr userDrawn="1"/>
        </p:nvSpPr>
        <p:spPr>
          <a:xfrm>
            <a:off x="9325389" y="6421437"/>
            <a:ext cx="2743200" cy="365125"/>
          </a:xfrm>
          <a:prstGeom prst="rect">
            <a:avLst/>
          </a:prstGeom>
        </p:spPr>
        <p:txBody>
          <a:bodyPr vert="horz" lIns="82296" tIns="41148" rIns="82296" bIns="4114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9728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1F0E71-5B55-0748-8AD9-7F0F742E1E0D}" type="slidenum">
              <a:rPr kumimoji="0" lang="en-US" sz="1080" b="1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09728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80" b="1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65021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250294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9" name="Group 78">
            <a:extLst>
              <a:ext uri="{FF2B5EF4-FFF2-40B4-BE49-F238E27FC236}">
                <a16:creationId xmlns:a16="http://schemas.microsoft.com/office/drawing/2014/main" id="{B328026A-8319-44BC-B6B3-8D0A2B5E39A0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702214" y="780933"/>
            <a:ext cx="3494345" cy="745107"/>
            <a:chOff x="611188" y="-279400"/>
            <a:chExt cx="3767138" cy="803275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AB780836-0EA1-4764-9C48-1217D0B297D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06E5C381-914B-47AA-AE2B-28A2392478C7}"/>
                </a:ext>
              </a:extLst>
            </p:cNvPr>
            <p:cNvSpPr>
              <a:spLocks/>
            </p:cNvSpPr>
            <p:nvPr/>
          </p:nvSpPr>
          <p:spPr bwMode="gray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B0DBDE80-DF7D-4696-AE00-4FF472F4B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DAEE8C0-239A-4F5F-A01A-65BD5D44AA1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4E68502-6F50-4E7B-AF1B-50A9EB649BDA}"/>
                </a:ext>
              </a:extLst>
            </p:cNvPr>
            <p:cNvSpPr>
              <a:spLocks/>
            </p:cNvSpPr>
            <p:nvPr/>
          </p:nvSpPr>
          <p:spPr bwMode="gray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0B294D58-DE2D-4091-BE0A-48E0C4BB11EB}"/>
                </a:ext>
              </a:extLst>
            </p:cNvPr>
            <p:cNvSpPr>
              <a:spLocks/>
            </p:cNvSpPr>
            <p:nvPr/>
          </p:nvSpPr>
          <p:spPr bwMode="gray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0326E64D-04ED-4ABB-93E4-447EB91A43C8}"/>
                </a:ext>
              </a:extLst>
            </p:cNvPr>
            <p:cNvSpPr>
              <a:spLocks/>
            </p:cNvSpPr>
            <p:nvPr/>
          </p:nvSpPr>
          <p:spPr bwMode="gray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B424A6A0-9FD6-41E0-A6B5-44DACE49A6D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0B3F0C38-DC97-4CD1-984E-7572735440B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6350261F-44E5-4C95-AA87-2DB3FC7643F6}"/>
                </a:ext>
              </a:extLst>
            </p:cNvPr>
            <p:cNvSpPr>
              <a:spLocks/>
            </p:cNvSpPr>
            <p:nvPr/>
          </p:nvSpPr>
          <p:spPr bwMode="gray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5AB7FC7D-55F6-4FAD-8462-71A4B975343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7">
              <a:extLst>
                <a:ext uri="{FF2B5EF4-FFF2-40B4-BE49-F238E27FC236}">
                  <a16:creationId xmlns:a16="http://schemas.microsoft.com/office/drawing/2014/main" id="{4BDA452B-8283-4B2A-A8D4-25BB7CF8BAA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804988" y="438150"/>
              <a:ext cx="11113" cy="619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57C01BEE-E1C7-4682-8761-33473C67DB6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6ADD09EB-6CBD-4B56-B289-F1F1B730C703}"/>
                </a:ext>
              </a:extLst>
            </p:cNvPr>
            <p:cNvSpPr>
              <a:spLocks/>
            </p:cNvSpPr>
            <p:nvPr/>
          </p:nvSpPr>
          <p:spPr bwMode="gray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A7F46E3E-21DB-440A-836C-161975F9644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05C7460C-2718-41A8-B766-0DB3ABA769E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2383DB17-5CC3-49DC-A0C6-BE7B8C2DC75A}"/>
                </a:ext>
              </a:extLst>
            </p:cNvPr>
            <p:cNvSpPr>
              <a:spLocks/>
            </p:cNvSpPr>
            <p:nvPr/>
          </p:nvSpPr>
          <p:spPr bwMode="gray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3">
              <a:extLst>
                <a:ext uri="{FF2B5EF4-FFF2-40B4-BE49-F238E27FC236}">
                  <a16:creationId xmlns:a16="http://schemas.microsoft.com/office/drawing/2014/main" id="{8F9BA604-1770-430B-A304-132F8EA6926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968501" y="-96838"/>
              <a:ext cx="88900" cy="422275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9CA311BE-EAED-478B-98A4-BF498FEC0E8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B0E85FD-D0E6-43B5-9382-FF5952C2CFF2}"/>
                </a:ext>
              </a:extLst>
            </p:cNvPr>
            <p:cNvSpPr>
              <a:spLocks/>
            </p:cNvSpPr>
            <p:nvPr/>
          </p:nvSpPr>
          <p:spPr bwMode="gray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5FB98D20-7032-4D26-B1F1-7EA34F0B31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2E699044-1520-4F88-8A17-6CF62388039A}"/>
                </a:ext>
              </a:extLst>
            </p:cNvPr>
            <p:cNvSpPr>
              <a:spLocks/>
            </p:cNvSpPr>
            <p:nvPr/>
          </p:nvSpPr>
          <p:spPr bwMode="gray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70DF0DD4-928C-48C0-BC35-CF6EED8953B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B1B76DE3-C2A7-4A83-B953-1F33FCA64DA4}"/>
                </a:ext>
              </a:extLst>
            </p:cNvPr>
            <p:cNvSpPr>
              <a:spLocks/>
            </p:cNvSpPr>
            <p:nvPr/>
          </p:nvSpPr>
          <p:spPr bwMode="gray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F7EEDA81-C08A-4DC4-8FF5-D29833551A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74011A3E-5D81-44C1-81C8-0E9C3D1613F8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2">
              <a:extLst>
                <a:ext uri="{FF2B5EF4-FFF2-40B4-BE49-F238E27FC236}">
                  <a16:creationId xmlns:a16="http://schemas.microsoft.com/office/drawing/2014/main" id="{B85124B3-6C21-4594-A9A6-59A2C470C132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219451" y="-31750"/>
              <a:ext cx="17463" cy="1127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0C47C8D2-EDBD-422C-BAD0-54C40A72FBD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A40CB4FE-CD15-4C2F-9494-477D01BCD62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8578F2B6-A484-465A-8C41-7F0832C6D5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BA0B863B-99FA-4614-A890-EF612AA0C02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7">
              <a:extLst>
                <a:ext uri="{FF2B5EF4-FFF2-40B4-BE49-F238E27FC236}">
                  <a16:creationId xmlns:a16="http://schemas.microsoft.com/office/drawing/2014/main" id="{8BF3FDF6-9666-4930-96E4-BC4E609DB24D}"/>
                </a:ext>
              </a:extLst>
            </p:cNvPr>
            <p:cNvSpPr>
              <a:spLocks/>
            </p:cNvSpPr>
            <p:nvPr/>
          </p:nvSpPr>
          <p:spPr bwMode="gray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097DB741-0174-4445-ACF0-2E111BD1044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5339DFA6-7C0F-49F2-B455-8F6C2763AFB1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0EB02563-F1E0-4B91-8A08-45117DF2EC9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906C1324-2438-4CB8-B14E-FFDF0537B30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42">
              <a:extLst>
                <a:ext uri="{FF2B5EF4-FFF2-40B4-BE49-F238E27FC236}">
                  <a16:creationId xmlns:a16="http://schemas.microsoft.com/office/drawing/2014/main" id="{BEAF57B2-015F-40B8-AF84-515E59FF7B1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697163" y="153988"/>
              <a:ext cx="15875" cy="115888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CF6638C6-5E94-43FF-B8CB-2E4C6C89757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4">
              <a:extLst>
                <a:ext uri="{FF2B5EF4-FFF2-40B4-BE49-F238E27FC236}">
                  <a16:creationId xmlns:a16="http://schemas.microsoft.com/office/drawing/2014/main" id="{E43F4615-1DA6-4F95-A77B-12A91752972F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5">
              <a:extLst>
                <a:ext uri="{FF2B5EF4-FFF2-40B4-BE49-F238E27FC236}">
                  <a16:creationId xmlns:a16="http://schemas.microsoft.com/office/drawing/2014/main" id="{A31BF1F7-BE07-47E9-94AB-5CCD46FF8A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6">
              <a:extLst>
                <a:ext uri="{FF2B5EF4-FFF2-40B4-BE49-F238E27FC236}">
                  <a16:creationId xmlns:a16="http://schemas.microsoft.com/office/drawing/2014/main" id="{3A22ADA2-4714-4C31-B6E5-7A6DE6B2A6E3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7">
              <a:extLst>
                <a:ext uri="{FF2B5EF4-FFF2-40B4-BE49-F238E27FC236}">
                  <a16:creationId xmlns:a16="http://schemas.microsoft.com/office/drawing/2014/main" id="{C31B1364-FEB4-4067-808C-3AB6A9DBEC0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8">
              <a:extLst>
                <a:ext uri="{FF2B5EF4-FFF2-40B4-BE49-F238E27FC236}">
                  <a16:creationId xmlns:a16="http://schemas.microsoft.com/office/drawing/2014/main" id="{0058F51C-6920-4633-BD74-B7B7F911541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9">
              <a:extLst>
                <a:ext uri="{FF2B5EF4-FFF2-40B4-BE49-F238E27FC236}">
                  <a16:creationId xmlns:a16="http://schemas.microsoft.com/office/drawing/2014/main" id="{0E426658-42CE-4CFA-9C79-3A40251C8A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0">
              <a:extLst>
                <a:ext uri="{FF2B5EF4-FFF2-40B4-BE49-F238E27FC236}">
                  <a16:creationId xmlns:a16="http://schemas.microsoft.com/office/drawing/2014/main" id="{8B1D0F47-BA80-466B-890A-7AFAA0992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1">
              <a:extLst>
                <a:ext uri="{FF2B5EF4-FFF2-40B4-BE49-F238E27FC236}">
                  <a16:creationId xmlns:a16="http://schemas.microsoft.com/office/drawing/2014/main" id="{9CC49CFE-C30A-45D7-9150-7EE856DA7C2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A40FE52E-7390-4224-981F-5B9B6DC75BAE}"/>
                </a:ext>
              </a:extLst>
            </p:cNvPr>
            <p:cNvSpPr>
              <a:spLocks/>
            </p:cNvSpPr>
            <p:nvPr/>
          </p:nvSpPr>
          <p:spPr bwMode="gray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3">
              <a:extLst>
                <a:ext uri="{FF2B5EF4-FFF2-40B4-BE49-F238E27FC236}">
                  <a16:creationId xmlns:a16="http://schemas.microsoft.com/office/drawing/2014/main" id="{225F0FE3-9380-41E3-A971-A1DC24E451B0}"/>
                </a:ext>
              </a:extLst>
            </p:cNvPr>
            <p:cNvSpPr>
              <a:spLocks/>
            </p:cNvSpPr>
            <p:nvPr/>
          </p:nvSpPr>
          <p:spPr bwMode="gray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4">
              <a:extLst>
                <a:ext uri="{FF2B5EF4-FFF2-40B4-BE49-F238E27FC236}">
                  <a16:creationId xmlns:a16="http://schemas.microsoft.com/office/drawing/2014/main" id="{6AA00411-4F40-4847-97A9-4AB47DD95393}"/>
                </a:ext>
              </a:extLst>
            </p:cNvPr>
            <p:cNvSpPr>
              <a:spLocks/>
            </p:cNvSpPr>
            <p:nvPr/>
          </p:nvSpPr>
          <p:spPr bwMode="gray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5">
              <a:extLst>
                <a:ext uri="{FF2B5EF4-FFF2-40B4-BE49-F238E27FC236}">
                  <a16:creationId xmlns:a16="http://schemas.microsoft.com/office/drawing/2014/main" id="{5C5F2C34-52CC-46A3-8253-9C9F98D87E3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6">
              <a:extLst>
                <a:ext uri="{FF2B5EF4-FFF2-40B4-BE49-F238E27FC236}">
                  <a16:creationId xmlns:a16="http://schemas.microsoft.com/office/drawing/2014/main" id="{F3FA3044-1824-4008-9D96-843FADC68A8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7">
              <a:extLst>
                <a:ext uri="{FF2B5EF4-FFF2-40B4-BE49-F238E27FC236}">
                  <a16:creationId xmlns:a16="http://schemas.microsoft.com/office/drawing/2014/main" id="{741F03E7-CEFB-463E-B41D-FAFD19AFB4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">
              <a:extLst>
                <a:ext uri="{FF2B5EF4-FFF2-40B4-BE49-F238E27FC236}">
                  <a16:creationId xmlns:a16="http://schemas.microsoft.com/office/drawing/2014/main" id="{72E0C9EC-4353-4470-9B5B-8020BB5248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9">
              <a:extLst>
                <a:ext uri="{FF2B5EF4-FFF2-40B4-BE49-F238E27FC236}">
                  <a16:creationId xmlns:a16="http://schemas.microsoft.com/office/drawing/2014/main" id="{98B83E80-EEA6-4BB3-ABCB-5F9325CBE13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FE827C06-4B96-4A16-AD13-91F144096E7D}"/>
                </a:ext>
              </a:extLst>
            </p:cNvPr>
            <p:cNvSpPr>
              <a:spLocks/>
            </p:cNvSpPr>
            <p:nvPr/>
          </p:nvSpPr>
          <p:spPr bwMode="gray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1">
              <a:extLst>
                <a:ext uri="{FF2B5EF4-FFF2-40B4-BE49-F238E27FC236}">
                  <a16:creationId xmlns:a16="http://schemas.microsoft.com/office/drawing/2014/main" id="{9F5B7148-53F2-4CC5-9B1B-56B74DF15CFB}"/>
                </a:ext>
              </a:extLst>
            </p:cNvPr>
            <p:cNvSpPr>
              <a:spLocks/>
            </p:cNvSpPr>
            <p:nvPr/>
          </p:nvSpPr>
          <p:spPr bwMode="gray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751FCF45-B390-4115-A636-DB10FDE1DE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63">
              <a:extLst>
                <a:ext uri="{FF2B5EF4-FFF2-40B4-BE49-F238E27FC236}">
                  <a16:creationId xmlns:a16="http://schemas.microsoft.com/office/drawing/2014/main" id="{9059B125-F3A2-430A-99C1-BCE86CFF5F3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71713" y="-269875"/>
              <a:ext cx="12700" cy="7731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4">
              <a:extLst>
                <a:ext uri="{FF2B5EF4-FFF2-40B4-BE49-F238E27FC236}">
                  <a16:creationId xmlns:a16="http://schemas.microsoft.com/office/drawing/2014/main" id="{0F2051E8-EAF8-4E49-9A02-D04863AFED3E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1226" y="-279400"/>
              <a:ext cx="119063" cy="120650"/>
            </a:xfrm>
            <a:prstGeom prst="ellipse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5">
              <a:extLst>
                <a:ext uri="{FF2B5EF4-FFF2-40B4-BE49-F238E27FC236}">
                  <a16:creationId xmlns:a16="http://schemas.microsoft.com/office/drawing/2014/main" id="{F222E149-4D3D-46E7-8E15-1380BD4165D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52476" y="-269875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66">
              <a:extLst>
                <a:ext uri="{FF2B5EF4-FFF2-40B4-BE49-F238E27FC236}">
                  <a16:creationId xmlns:a16="http://schemas.microsoft.com/office/drawing/2014/main" id="{8F12F9D8-1C12-49B1-AEFE-9723C9E81AB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9163" y="-103188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67">
              <a:extLst>
                <a:ext uri="{FF2B5EF4-FFF2-40B4-BE49-F238E27FC236}">
                  <a16:creationId xmlns:a16="http://schemas.microsoft.com/office/drawing/2014/main" id="{BAA348BF-2B1E-456C-9685-C53DCA4B3830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27101" y="53975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Oval 68">
              <a:extLst>
                <a:ext uri="{FF2B5EF4-FFF2-40B4-BE49-F238E27FC236}">
                  <a16:creationId xmlns:a16="http://schemas.microsoft.com/office/drawing/2014/main" id="{41A1F4EA-78D7-4C65-8430-31B1D585F00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60413" y="-95250"/>
              <a:ext cx="87313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69">
              <a:extLst>
                <a:ext uri="{FF2B5EF4-FFF2-40B4-BE49-F238E27FC236}">
                  <a16:creationId xmlns:a16="http://schemas.microsoft.com/office/drawing/2014/main" id="{421EBBA9-8C4F-4295-8553-30463683964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11188" y="-261938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0" name="Title 1">
            <a:extLst>
              <a:ext uri="{FF2B5EF4-FFF2-40B4-BE49-F238E27FC236}">
                <a16:creationId xmlns:a16="http://schemas.microsoft.com/office/drawing/2014/main" id="{99B2FAE0-6F28-0B07-ABC2-210010161C2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51" name="Text Placeholder 81">
            <a:extLst>
              <a:ext uri="{FF2B5EF4-FFF2-40B4-BE49-F238E27FC236}">
                <a16:creationId xmlns:a16="http://schemas.microsoft.com/office/drawing/2014/main" id="{AABBBD46-2D94-9A1E-1B0B-4EA66A5B81E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2" name="Subtitle 2">
            <a:extLst>
              <a:ext uri="{FF2B5EF4-FFF2-40B4-BE49-F238E27FC236}">
                <a16:creationId xmlns:a16="http://schemas.microsoft.com/office/drawing/2014/main" id="{AE1C7A48-0D13-1059-2A8B-9267721FA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5FA29A0-C03A-3277-5EF6-1E67883CD46A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tx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94091332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250294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9" name="Group 78">
            <a:extLst>
              <a:ext uri="{FF2B5EF4-FFF2-40B4-BE49-F238E27FC236}">
                <a16:creationId xmlns:a16="http://schemas.microsoft.com/office/drawing/2014/main" id="{B328026A-8319-44BC-B6B3-8D0A2B5E39A0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702214" y="780933"/>
            <a:ext cx="3494345" cy="745107"/>
            <a:chOff x="611188" y="-279400"/>
            <a:chExt cx="3767138" cy="803275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AB780836-0EA1-4764-9C48-1217D0B297D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06E5C381-914B-47AA-AE2B-28A2392478C7}"/>
                </a:ext>
              </a:extLst>
            </p:cNvPr>
            <p:cNvSpPr>
              <a:spLocks/>
            </p:cNvSpPr>
            <p:nvPr/>
          </p:nvSpPr>
          <p:spPr bwMode="gray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B0DBDE80-DF7D-4696-AE00-4FF472F4B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DAEE8C0-239A-4F5F-A01A-65BD5D44AA1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4E68502-6F50-4E7B-AF1B-50A9EB649BDA}"/>
                </a:ext>
              </a:extLst>
            </p:cNvPr>
            <p:cNvSpPr>
              <a:spLocks/>
            </p:cNvSpPr>
            <p:nvPr/>
          </p:nvSpPr>
          <p:spPr bwMode="gray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0B294D58-DE2D-4091-BE0A-48E0C4BB11EB}"/>
                </a:ext>
              </a:extLst>
            </p:cNvPr>
            <p:cNvSpPr>
              <a:spLocks/>
            </p:cNvSpPr>
            <p:nvPr/>
          </p:nvSpPr>
          <p:spPr bwMode="gray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0326E64D-04ED-4ABB-93E4-447EB91A43C8}"/>
                </a:ext>
              </a:extLst>
            </p:cNvPr>
            <p:cNvSpPr>
              <a:spLocks/>
            </p:cNvSpPr>
            <p:nvPr/>
          </p:nvSpPr>
          <p:spPr bwMode="gray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B424A6A0-9FD6-41E0-A6B5-44DACE49A6D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0B3F0C38-DC97-4CD1-984E-7572735440B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6350261F-44E5-4C95-AA87-2DB3FC7643F6}"/>
                </a:ext>
              </a:extLst>
            </p:cNvPr>
            <p:cNvSpPr>
              <a:spLocks/>
            </p:cNvSpPr>
            <p:nvPr/>
          </p:nvSpPr>
          <p:spPr bwMode="gray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5AB7FC7D-55F6-4FAD-8462-71A4B975343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7">
              <a:extLst>
                <a:ext uri="{FF2B5EF4-FFF2-40B4-BE49-F238E27FC236}">
                  <a16:creationId xmlns:a16="http://schemas.microsoft.com/office/drawing/2014/main" id="{4BDA452B-8283-4B2A-A8D4-25BB7CF8BAA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804988" y="438150"/>
              <a:ext cx="11113" cy="619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57C01BEE-E1C7-4682-8761-33473C67DB6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6ADD09EB-6CBD-4B56-B289-F1F1B730C703}"/>
                </a:ext>
              </a:extLst>
            </p:cNvPr>
            <p:cNvSpPr>
              <a:spLocks/>
            </p:cNvSpPr>
            <p:nvPr/>
          </p:nvSpPr>
          <p:spPr bwMode="gray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A7F46E3E-21DB-440A-836C-161975F9644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05C7460C-2718-41A8-B766-0DB3ABA769E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2383DB17-5CC3-49DC-A0C6-BE7B8C2DC75A}"/>
                </a:ext>
              </a:extLst>
            </p:cNvPr>
            <p:cNvSpPr>
              <a:spLocks/>
            </p:cNvSpPr>
            <p:nvPr/>
          </p:nvSpPr>
          <p:spPr bwMode="gray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3">
              <a:extLst>
                <a:ext uri="{FF2B5EF4-FFF2-40B4-BE49-F238E27FC236}">
                  <a16:creationId xmlns:a16="http://schemas.microsoft.com/office/drawing/2014/main" id="{8F9BA604-1770-430B-A304-132F8EA6926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968501" y="-96838"/>
              <a:ext cx="88900" cy="422275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9CA311BE-EAED-478B-98A4-BF498FEC0E8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B0E85FD-D0E6-43B5-9382-FF5952C2CFF2}"/>
                </a:ext>
              </a:extLst>
            </p:cNvPr>
            <p:cNvSpPr>
              <a:spLocks/>
            </p:cNvSpPr>
            <p:nvPr/>
          </p:nvSpPr>
          <p:spPr bwMode="gray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5FB98D20-7032-4D26-B1F1-7EA34F0B31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2E699044-1520-4F88-8A17-6CF62388039A}"/>
                </a:ext>
              </a:extLst>
            </p:cNvPr>
            <p:cNvSpPr>
              <a:spLocks/>
            </p:cNvSpPr>
            <p:nvPr/>
          </p:nvSpPr>
          <p:spPr bwMode="gray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70DF0DD4-928C-48C0-BC35-CF6EED8953B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B1B76DE3-C2A7-4A83-B953-1F33FCA64DA4}"/>
                </a:ext>
              </a:extLst>
            </p:cNvPr>
            <p:cNvSpPr>
              <a:spLocks/>
            </p:cNvSpPr>
            <p:nvPr/>
          </p:nvSpPr>
          <p:spPr bwMode="gray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F7EEDA81-C08A-4DC4-8FF5-D29833551A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74011A3E-5D81-44C1-81C8-0E9C3D1613F8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2">
              <a:extLst>
                <a:ext uri="{FF2B5EF4-FFF2-40B4-BE49-F238E27FC236}">
                  <a16:creationId xmlns:a16="http://schemas.microsoft.com/office/drawing/2014/main" id="{B85124B3-6C21-4594-A9A6-59A2C470C132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219451" y="-31750"/>
              <a:ext cx="17463" cy="1127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0C47C8D2-EDBD-422C-BAD0-54C40A72FBD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A40CB4FE-CD15-4C2F-9494-477D01BCD62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8578F2B6-A484-465A-8C41-7F0832C6D5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BA0B863B-99FA-4614-A890-EF612AA0C02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7">
              <a:extLst>
                <a:ext uri="{FF2B5EF4-FFF2-40B4-BE49-F238E27FC236}">
                  <a16:creationId xmlns:a16="http://schemas.microsoft.com/office/drawing/2014/main" id="{8BF3FDF6-9666-4930-96E4-BC4E609DB24D}"/>
                </a:ext>
              </a:extLst>
            </p:cNvPr>
            <p:cNvSpPr>
              <a:spLocks/>
            </p:cNvSpPr>
            <p:nvPr/>
          </p:nvSpPr>
          <p:spPr bwMode="gray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097DB741-0174-4445-ACF0-2E111BD1044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5339DFA6-7C0F-49F2-B455-8F6C2763AFB1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0EB02563-F1E0-4B91-8A08-45117DF2EC9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906C1324-2438-4CB8-B14E-FFDF0537B30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42">
              <a:extLst>
                <a:ext uri="{FF2B5EF4-FFF2-40B4-BE49-F238E27FC236}">
                  <a16:creationId xmlns:a16="http://schemas.microsoft.com/office/drawing/2014/main" id="{BEAF57B2-015F-40B8-AF84-515E59FF7B1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697163" y="153988"/>
              <a:ext cx="15875" cy="115888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CF6638C6-5E94-43FF-B8CB-2E4C6C89757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4">
              <a:extLst>
                <a:ext uri="{FF2B5EF4-FFF2-40B4-BE49-F238E27FC236}">
                  <a16:creationId xmlns:a16="http://schemas.microsoft.com/office/drawing/2014/main" id="{E43F4615-1DA6-4F95-A77B-12A91752972F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5">
              <a:extLst>
                <a:ext uri="{FF2B5EF4-FFF2-40B4-BE49-F238E27FC236}">
                  <a16:creationId xmlns:a16="http://schemas.microsoft.com/office/drawing/2014/main" id="{A31BF1F7-BE07-47E9-94AB-5CCD46FF8A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6">
              <a:extLst>
                <a:ext uri="{FF2B5EF4-FFF2-40B4-BE49-F238E27FC236}">
                  <a16:creationId xmlns:a16="http://schemas.microsoft.com/office/drawing/2014/main" id="{3A22ADA2-4714-4C31-B6E5-7A6DE6B2A6E3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7">
              <a:extLst>
                <a:ext uri="{FF2B5EF4-FFF2-40B4-BE49-F238E27FC236}">
                  <a16:creationId xmlns:a16="http://schemas.microsoft.com/office/drawing/2014/main" id="{C31B1364-FEB4-4067-808C-3AB6A9DBEC0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8">
              <a:extLst>
                <a:ext uri="{FF2B5EF4-FFF2-40B4-BE49-F238E27FC236}">
                  <a16:creationId xmlns:a16="http://schemas.microsoft.com/office/drawing/2014/main" id="{0058F51C-6920-4633-BD74-B7B7F911541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9">
              <a:extLst>
                <a:ext uri="{FF2B5EF4-FFF2-40B4-BE49-F238E27FC236}">
                  <a16:creationId xmlns:a16="http://schemas.microsoft.com/office/drawing/2014/main" id="{0E426658-42CE-4CFA-9C79-3A40251C8A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0">
              <a:extLst>
                <a:ext uri="{FF2B5EF4-FFF2-40B4-BE49-F238E27FC236}">
                  <a16:creationId xmlns:a16="http://schemas.microsoft.com/office/drawing/2014/main" id="{8B1D0F47-BA80-466B-890A-7AFAA0992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1">
              <a:extLst>
                <a:ext uri="{FF2B5EF4-FFF2-40B4-BE49-F238E27FC236}">
                  <a16:creationId xmlns:a16="http://schemas.microsoft.com/office/drawing/2014/main" id="{9CC49CFE-C30A-45D7-9150-7EE856DA7C2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A40FE52E-7390-4224-981F-5B9B6DC75BAE}"/>
                </a:ext>
              </a:extLst>
            </p:cNvPr>
            <p:cNvSpPr>
              <a:spLocks/>
            </p:cNvSpPr>
            <p:nvPr/>
          </p:nvSpPr>
          <p:spPr bwMode="gray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3">
              <a:extLst>
                <a:ext uri="{FF2B5EF4-FFF2-40B4-BE49-F238E27FC236}">
                  <a16:creationId xmlns:a16="http://schemas.microsoft.com/office/drawing/2014/main" id="{225F0FE3-9380-41E3-A971-A1DC24E451B0}"/>
                </a:ext>
              </a:extLst>
            </p:cNvPr>
            <p:cNvSpPr>
              <a:spLocks/>
            </p:cNvSpPr>
            <p:nvPr/>
          </p:nvSpPr>
          <p:spPr bwMode="gray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4">
              <a:extLst>
                <a:ext uri="{FF2B5EF4-FFF2-40B4-BE49-F238E27FC236}">
                  <a16:creationId xmlns:a16="http://schemas.microsoft.com/office/drawing/2014/main" id="{6AA00411-4F40-4847-97A9-4AB47DD95393}"/>
                </a:ext>
              </a:extLst>
            </p:cNvPr>
            <p:cNvSpPr>
              <a:spLocks/>
            </p:cNvSpPr>
            <p:nvPr/>
          </p:nvSpPr>
          <p:spPr bwMode="gray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5">
              <a:extLst>
                <a:ext uri="{FF2B5EF4-FFF2-40B4-BE49-F238E27FC236}">
                  <a16:creationId xmlns:a16="http://schemas.microsoft.com/office/drawing/2014/main" id="{5C5F2C34-52CC-46A3-8253-9C9F98D87E3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6">
              <a:extLst>
                <a:ext uri="{FF2B5EF4-FFF2-40B4-BE49-F238E27FC236}">
                  <a16:creationId xmlns:a16="http://schemas.microsoft.com/office/drawing/2014/main" id="{F3FA3044-1824-4008-9D96-843FADC68A8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7">
              <a:extLst>
                <a:ext uri="{FF2B5EF4-FFF2-40B4-BE49-F238E27FC236}">
                  <a16:creationId xmlns:a16="http://schemas.microsoft.com/office/drawing/2014/main" id="{741F03E7-CEFB-463E-B41D-FAFD19AFB4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">
              <a:extLst>
                <a:ext uri="{FF2B5EF4-FFF2-40B4-BE49-F238E27FC236}">
                  <a16:creationId xmlns:a16="http://schemas.microsoft.com/office/drawing/2014/main" id="{72E0C9EC-4353-4470-9B5B-8020BB5248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9">
              <a:extLst>
                <a:ext uri="{FF2B5EF4-FFF2-40B4-BE49-F238E27FC236}">
                  <a16:creationId xmlns:a16="http://schemas.microsoft.com/office/drawing/2014/main" id="{98B83E80-EEA6-4BB3-ABCB-5F9325CBE13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FE827C06-4B96-4A16-AD13-91F144096E7D}"/>
                </a:ext>
              </a:extLst>
            </p:cNvPr>
            <p:cNvSpPr>
              <a:spLocks/>
            </p:cNvSpPr>
            <p:nvPr/>
          </p:nvSpPr>
          <p:spPr bwMode="gray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1">
              <a:extLst>
                <a:ext uri="{FF2B5EF4-FFF2-40B4-BE49-F238E27FC236}">
                  <a16:creationId xmlns:a16="http://schemas.microsoft.com/office/drawing/2014/main" id="{9F5B7148-53F2-4CC5-9B1B-56B74DF15CFB}"/>
                </a:ext>
              </a:extLst>
            </p:cNvPr>
            <p:cNvSpPr>
              <a:spLocks/>
            </p:cNvSpPr>
            <p:nvPr/>
          </p:nvSpPr>
          <p:spPr bwMode="gray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751FCF45-B390-4115-A636-DB10FDE1DE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63">
              <a:extLst>
                <a:ext uri="{FF2B5EF4-FFF2-40B4-BE49-F238E27FC236}">
                  <a16:creationId xmlns:a16="http://schemas.microsoft.com/office/drawing/2014/main" id="{9059B125-F3A2-430A-99C1-BCE86CFF5F3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71713" y="-269875"/>
              <a:ext cx="12700" cy="7731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4">
              <a:extLst>
                <a:ext uri="{FF2B5EF4-FFF2-40B4-BE49-F238E27FC236}">
                  <a16:creationId xmlns:a16="http://schemas.microsoft.com/office/drawing/2014/main" id="{0F2051E8-EAF8-4E49-9A02-D04863AFED3E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1226" y="-279400"/>
              <a:ext cx="119063" cy="120650"/>
            </a:xfrm>
            <a:prstGeom prst="ellipse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5">
              <a:extLst>
                <a:ext uri="{FF2B5EF4-FFF2-40B4-BE49-F238E27FC236}">
                  <a16:creationId xmlns:a16="http://schemas.microsoft.com/office/drawing/2014/main" id="{F222E149-4D3D-46E7-8E15-1380BD4165D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52476" y="-269875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66">
              <a:extLst>
                <a:ext uri="{FF2B5EF4-FFF2-40B4-BE49-F238E27FC236}">
                  <a16:creationId xmlns:a16="http://schemas.microsoft.com/office/drawing/2014/main" id="{8F12F9D8-1C12-49B1-AEFE-9723C9E81AB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9163" y="-103188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67">
              <a:extLst>
                <a:ext uri="{FF2B5EF4-FFF2-40B4-BE49-F238E27FC236}">
                  <a16:creationId xmlns:a16="http://schemas.microsoft.com/office/drawing/2014/main" id="{BAA348BF-2B1E-456C-9685-C53DCA4B3830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27101" y="53975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Oval 68">
              <a:extLst>
                <a:ext uri="{FF2B5EF4-FFF2-40B4-BE49-F238E27FC236}">
                  <a16:creationId xmlns:a16="http://schemas.microsoft.com/office/drawing/2014/main" id="{41A1F4EA-78D7-4C65-8430-31B1D585F00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60413" y="-95250"/>
              <a:ext cx="87313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69">
              <a:extLst>
                <a:ext uri="{FF2B5EF4-FFF2-40B4-BE49-F238E27FC236}">
                  <a16:creationId xmlns:a16="http://schemas.microsoft.com/office/drawing/2014/main" id="{421EBBA9-8C4F-4295-8553-30463683964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11188" y="-261938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0" name="Title 1">
            <a:extLst>
              <a:ext uri="{FF2B5EF4-FFF2-40B4-BE49-F238E27FC236}">
                <a16:creationId xmlns:a16="http://schemas.microsoft.com/office/drawing/2014/main" id="{99B2FAE0-6F28-0B07-ABC2-210010161C2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51" name="Text Placeholder 81">
            <a:extLst>
              <a:ext uri="{FF2B5EF4-FFF2-40B4-BE49-F238E27FC236}">
                <a16:creationId xmlns:a16="http://schemas.microsoft.com/office/drawing/2014/main" id="{AABBBD46-2D94-9A1E-1B0B-4EA66A5B81E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2" name="Subtitle 2">
            <a:extLst>
              <a:ext uri="{FF2B5EF4-FFF2-40B4-BE49-F238E27FC236}">
                <a16:creationId xmlns:a16="http://schemas.microsoft.com/office/drawing/2014/main" id="{AE1C7A48-0D13-1059-2A8B-9267721FA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5FA29A0-C03A-3277-5EF6-1E67883CD46A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tx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36144264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67516629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dark blue bc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CDAAB41-4F5B-0002-62E7-0314002034DE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82586114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199248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Background pattern&#10;&#10;Description automatically generated">
            <a:extLst>
              <a:ext uri="{FF2B5EF4-FFF2-40B4-BE49-F238E27FC236}">
                <a16:creationId xmlns:a16="http://schemas.microsoft.com/office/drawing/2014/main" id="{D97D4CC6-32AD-BCA7-E5DC-806815585B1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673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177668778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7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686041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background pattern&#10;&#10;Description automatically generated">
            <a:extLst>
              <a:ext uri="{FF2B5EF4-FFF2-40B4-BE49-F238E27FC236}">
                <a16:creationId xmlns:a16="http://schemas.microsoft.com/office/drawing/2014/main" id="{3011536B-E5C4-A106-C81D-293D994FF1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46709976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3402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dark, lit&#10;&#10;Description automatically generated">
            <a:extLst>
              <a:ext uri="{FF2B5EF4-FFF2-40B4-BE49-F238E27FC236}">
                <a16:creationId xmlns:a16="http://schemas.microsoft.com/office/drawing/2014/main" id="{94B80643-DB53-93CF-0CC8-F5B0CC74C6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416729777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52489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A41F8DC0-76D0-8840-4794-40095E1485F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7296529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522517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3A320BF0-2CB7-7307-F4DF-D200AD3CD99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95493801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8084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4591F0AA-87FF-62FE-5D42-09693E23D32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14937342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6650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road, dark&#10;&#10;Description automatically generated">
            <a:extLst>
              <a:ext uri="{FF2B5EF4-FFF2-40B4-BE49-F238E27FC236}">
                <a16:creationId xmlns:a16="http://schemas.microsoft.com/office/drawing/2014/main" id="{8D58678D-5B64-3781-4493-30D95C9EDA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78769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48318807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709221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7268DF-0D1B-2D93-A94B-382F22D1D19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02541" y="2186099"/>
            <a:ext cx="1354138" cy="2730500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5400" b="1" kern="1200" dirty="0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01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02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03</a:t>
            </a:r>
            <a:endParaRPr lang="en-US" sz="1600" b="1">
              <a:solidFill>
                <a:srgbClr val="000B0B"/>
              </a:solidFill>
              <a:latin typeface="Avenir Next LT Pro" panose="020B0504020202020204" pitchFamily="34" charset="77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A9591AD-199E-A70A-9360-68820C39D0C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09681" y="2331426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  <a:p>
            <a:pPr lvl="0"/>
            <a:endParaRPr lang="en-US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7CF9CE85-3705-01D7-81C8-A9AD36741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09681" y="3209931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582B5B75-0F34-37CE-E770-B421C085D2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09681" y="4094298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96ED341-6B69-D776-D498-64B4BD4F405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811587" y="1493698"/>
            <a:ext cx="10971942" cy="552450"/>
          </a:xfrm>
        </p:spPr>
        <p:txBody>
          <a:bodyPr>
            <a:noAutofit/>
          </a:bodyPr>
          <a:lstStyle>
            <a:lvl1pPr>
              <a:defRPr sz="2200" b="1"/>
            </a:lvl1pPr>
            <a:lvl5pPr marL="682625" indent="0">
              <a:buNone/>
              <a:defRPr/>
            </a:lvl5pPr>
          </a:lstStyle>
          <a:p>
            <a:pPr lvl="0"/>
            <a:r>
              <a:rPr lang="en-US"/>
              <a:t>For Our Discussion Today</a:t>
            </a:r>
          </a:p>
        </p:txBody>
      </p:sp>
    </p:spTree>
    <p:extLst>
      <p:ext uri="{BB962C8B-B14F-4D97-AF65-F5344CB8AC3E}">
        <p14:creationId xmlns:p14="http://schemas.microsoft.com/office/powerpoint/2010/main" val="286127452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dark blue bkgd">
    <p:bg>
      <p:bgPr>
        <a:solidFill>
          <a:srgbClr val="071E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387819668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blue b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3469790157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light blue bkg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421757922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righ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49290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BA45A60-5D16-E41D-32DF-B6C18EDF4E3C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41332094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righ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43396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252A3CD-9F27-5AE1-225C-3361E5B5BB61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390252899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lef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002991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 userDrawn="1"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10" name="Picture 9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D46FC3E1-FCFE-4BFC-896E-BE93A86F066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400942"/>
            <a:ext cx="616252" cy="26251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7BF1FFD-372D-1C59-527C-57A4B18E07F8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89872260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lef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022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 userDrawn="1"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9" name="Picture 8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8E76424F-251D-91B3-502B-FFA88D29D5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396759"/>
            <a:ext cx="616252" cy="26251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3C5A66D-ACCA-FCA5-BB7A-6090A9490304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83240910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330182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8839200" y="3"/>
            <a:ext cx="3352800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343697" y="1608083"/>
            <a:ext cx="2238704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730469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Case Study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396759"/>
            <a:ext cx="620111" cy="26251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3EBAC9E-9340-B35E-11EE-6AB60D024A56}"/>
              </a:ext>
            </a:extLst>
          </p:cNvPr>
          <p:cNvSpPr txBox="1"/>
          <p:nvPr userDrawn="1"/>
        </p:nvSpPr>
        <p:spPr>
          <a:xfrm>
            <a:off x="11267590" y="6447969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E66CF8F-5A50-7E72-6C38-E2CAFD8EE8C3}"/>
              </a:ext>
            </a:extLst>
          </p:cNvPr>
          <p:cNvSpPr txBox="1"/>
          <p:nvPr userDrawn="1"/>
        </p:nvSpPr>
        <p:spPr>
          <a:xfrm>
            <a:off x="620110" y="6709205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16542684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512679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350772841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dark blue bc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CDAAB41-4F5B-0002-62E7-0314002034DE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83918162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&amp; Call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201501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599" y="1681163"/>
            <a:ext cx="7315199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7315199" cy="3684588"/>
          </a:xfrm>
        </p:spPr>
        <p:txBody>
          <a:bodyPr>
            <a:normAutofit/>
          </a:bodyPr>
          <a:lstStyle>
            <a:lvl1pPr>
              <a:defRPr sz="12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sz="11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 sz="10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 sz="10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sz="11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 sz="10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 sz="10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3189363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F48D1AD9-A85C-CC9C-2379-A294B91BF4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826818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F48D1AD9-A85C-CC9C-2379-A294B91BF4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8541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5182129" cy="3684588"/>
          </a:xfrm>
        </p:spPr>
        <p:txBody>
          <a:bodyPr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3CF7D59-AB3D-3F5F-F8BE-608E38ACA20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00270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734B5B5-E169-82B3-4823-63269CF0A0C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00270" y="2505075"/>
            <a:ext cx="5183188" cy="3684588"/>
          </a:xfrm>
        </p:spPr>
        <p:txBody>
          <a:bodyPr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399296232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438113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3280876" cy="3684588"/>
          </a:xfrm>
        </p:spPr>
        <p:txBody>
          <a:bodyPr>
            <a:normAutofit/>
          </a:bodyPr>
          <a:lstStyle>
            <a:lvl1pPr>
              <a:defRPr sz="12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sz="11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 sz="10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 sz="10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sz="11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 sz="10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 sz="10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3D2EAEA-4A1A-4BD0-AAA4-E823F3352FAE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455562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F1A95F98-B444-45B3-B26F-E3A566F5AD24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4455562" y="2505075"/>
            <a:ext cx="3280876" cy="3684588"/>
          </a:xfrm>
        </p:spPr>
        <p:txBody>
          <a:bodyPr>
            <a:normAutofit/>
          </a:bodyPr>
          <a:lstStyle>
            <a:lvl1pPr>
              <a:defRPr sz="12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sz="11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 sz="10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 sz="10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601747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anel small text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602369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0110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0110" y="2510632"/>
            <a:ext cx="2564585" cy="3684588"/>
          </a:xfrm>
        </p:spPr>
        <p:txBody>
          <a:bodyPr>
            <a:normAutofit/>
          </a:bodyPr>
          <a:lstStyle>
            <a:lvl1pPr>
              <a:defRPr sz="14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sz="12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 sz="11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C178CED2-08EF-4CF6-A179-4392DD351445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3386316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3">
            <a:extLst>
              <a:ext uri="{FF2B5EF4-FFF2-40B4-BE49-F238E27FC236}">
                <a16:creationId xmlns:a16="http://schemas.microsoft.com/office/drawing/2014/main" id="{CB1AC188-4440-4EA7-A8C4-FD8FE5FF5D07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3386316" y="2510632"/>
            <a:ext cx="2564584" cy="3684588"/>
          </a:xfrm>
        </p:spPr>
        <p:txBody>
          <a:bodyPr>
            <a:normAutofit/>
          </a:bodyPr>
          <a:lstStyle>
            <a:lvl1pPr>
              <a:defRPr sz="14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sz="12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 sz="11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EA1EBFA0-4A27-4371-8AF1-C2D421D12632}"/>
              </a:ext>
            </a:extLst>
          </p:cNvPr>
          <p:cNvSpPr>
            <a:spLocks noGrp="1"/>
          </p:cNvSpPr>
          <p:nvPr>
            <p:ph type="body" idx="17"/>
          </p:nvPr>
        </p:nvSpPr>
        <p:spPr>
          <a:xfrm>
            <a:off x="9007306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78971224-A4C3-4B38-8487-E75903A9B75C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9007306" y="2510632"/>
            <a:ext cx="2564584" cy="3684588"/>
          </a:xfrm>
        </p:spPr>
        <p:txBody>
          <a:bodyPr>
            <a:normAutofit/>
          </a:bodyPr>
          <a:lstStyle>
            <a:lvl1pPr>
              <a:defRPr sz="14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sz="12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 sz="11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4F7C2B96-4B20-46A3-A648-DB8B6AEDC023}"/>
              </a:ext>
            </a:extLst>
          </p:cNvPr>
          <p:cNvSpPr>
            <a:spLocks noGrp="1"/>
          </p:cNvSpPr>
          <p:nvPr>
            <p:ph type="body" idx="19"/>
          </p:nvPr>
        </p:nvSpPr>
        <p:spPr>
          <a:xfrm>
            <a:off x="6235423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0E5215DC-8B13-45E7-AC26-B09A437B5B6E}"/>
              </a:ext>
            </a:extLst>
          </p:cNvPr>
          <p:cNvSpPr>
            <a:spLocks noGrp="1"/>
          </p:cNvSpPr>
          <p:nvPr>
            <p:ph sz="half" idx="20"/>
          </p:nvPr>
        </p:nvSpPr>
        <p:spPr>
          <a:xfrm>
            <a:off x="6241099" y="2510632"/>
            <a:ext cx="2564584" cy="3684588"/>
          </a:xfrm>
        </p:spPr>
        <p:txBody>
          <a:bodyPr>
            <a:normAutofit/>
          </a:bodyPr>
          <a:lstStyle>
            <a:lvl1pPr>
              <a:defRPr sz="14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sz="12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 sz="11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 sz="1050"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54416283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497316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9" name="Group 78">
            <a:extLst>
              <a:ext uri="{FF2B5EF4-FFF2-40B4-BE49-F238E27FC236}">
                <a16:creationId xmlns:a16="http://schemas.microsoft.com/office/drawing/2014/main" id="{B328026A-8319-44BC-B6B3-8D0A2B5E39A0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702214" y="780933"/>
            <a:ext cx="3494345" cy="745107"/>
            <a:chOff x="611188" y="-279400"/>
            <a:chExt cx="3767138" cy="803275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AB780836-0EA1-4764-9C48-1217D0B297D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06E5C381-914B-47AA-AE2B-28A2392478C7}"/>
                </a:ext>
              </a:extLst>
            </p:cNvPr>
            <p:cNvSpPr>
              <a:spLocks/>
            </p:cNvSpPr>
            <p:nvPr/>
          </p:nvSpPr>
          <p:spPr bwMode="gray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B0DBDE80-DF7D-4696-AE00-4FF472F4B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DAEE8C0-239A-4F5F-A01A-65BD5D44AA1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4E68502-6F50-4E7B-AF1B-50A9EB649BDA}"/>
                </a:ext>
              </a:extLst>
            </p:cNvPr>
            <p:cNvSpPr>
              <a:spLocks/>
            </p:cNvSpPr>
            <p:nvPr/>
          </p:nvSpPr>
          <p:spPr bwMode="gray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0B294D58-DE2D-4091-BE0A-48E0C4BB11EB}"/>
                </a:ext>
              </a:extLst>
            </p:cNvPr>
            <p:cNvSpPr>
              <a:spLocks/>
            </p:cNvSpPr>
            <p:nvPr/>
          </p:nvSpPr>
          <p:spPr bwMode="gray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0326E64D-04ED-4ABB-93E4-447EB91A43C8}"/>
                </a:ext>
              </a:extLst>
            </p:cNvPr>
            <p:cNvSpPr>
              <a:spLocks/>
            </p:cNvSpPr>
            <p:nvPr/>
          </p:nvSpPr>
          <p:spPr bwMode="gray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B424A6A0-9FD6-41E0-A6B5-44DACE49A6D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0B3F0C38-DC97-4CD1-984E-7572735440B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6350261F-44E5-4C95-AA87-2DB3FC7643F6}"/>
                </a:ext>
              </a:extLst>
            </p:cNvPr>
            <p:cNvSpPr>
              <a:spLocks/>
            </p:cNvSpPr>
            <p:nvPr/>
          </p:nvSpPr>
          <p:spPr bwMode="gray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5AB7FC7D-55F6-4FAD-8462-71A4B975343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6" name="Rectangle 17">
              <a:extLst>
                <a:ext uri="{FF2B5EF4-FFF2-40B4-BE49-F238E27FC236}">
                  <a16:creationId xmlns:a16="http://schemas.microsoft.com/office/drawing/2014/main" id="{4BDA452B-8283-4B2A-A8D4-25BB7CF8BAA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804988" y="438150"/>
              <a:ext cx="11113" cy="619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57C01BEE-E1C7-4682-8761-33473C67DB6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6ADD09EB-6CBD-4B56-B289-F1F1B730C703}"/>
                </a:ext>
              </a:extLst>
            </p:cNvPr>
            <p:cNvSpPr>
              <a:spLocks/>
            </p:cNvSpPr>
            <p:nvPr/>
          </p:nvSpPr>
          <p:spPr bwMode="gray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A7F46E3E-21DB-440A-836C-161975F9644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05C7460C-2718-41A8-B766-0DB3ABA769E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2383DB17-5CC3-49DC-A0C6-BE7B8C2DC75A}"/>
                </a:ext>
              </a:extLst>
            </p:cNvPr>
            <p:cNvSpPr>
              <a:spLocks/>
            </p:cNvSpPr>
            <p:nvPr/>
          </p:nvSpPr>
          <p:spPr bwMode="gray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32" name="Rectangle 23">
              <a:extLst>
                <a:ext uri="{FF2B5EF4-FFF2-40B4-BE49-F238E27FC236}">
                  <a16:creationId xmlns:a16="http://schemas.microsoft.com/office/drawing/2014/main" id="{8F9BA604-1770-430B-A304-132F8EA6926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968501" y="-96838"/>
              <a:ext cx="88900" cy="422275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9CA311BE-EAED-478B-98A4-BF498FEC0E8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B0E85FD-D0E6-43B5-9382-FF5952C2CFF2}"/>
                </a:ext>
              </a:extLst>
            </p:cNvPr>
            <p:cNvSpPr>
              <a:spLocks/>
            </p:cNvSpPr>
            <p:nvPr/>
          </p:nvSpPr>
          <p:spPr bwMode="gray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5FB98D20-7032-4D26-B1F1-7EA34F0B31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2E699044-1520-4F88-8A17-6CF62388039A}"/>
                </a:ext>
              </a:extLst>
            </p:cNvPr>
            <p:cNvSpPr>
              <a:spLocks/>
            </p:cNvSpPr>
            <p:nvPr/>
          </p:nvSpPr>
          <p:spPr bwMode="gray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70DF0DD4-928C-48C0-BC35-CF6EED8953B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B1B76DE3-C2A7-4A83-B953-1F33FCA64DA4}"/>
                </a:ext>
              </a:extLst>
            </p:cNvPr>
            <p:cNvSpPr>
              <a:spLocks/>
            </p:cNvSpPr>
            <p:nvPr/>
          </p:nvSpPr>
          <p:spPr bwMode="gray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F7EEDA81-C08A-4DC4-8FF5-D29833551A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74011A3E-5D81-44C1-81C8-0E9C3D1613F8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41" name="Rectangle 32">
              <a:extLst>
                <a:ext uri="{FF2B5EF4-FFF2-40B4-BE49-F238E27FC236}">
                  <a16:creationId xmlns:a16="http://schemas.microsoft.com/office/drawing/2014/main" id="{B85124B3-6C21-4594-A9A6-59A2C470C132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219451" y="-31750"/>
              <a:ext cx="17463" cy="1127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0C47C8D2-EDBD-422C-BAD0-54C40A72FBD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A40CB4FE-CD15-4C2F-9494-477D01BCD62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8578F2B6-A484-465A-8C41-7F0832C6D5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BA0B863B-99FA-4614-A890-EF612AA0C02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46" name="Freeform 37">
              <a:extLst>
                <a:ext uri="{FF2B5EF4-FFF2-40B4-BE49-F238E27FC236}">
                  <a16:creationId xmlns:a16="http://schemas.microsoft.com/office/drawing/2014/main" id="{8BF3FDF6-9666-4930-96E4-BC4E609DB24D}"/>
                </a:ext>
              </a:extLst>
            </p:cNvPr>
            <p:cNvSpPr>
              <a:spLocks/>
            </p:cNvSpPr>
            <p:nvPr/>
          </p:nvSpPr>
          <p:spPr bwMode="gray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097DB741-0174-4445-ACF0-2E111BD1044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5339DFA6-7C0F-49F2-B455-8F6C2763AFB1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0EB02563-F1E0-4B91-8A08-45117DF2EC9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906C1324-2438-4CB8-B14E-FFDF0537B30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51" name="Rectangle 42">
              <a:extLst>
                <a:ext uri="{FF2B5EF4-FFF2-40B4-BE49-F238E27FC236}">
                  <a16:creationId xmlns:a16="http://schemas.microsoft.com/office/drawing/2014/main" id="{BEAF57B2-015F-40B8-AF84-515E59FF7B1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697163" y="153988"/>
              <a:ext cx="15875" cy="115888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CF6638C6-5E94-43FF-B8CB-2E4C6C89757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53" name="Freeform 44">
              <a:extLst>
                <a:ext uri="{FF2B5EF4-FFF2-40B4-BE49-F238E27FC236}">
                  <a16:creationId xmlns:a16="http://schemas.microsoft.com/office/drawing/2014/main" id="{E43F4615-1DA6-4F95-A77B-12A91752972F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54" name="Freeform 45">
              <a:extLst>
                <a:ext uri="{FF2B5EF4-FFF2-40B4-BE49-F238E27FC236}">
                  <a16:creationId xmlns:a16="http://schemas.microsoft.com/office/drawing/2014/main" id="{A31BF1F7-BE07-47E9-94AB-5CCD46FF8A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55" name="Freeform 46">
              <a:extLst>
                <a:ext uri="{FF2B5EF4-FFF2-40B4-BE49-F238E27FC236}">
                  <a16:creationId xmlns:a16="http://schemas.microsoft.com/office/drawing/2014/main" id="{3A22ADA2-4714-4C31-B6E5-7A6DE6B2A6E3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56" name="Freeform 47">
              <a:extLst>
                <a:ext uri="{FF2B5EF4-FFF2-40B4-BE49-F238E27FC236}">
                  <a16:creationId xmlns:a16="http://schemas.microsoft.com/office/drawing/2014/main" id="{C31B1364-FEB4-4067-808C-3AB6A9DBEC0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57" name="Freeform 48">
              <a:extLst>
                <a:ext uri="{FF2B5EF4-FFF2-40B4-BE49-F238E27FC236}">
                  <a16:creationId xmlns:a16="http://schemas.microsoft.com/office/drawing/2014/main" id="{0058F51C-6920-4633-BD74-B7B7F911541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58" name="Freeform 49">
              <a:extLst>
                <a:ext uri="{FF2B5EF4-FFF2-40B4-BE49-F238E27FC236}">
                  <a16:creationId xmlns:a16="http://schemas.microsoft.com/office/drawing/2014/main" id="{0E426658-42CE-4CFA-9C79-3A40251C8A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59" name="Freeform 50">
              <a:extLst>
                <a:ext uri="{FF2B5EF4-FFF2-40B4-BE49-F238E27FC236}">
                  <a16:creationId xmlns:a16="http://schemas.microsoft.com/office/drawing/2014/main" id="{8B1D0F47-BA80-466B-890A-7AFAA0992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60" name="Freeform 51">
              <a:extLst>
                <a:ext uri="{FF2B5EF4-FFF2-40B4-BE49-F238E27FC236}">
                  <a16:creationId xmlns:a16="http://schemas.microsoft.com/office/drawing/2014/main" id="{9CC49CFE-C30A-45D7-9150-7EE856DA7C2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A40FE52E-7390-4224-981F-5B9B6DC75BAE}"/>
                </a:ext>
              </a:extLst>
            </p:cNvPr>
            <p:cNvSpPr>
              <a:spLocks/>
            </p:cNvSpPr>
            <p:nvPr/>
          </p:nvSpPr>
          <p:spPr bwMode="gray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62" name="Freeform 53">
              <a:extLst>
                <a:ext uri="{FF2B5EF4-FFF2-40B4-BE49-F238E27FC236}">
                  <a16:creationId xmlns:a16="http://schemas.microsoft.com/office/drawing/2014/main" id="{225F0FE3-9380-41E3-A971-A1DC24E451B0}"/>
                </a:ext>
              </a:extLst>
            </p:cNvPr>
            <p:cNvSpPr>
              <a:spLocks/>
            </p:cNvSpPr>
            <p:nvPr/>
          </p:nvSpPr>
          <p:spPr bwMode="gray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63" name="Freeform 54">
              <a:extLst>
                <a:ext uri="{FF2B5EF4-FFF2-40B4-BE49-F238E27FC236}">
                  <a16:creationId xmlns:a16="http://schemas.microsoft.com/office/drawing/2014/main" id="{6AA00411-4F40-4847-97A9-4AB47DD95393}"/>
                </a:ext>
              </a:extLst>
            </p:cNvPr>
            <p:cNvSpPr>
              <a:spLocks/>
            </p:cNvSpPr>
            <p:nvPr/>
          </p:nvSpPr>
          <p:spPr bwMode="gray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64" name="Freeform 55">
              <a:extLst>
                <a:ext uri="{FF2B5EF4-FFF2-40B4-BE49-F238E27FC236}">
                  <a16:creationId xmlns:a16="http://schemas.microsoft.com/office/drawing/2014/main" id="{5C5F2C34-52CC-46A3-8253-9C9F98D87E3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65" name="Freeform 56">
              <a:extLst>
                <a:ext uri="{FF2B5EF4-FFF2-40B4-BE49-F238E27FC236}">
                  <a16:creationId xmlns:a16="http://schemas.microsoft.com/office/drawing/2014/main" id="{F3FA3044-1824-4008-9D96-843FADC68A8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66" name="Freeform 57">
              <a:extLst>
                <a:ext uri="{FF2B5EF4-FFF2-40B4-BE49-F238E27FC236}">
                  <a16:creationId xmlns:a16="http://schemas.microsoft.com/office/drawing/2014/main" id="{741F03E7-CEFB-463E-B41D-FAFD19AFB4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67" name="Freeform 58">
              <a:extLst>
                <a:ext uri="{FF2B5EF4-FFF2-40B4-BE49-F238E27FC236}">
                  <a16:creationId xmlns:a16="http://schemas.microsoft.com/office/drawing/2014/main" id="{72E0C9EC-4353-4470-9B5B-8020BB5248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68" name="Freeform 59">
              <a:extLst>
                <a:ext uri="{FF2B5EF4-FFF2-40B4-BE49-F238E27FC236}">
                  <a16:creationId xmlns:a16="http://schemas.microsoft.com/office/drawing/2014/main" id="{98B83E80-EEA6-4BB3-ABCB-5F9325CBE13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FE827C06-4B96-4A16-AD13-91F144096E7D}"/>
                </a:ext>
              </a:extLst>
            </p:cNvPr>
            <p:cNvSpPr>
              <a:spLocks/>
            </p:cNvSpPr>
            <p:nvPr/>
          </p:nvSpPr>
          <p:spPr bwMode="gray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70" name="Freeform 61">
              <a:extLst>
                <a:ext uri="{FF2B5EF4-FFF2-40B4-BE49-F238E27FC236}">
                  <a16:creationId xmlns:a16="http://schemas.microsoft.com/office/drawing/2014/main" id="{9F5B7148-53F2-4CC5-9B1B-56B74DF15CFB}"/>
                </a:ext>
              </a:extLst>
            </p:cNvPr>
            <p:cNvSpPr>
              <a:spLocks/>
            </p:cNvSpPr>
            <p:nvPr/>
          </p:nvSpPr>
          <p:spPr bwMode="gray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751FCF45-B390-4115-A636-DB10FDE1DE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72" name="Rectangle 63">
              <a:extLst>
                <a:ext uri="{FF2B5EF4-FFF2-40B4-BE49-F238E27FC236}">
                  <a16:creationId xmlns:a16="http://schemas.microsoft.com/office/drawing/2014/main" id="{9059B125-F3A2-430A-99C1-BCE86CFF5F3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71713" y="-269875"/>
              <a:ext cx="12700" cy="7731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73" name="Oval 64">
              <a:extLst>
                <a:ext uri="{FF2B5EF4-FFF2-40B4-BE49-F238E27FC236}">
                  <a16:creationId xmlns:a16="http://schemas.microsoft.com/office/drawing/2014/main" id="{0F2051E8-EAF8-4E49-9A02-D04863AFED3E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1226" y="-279400"/>
              <a:ext cx="119063" cy="120650"/>
            </a:xfrm>
            <a:prstGeom prst="ellipse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74" name="Oval 65">
              <a:extLst>
                <a:ext uri="{FF2B5EF4-FFF2-40B4-BE49-F238E27FC236}">
                  <a16:creationId xmlns:a16="http://schemas.microsoft.com/office/drawing/2014/main" id="{F222E149-4D3D-46E7-8E15-1380BD4165D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52476" y="-269875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75" name="Oval 66">
              <a:extLst>
                <a:ext uri="{FF2B5EF4-FFF2-40B4-BE49-F238E27FC236}">
                  <a16:creationId xmlns:a16="http://schemas.microsoft.com/office/drawing/2014/main" id="{8F12F9D8-1C12-49B1-AEFE-9723C9E81AB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9163" y="-103188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76" name="Oval 67">
              <a:extLst>
                <a:ext uri="{FF2B5EF4-FFF2-40B4-BE49-F238E27FC236}">
                  <a16:creationId xmlns:a16="http://schemas.microsoft.com/office/drawing/2014/main" id="{BAA348BF-2B1E-456C-9685-C53DCA4B3830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27101" y="53975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77" name="Oval 68">
              <a:extLst>
                <a:ext uri="{FF2B5EF4-FFF2-40B4-BE49-F238E27FC236}">
                  <a16:creationId xmlns:a16="http://schemas.microsoft.com/office/drawing/2014/main" id="{41A1F4EA-78D7-4C65-8430-31B1D585F00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60413" y="-95250"/>
              <a:ext cx="87313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78" name="Oval 69">
              <a:extLst>
                <a:ext uri="{FF2B5EF4-FFF2-40B4-BE49-F238E27FC236}">
                  <a16:creationId xmlns:a16="http://schemas.microsoft.com/office/drawing/2014/main" id="{421EBBA9-8C4F-4295-8553-30463683964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11188" y="-261938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</p:grpSp>
      <p:sp>
        <p:nvSpPr>
          <p:cNvPr id="150" name="Title 1">
            <a:extLst>
              <a:ext uri="{FF2B5EF4-FFF2-40B4-BE49-F238E27FC236}">
                <a16:creationId xmlns:a16="http://schemas.microsoft.com/office/drawing/2014/main" id="{99B2FAE0-6F28-0B07-ABC2-210010161C2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51" name="Text Placeholder 81">
            <a:extLst>
              <a:ext uri="{FF2B5EF4-FFF2-40B4-BE49-F238E27FC236}">
                <a16:creationId xmlns:a16="http://schemas.microsoft.com/office/drawing/2014/main" id="{AABBBD46-2D94-9A1E-1B0B-4EA66A5B81E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2" name="Subtitle 2">
            <a:extLst>
              <a:ext uri="{FF2B5EF4-FFF2-40B4-BE49-F238E27FC236}">
                <a16:creationId xmlns:a16="http://schemas.microsoft.com/office/drawing/2014/main" id="{AE1C7A48-0D13-1059-2A8B-9267721FA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5FA29A0-C03A-3277-5EF6-1E67883CD46A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6622985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026595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69570121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dark blue bc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753802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CDAAB41-4F5B-0002-62E7-0314002034DE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05014694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301924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Background pattern&#10;&#10;Description automatically generated">
            <a:extLst>
              <a:ext uri="{FF2B5EF4-FFF2-40B4-BE49-F238E27FC236}">
                <a16:creationId xmlns:a16="http://schemas.microsoft.com/office/drawing/2014/main" id="{D97D4CC6-32AD-BCA7-E5DC-806815585B1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673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32183921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7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815950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background pattern&#10;&#10;Description automatically generated">
            <a:extLst>
              <a:ext uri="{FF2B5EF4-FFF2-40B4-BE49-F238E27FC236}">
                <a16:creationId xmlns:a16="http://schemas.microsoft.com/office/drawing/2014/main" id="{3011536B-E5C4-A106-C81D-293D994FF1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46558561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141860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dark, lit&#10;&#10;Description automatically generated">
            <a:extLst>
              <a:ext uri="{FF2B5EF4-FFF2-40B4-BE49-F238E27FC236}">
                <a16:creationId xmlns:a16="http://schemas.microsoft.com/office/drawing/2014/main" id="{94B80643-DB53-93CF-0CC8-F5B0CC74C6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5608967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199248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Background pattern&#10;&#10;Description automatically generated">
            <a:extLst>
              <a:ext uri="{FF2B5EF4-FFF2-40B4-BE49-F238E27FC236}">
                <a16:creationId xmlns:a16="http://schemas.microsoft.com/office/drawing/2014/main" id="{D97D4CC6-32AD-BCA7-E5DC-806815585B1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673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39136738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995505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A41F8DC0-76D0-8840-4794-40095E1485F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20484396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389272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3A320BF0-2CB7-7307-F4DF-D200AD3CD99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73766804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85626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4591F0AA-87FF-62FE-5D42-09693E23D32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06076285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216441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road, dark&#10;&#10;Description automatically generated">
            <a:extLst>
              <a:ext uri="{FF2B5EF4-FFF2-40B4-BE49-F238E27FC236}">
                <a16:creationId xmlns:a16="http://schemas.microsoft.com/office/drawing/2014/main" id="{8D58678D-5B64-3781-4493-30D95C9EDA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527309997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997442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7268DF-0D1B-2D93-A94B-382F22D1D19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02541" y="2186099"/>
            <a:ext cx="1354138" cy="2730500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5400" b="1" kern="1200" dirty="0">
                <a:solidFill>
                  <a:srgbClr val="000B0B"/>
                </a:solidFill>
                <a:latin typeface="Avenir Next LT Pro" panose="020B0504020202020204" pitchFamily="34" charset="0"/>
                <a:ea typeface="Verdana" panose="020B0604030504040204" pitchFamily="34" charset="0"/>
                <a:cs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01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02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03</a:t>
            </a:r>
            <a:endParaRPr lang="en-US" sz="1600" b="1">
              <a:solidFill>
                <a:srgbClr val="000B0B"/>
              </a:solidFill>
              <a:latin typeface="Avenir Next LT Pro" panose="020B0504020202020204" pitchFamily="34" charset="77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A9591AD-199E-A70A-9360-68820C39D0C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09681" y="2331426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  <a:p>
            <a:pPr lvl="0"/>
            <a:endParaRPr lang="en-US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7CF9CE85-3705-01D7-81C8-A9AD36741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09681" y="3209931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582B5B75-0F34-37CE-E770-B421C085D2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09681" y="4094298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96ED341-6B69-D776-D498-64B4BD4F405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811587" y="1493698"/>
            <a:ext cx="10971942" cy="552450"/>
          </a:xfrm>
        </p:spPr>
        <p:txBody>
          <a:bodyPr>
            <a:noAutofit/>
          </a:bodyPr>
          <a:lstStyle>
            <a:lvl1pPr>
              <a:defRPr sz="2200" b="1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5pPr marL="682625" indent="0">
              <a:buNone/>
              <a:defRPr/>
            </a:lvl5pPr>
          </a:lstStyle>
          <a:p>
            <a:pPr lvl="0"/>
            <a:r>
              <a:rPr lang="en-US"/>
              <a:t>For Our Discussion Today</a:t>
            </a:r>
          </a:p>
        </p:txBody>
      </p:sp>
    </p:spTree>
    <p:extLst>
      <p:ext uri="{BB962C8B-B14F-4D97-AF65-F5344CB8AC3E}">
        <p14:creationId xmlns:p14="http://schemas.microsoft.com/office/powerpoint/2010/main" val="278296869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dark blue bkgd">
    <p:bg>
      <p:bgPr>
        <a:solidFill>
          <a:srgbClr val="071E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12748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261289965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blue b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412091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51466847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light blue bkg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71571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54669550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righ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229491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pPr algn="r"/>
              <a:t>‹#›</a:t>
            </a:fld>
            <a:endParaRPr lang="en-US" sz="1100">
              <a:solidFill>
                <a:schemeClr val="bg1"/>
              </a:solidFill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BA45A60-5D16-E41D-32DF-B6C18EDF4E3C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32525280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righ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560366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pPr algn="r"/>
              <a:t>‹#›</a:t>
            </a:fld>
            <a:endParaRPr lang="en-US" sz="1100">
              <a:solidFill>
                <a:schemeClr val="bg1"/>
              </a:solidFill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252A3CD-9F27-5AE1-225C-3361E5B5BB61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26063008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7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686041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background pattern&#10;&#10;Description automatically generated">
            <a:extLst>
              <a:ext uri="{FF2B5EF4-FFF2-40B4-BE49-F238E27FC236}">
                <a16:creationId xmlns:a16="http://schemas.microsoft.com/office/drawing/2014/main" id="{3011536B-E5C4-A106-C81D-293D994FF1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72699896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lef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397289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 userDrawn="1"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pPr algn="r"/>
              <a:t>‹#›</a:t>
            </a:fld>
            <a:endParaRPr lang="en-US" sz="1100">
              <a:solidFill>
                <a:schemeClr val="tx1"/>
              </a:solidFill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  <p:pic>
        <p:nvPicPr>
          <p:cNvPr id="10" name="Picture 9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D46FC3E1-FCFE-4BFC-896E-BE93A86F066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400942"/>
            <a:ext cx="616252" cy="26251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7BF1FFD-372D-1C59-527C-57A4B18E07F8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408178906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lef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252261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 userDrawn="1"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9" name="Picture 8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8E76424F-251D-91B3-502B-FFA88D29D5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396759"/>
            <a:ext cx="616252" cy="26251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pPr algn="r"/>
              <a:t>‹#›</a:t>
            </a:fld>
            <a:endParaRPr lang="en-US" sz="1100">
              <a:solidFill>
                <a:schemeClr val="tx1"/>
              </a:solidFill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3C5A66D-ACCA-FCA5-BB7A-6090A9490304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90176874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949761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8839200" y="3"/>
            <a:ext cx="3352800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343697" y="1608083"/>
            <a:ext cx="2238704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730469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Case Study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396759"/>
            <a:ext cx="620111" cy="26251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3EBAC9E-9340-B35E-11EE-6AB60D024A56}"/>
              </a:ext>
            </a:extLst>
          </p:cNvPr>
          <p:cNvSpPr txBox="1"/>
          <p:nvPr userDrawn="1"/>
        </p:nvSpPr>
        <p:spPr>
          <a:xfrm>
            <a:off x="11267590" y="6447969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pPr algn="r"/>
              <a:t>‹#›</a:t>
            </a:fld>
            <a:endParaRPr lang="en-US" sz="1100">
              <a:solidFill>
                <a:schemeClr val="bg1"/>
              </a:solidFill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E66CF8F-5A50-7E72-6C38-E2CAFD8EE8C3}"/>
              </a:ext>
            </a:extLst>
          </p:cNvPr>
          <p:cNvSpPr txBox="1"/>
          <p:nvPr userDrawn="1"/>
        </p:nvSpPr>
        <p:spPr>
          <a:xfrm>
            <a:off x="620110" y="6709205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00">
                <a:solidFill>
                  <a:srgbClr val="A0A0A0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43945432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406CCDF6-5A91-8726-3AC3-3D33D09AB8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197571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4" imgH="405" progId="TCLayout.ActiveDocument.1">
                  <p:embed/>
                </p:oleObj>
              </mc:Choice>
              <mc:Fallback>
                <p:oleObj name="think-cell Slide" r:id="rId3" imgW="404" imgH="405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406CCDF6-5A91-8726-3AC3-3D33D09AB8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02" name="Google Shape;702;p70"/>
          <p:cNvSpPr txBox="1">
            <a:spLocks noGrp="1"/>
          </p:cNvSpPr>
          <p:nvPr>
            <p:ph type="title"/>
          </p:nvPr>
        </p:nvSpPr>
        <p:spPr>
          <a:xfrm>
            <a:off x="611188" y="636625"/>
            <a:ext cx="10971212" cy="3600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70"/>
          <p:cNvSpPr txBox="1">
            <a:spLocks noGrp="1"/>
          </p:cNvSpPr>
          <p:nvPr>
            <p:ph type="sldNum" idx="12"/>
          </p:nvPr>
        </p:nvSpPr>
        <p:spPr>
          <a:xfrm>
            <a:off x="11459887" y="6335157"/>
            <a:ext cx="31242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0" lvl="0" indent="0" algn="l">
              <a:spcBef>
                <a:spcPts val="0"/>
              </a:spcBef>
              <a:buNone/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0" lvl="1" indent="0" algn="l">
              <a:spcBef>
                <a:spcPts val="0"/>
              </a:spcBef>
              <a:buNone/>
              <a:defRPr/>
            </a:lvl2pPr>
            <a:lvl3pPr marL="0" lvl="2" indent="0" algn="l">
              <a:spcBef>
                <a:spcPts val="0"/>
              </a:spcBef>
              <a:buNone/>
              <a:defRPr/>
            </a:lvl3pPr>
            <a:lvl4pPr marL="0" lvl="3" indent="0" algn="l">
              <a:spcBef>
                <a:spcPts val="0"/>
              </a:spcBef>
              <a:buNone/>
              <a:defRPr/>
            </a:lvl4pPr>
            <a:lvl5pPr marL="0" lvl="4" indent="0" algn="l">
              <a:spcBef>
                <a:spcPts val="0"/>
              </a:spcBef>
              <a:buNone/>
              <a:defRPr/>
            </a:lvl5pPr>
            <a:lvl6pPr marL="0" lvl="5" indent="0" algn="l">
              <a:spcBef>
                <a:spcPts val="0"/>
              </a:spcBef>
              <a:buNone/>
              <a:defRPr/>
            </a:lvl6pPr>
            <a:lvl7pPr marL="0" lvl="6" indent="0" algn="l">
              <a:spcBef>
                <a:spcPts val="0"/>
              </a:spcBef>
              <a:buNone/>
              <a:defRPr/>
            </a:lvl7pPr>
            <a:lvl8pPr marL="0" lvl="7" indent="0" algn="l">
              <a:spcBef>
                <a:spcPts val="0"/>
              </a:spcBef>
              <a:buNone/>
              <a:defRPr/>
            </a:lvl8pPr>
            <a:lvl9pPr marL="0" lvl="8" indent="0" algn="l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04" name="Google Shape;704;p70"/>
          <p:cNvSpPr txBox="1">
            <a:spLocks noGrp="1"/>
          </p:cNvSpPr>
          <p:nvPr>
            <p:ph type="ftr" idx="11"/>
          </p:nvPr>
        </p:nvSpPr>
        <p:spPr>
          <a:xfrm>
            <a:off x="5673091" y="6335157"/>
            <a:ext cx="56807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chemeClr val="dk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470971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n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843381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4069DB7-BD92-42FC-963A-F010D7F460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8083"/>
            <a:ext cx="10962290" cy="4564117"/>
          </a:xfrm>
        </p:spPr>
        <p:txBody>
          <a:bodyPr/>
          <a:lstStyle>
            <a:lvl1pPr>
              <a:defRPr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2677454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Only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ct 11" hidden="1">
            <a:extLst>
              <a:ext uri="{FF2B5EF4-FFF2-40B4-BE49-F238E27FC236}">
                <a16:creationId xmlns:a16="http://schemas.microsoft.com/office/drawing/2014/main" id="{FF90AFD2-F958-16E1-A44B-FB1AB3EE285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91943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4" imgH="405" progId="TCLayout.ActiveDocument.1">
                  <p:embed/>
                </p:oleObj>
              </mc:Choice>
              <mc:Fallback>
                <p:oleObj name="think-cell Slide" r:id="rId3" imgW="404" imgH="405" progId="TCLayout.ActiveDocument.1">
                  <p:embed/>
                  <p:pic>
                    <p:nvPicPr>
                      <p:cNvPr id="12" name="Object 11" hidden="1">
                        <a:extLst>
                          <a:ext uri="{FF2B5EF4-FFF2-40B4-BE49-F238E27FC236}">
                            <a16:creationId xmlns:a16="http://schemas.microsoft.com/office/drawing/2014/main" id="{FF90AFD2-F958-16E1-A44B-FB1AB3EE285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80195913-F8E3-43A9-AE74-A6B026F853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55F4C20-C4DD-4B5E-9030-EC7A021D79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fld id="{4632802E-9DD6-405B-AB3F-9D3B334657C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BF2569F-2760-4859-8FE6-BD8F47E1962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673091" y="6335157"/>
            <a:ext cx="5680710" cy="184666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120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SBI PE Overview 2022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DFAE91C-B905-4BA9-BCDF-05803E63E451}"/>
              </a:ext>
            </a:extLst>
          </p:cNvPr>
          <p:cNvCxnSpPr>
            <a:cxnSpLocks/>
          </p:cNvCxnSpPr>
          <p:nvPr userDrawn="1"/>
        </p:nvCxnSpPr>
        <p:spPr>
          <a:xfrm>
            <a:off x="450273" y="-1905"/>
            <a:ext cx="0" cy="925829"/>
          </a:xfrm>
          <a:prstGeom prst="line">
            <a:avLst/>
          </a:prstGeom>
          <a:ln w="635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>
            <a:extLst>
              <a:ext uri="{FF2B5EF4-FFF2-40B4-BE49-F238E27FC236}">
                <a16:creationId xmlns:a16="http://schemas.microsoft.com/office/drawing/2014/main" id="{62BB8F3E-D6FE-48D6-B7D6-5BB69737078C}"/>
              </a:ext>
            </a:extLst>
          </p:cNvPr>
          <p:cNvGrpSpPr>
            <a:grpSpLocks noChangeAspect="1"/>
          </p:cNvGrpSpPr>
          <p:nvPr userDrawn="1"/>
        </p:nvGrpSpPr>
        <p:grpSpPr bwMode="gray">
          <a:xfrm>
            <a:off x="637193" y="6137611"/>
            <a:ext cx="831561" cy="351496"/>
            <a:chOff x="479425" y="5372100"/>
            <a:chExt cx="1273175" cy="538163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3DAAF683-03D8-4C84-B012-41222D0857E3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604838" y="5380038"/>
              <a:ext cx="234950" cy="236538"/>
            </a:xfrm>
            <a:custGeom>
              <a:avLst/>
              <a:gdLst>
                <a:gd name="T0" fmla="*/ 164 w 863"/>
                <a:gd name="T1" fmla="*/ 0 h 866"/>
                <a:gd name="T2" fmla="*/ 328 w 863"/>
                <a:gd name="T3" fmla="*/ 164 h 866"/>
                <a:gd name="T4" fmla="*/ 164 w 863"/>
                <a:gd name="T5" fmla="*/ 328 h 866"/>
                <a:gd name="T6" fmla="*/ 0 w 863"/>
                <a:gd name="T7" fmla="*/ 164 h 866"/>
                <a:gd name="T8" fmla="*/ 164 w 863"/>
                <a:gd name="T9" fmla="*/ 0 h 866"/>
                <a:gd name="T10" fmla="*/ 536 w 863"/>
                <a:gd name="T11" fmla="*/ 702 h 866"/>
                <a:gd name="T12" fmla="*/ 699 w 863"/>
                <a:gd name="T13" fmla="*/ 866 h 866"/>
                <a:gd name="T14" fmla="*/ 863 w 863"/>
                <a:gd name="T15" fmla="*/ 702 h 866"/>
                <a:gd name="T16" fmla="*/ 699 w 863"/>
                <a:gd name="T17" fmla="*/ 538 h 866"/>
                <a:gd name="T18" fmla="*/ 536 w 863"/>
                <a:gd name="T19" fmla="*/ 702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3" h="866">
                  <a:moveTo>
                    <a:pt x="164" y="0"/>
                  </a:moveTo>
                  <a:cubicBezTo>
                    <a:pt x="255" y="0"/>
                    <a:pt x="328" y="73"/>
                    <a:pt x="328" y="164"/>
                  </a:cubicBezTo>
                  <a:cubicBezTo>
                    <a:pt x="328" y="254"/>
                    <a:pt x="255" y="328"/>
                    <a:pt x="164" y="328"/>
                  </a:cubicBezTo>
                  <a:cubicBezTo>
                    <a:pt x="74" y="328"/>
                    <a:pt x="0" y="254"/>
                    <a:pt x="0" y="164"/>
                  </a:cubicBezTo>
                  <a:cubicBezTo>
                    <a:pt x="0" y="73"/>
                    <a:pt x="74" y="0"/>
                    <a:pt x="164" y="0"/>
                  </a:cubicBezTo>
                  <a:close/>
                  <a:moveTo>
                    <a:pt x="536" y="702"/>
                  </a:moveTo>
                  <a:cubicBezTo>
                    <a:pt x="536" y="793"/>
                    <a:pt x="609" y="866"/>
                    <a:pt x="699" y="866"/>
                  </a:cubicBezTo>
                  <a:cubicBezTo>
                    <a:pt x="790" y="866"/>
                    <a:pt x="863" y="793"/>
                    <a:pt x="863" y="702"/>
                  </a:cubicBezTo>
                  <a:cubicBezTo>
                    <a:pt x="863" y="612"/>
                    <a:pt x="790" y="538"/>
                    <a:pt x="699" y="538"/>
                  </a:cubicBezTo>
                  <a:cubicBezTo>
                    <a:pt x="609" y="538"/>
                    <a:pt x="536" y="612"/>
                    <a:pt x="536" y="702"/>
                  </a:cubicBezTo>
                  <a:close/>
                </a:path>
              </a:pathLst>
            </a:cu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BC6A1DB0-B7C3-44FB-962E-08900A28D82A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479425" y="5386388"/>
              <a:ext cx="354013" cy="355600"/>
            </a:xfrm>
            <a:custGeom>
              <a:avLst/>
              <a:gdLst>
                <a:gd name="T0" fmla="*/ 1157 w 1297"/>
                <a:gd name="T1" fmla="*/ 1020 h 1299"/>
                <a:gd name="T2" fmla="*/ 1297 w 1297"/>
                <a:gd name="T3" fmla="*/ 1159 h 1299"/>
                <a:gd name="T4" fmla="*/ 1157 w 1297"/>
                <a:gd name="T5" fmla="*/ 1299 h 1299"/>
                <a:gd name="T6" fmla="*/ 1018 w 1297"/>
                <a:gd name="T7" fmla="*/ 1159 h 1299"/>
                <a:gd name="T8" fmla="*/ 1157 w 1297"/>
                <a:gd name="T9" fmla="*/ 1020 h 1299"/>
                <a:gd name="T10" fmla="*/ 483 w 1297"/>
                <a:gd name="T11" fmla="*/ 676 h 1299"/>
                <a:gd name="T12" fmla="*/ 622 w 1297"/>
                <a:gd name="T13" fmla="*/ 816 h 1299"/>
                <a:gd name="T14" fmla="*/ 762 w 1297"/>
                <a:gd name="T15" fmla="*/ 676 h 1299"/>
                <a:gd name="T16" fmla="*/ 622 w 1297"/>
                <a:gd name="T17" fmla="*/ 537 h 1299"/>
                <a:gd name="T18" fmla="*/ 483 w 1297"/>
                <a:gd name="T19" fmla="*/ 676 h 1299"/>
                <a:gd name="T20" fmla="*/ 0 w 1297"/>
                <a:gd name="T21" fmla="*/ 139 h 1299"/>
                <a:gd name="T22" fmla="*/ 139 w 1297"/>
                <a:gd name="T23" fmla="*/ 279 h 1299"/>
                <a:gd name="T24" fmla="*/ 279 w 1297"/>
                <a:gd name="T25" fmla="*/ 139 h 1299"/>
                <a:gd name="T26" fmla="*/ 139 w 1297"/>
                <a:gd name="T27" fmla="*/ 0 h 1299"/>
                <a:gd name="T28" fmla="*/ 0 w 1297"/>
                <a:gd name="T29" fmla="*/ 139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7" h="1299">
                  <a:moveTo>
                    <a:pt x="1157" y="1020"/>
                  </a:moveTo>
                  <a:cubicBezTo>
                    <a:pt x="1234" y="1020"/>
                    <a:pt x="1297" y="1082"/>
                    <a:pt x="1297" y="1159"/>
                  </a:cubicBezTo>
                  <a:cubicBezTo>
                    <a:pt x="1297" y="1236"/>
                    <a:pt x="1234" y="1299"/>
                    <a:pt x="1157" y="1299"/>
                  </a:cubicBezTo>
                  <a:cubicBezTo>
                    <a:pt x="1080" y="1299"/>
                    <a:pt x="1018" y="1236"/>
                    <a:pt x="1018" y="1159"/>
                  </a:cubicBezTo>
                  <a:cubicBezTo>
                    <a:pt x="1018" y="1082"/>
                    <a:pt x="1080" y="1020"/>
                    <a:pt x="1157" y="1020"/>
                  </a:cubicBezTo>
                  <a:close/>
                  <a:moveTo>
                    <a:pt x="483" y="676"/>
                  </a:moveTo>
                  <a:cubicBezTo>
                    <a:pt x="483" y="753"/>
                    <a:pt x="545" y="816"/>
                    <a:pt x="622" y="816"/>
                  </a:cubicBezTo>
                  <a:cubicBezTo>
                    <a:pt x="699" y="816"/>
                    <a:pt x="762" y="753"/>
                    <a:pt x="762" y="676"/>
                  </a:cubicBezTo>
                  <a:cubicBezTo>
                    <a:pt x="762" y="599"/>
                    <a:pt x="699" y="537"/>
                    <a:pt x="622" y="537"/>
                  </a:cubicBezTo>
                  <a:cubicBezTo>
                    <a:pt x="545" y="537"/>
                    <a:pt x="483" y="599"/>
                    <a:pt x="483" y="676"/>
                  </a:cubicBezTo>
                  <a:close/>
                  <a:moveTo>
                    <a:pt x="0" y="139"/>
                  </a:moveTo>
                  <a:cubicBezTo>
                    <a:pt x="0" y="216"/>
                    <a:pt x="62" y="279"/>
                    <a:pt x="139" y="279"/>
                  </a:cubicBezTo>
                  <a:cubicBezTo>
                    <a:pt x="216" y="279"/>
                    <a:pt x="279" y="216"/>
                    <a:pt x="279" y="139"/>
                  </a:cubicBezTo>
                  <a:cubicBezTo>
                    <a:pt x="279" y="62"/>
                    <a:pt x="216" y="0"/>
                    <a:pt x="139" y="0"/>
                  </a:cubicBezTo>
                  <a:cubicBezTo>
                    <a:pt x="62" y="0"/>
                    <a:pt x="0" y="62"/>
                    <a:pt x="0" y="139"/>
                  </a:cubicBezTo>
                  <a:close/>
                </a:path>
              </a:pathLst>
            </a:cu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8DE59B90-4D79-4016-AF18-22144D28F39F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742950" y="5372100"/>
              <a:ext cx="1009650" cy="538163"/>
            </a:xfrm>
            <a:custGeom>
              <a:avLst/>
              <a:gdLst>
                <a:gd name="T0" fmla="*/ 897 w 3695"/>
                <a:gd name="T1" fmla="*/ 1535 h 1973"/>
                <a:gd name="T2" fmla="*/ 1329 w 3695"/>
                <a:gd name="T3" fmla="*/ 1718 h 1973"/>
                <a:gd name="T4" fmla="*/ 1567 w 3695"/>
                <a:gd name="T5" fmla="*/ 1565 h 1973"/>
                <a:gd name="T6" fmla="*/ 1291 w 3695"/>
                <a:gd name="T7" fmla="*/ 1392 h 1973"/>
                <a:gd name="T8" fmla="*/ 784 w 3695"/>
                <a:gd name="T9" fmla="*/ 978 h 1973"/>
                <a:gd name="T10" fmla="*/ 1300 w 3695"/>
                <a:gd name="T11" fmla="*/ 568 h 1973"/>
                <a:gd name="T12" fmla="*/ 1830 w 3695"/>
                <a:gd name="T13" fmla="*/ 758 h 1973"/>
                <a:gd name="T14" fmla="*/ 1669 w 3695"/>
                <a:gd name="T15" fmla="*/ 971 h 1973"/>
                <a:gd name="T16" fmla="*/ 1281 w 3695"/>
                <a:gd name="T17" fmla="*/ 822 h 1973"/>
                <a:gd name="T18" fmla="*/ 1080 w 3695"/>
                <a:gd name="T19" fmla="*/ 960 h 1973"/>
                <a:gd name="T20" fmla="*/ 1350 w 3695"/>
                <a:gd name="T21" fmla="*/ 1117 h 1973"/>
                <a:gd name="T22" fmla="*/ 1859 w 3695"/>
                <a:gd name="T23" fmla="*/ 1537 h 1973"/>
                <a:gd name="T24" fmla="*/ 1316 w 3695"/>
                <a:gd name="T25" fmla="*/ 1973 h 1973"/>
                <a:gd name="T26" fmla="*/ 739 w 3695"/>
                <a:gd name="T27" fmla="*/ 1757 h 1973"/>
                <a:gd name="T28" fmla="*/ 897 w 3695"/>
                <a:gd name="T29" fmla="*/ 1535 h 1973"/>
                <a:gd name="T30" fmla="*/ 3187 w 3695"/>
                <a:gd name="T31" fmla="*/ 1581 h 1973"/>
                <a:gd name="T32" fmla="*/ 2792 w 3695"/>
                <a:gd name="T33" fmla="*/ 1947 h 1973"/>
                <a:gd name="T34" fmla="*/ 2055 w 3695"/>
                <a:gd name="T35" fmla="*/ 1947 h 1973"/>
                <a:gd name="T36" fmla="*/ 2055 w 3695"/>
                <a:gd name="T37" fmla="*/ 587 h 1973"/>
                <a:gd name="T38" fmla="*/ 2769 w 3695"/>
                <a:gd name="T39" fmla="*/ 587 h 1973"/>
                <a:gd name="T40" fmla="*/ 3160 w 3695"/>
                <a:gd name="T41" fmla="*/ 934 h 1973"/>
                <a:gd name="T42" fmla="*/ 2926 w 3695"/>
                <a:gd name="T43" fmla="*/ 1246 h 1973"/>
                <a:gd name="T44" fmla="*/ 3187 w 3695"/>
                <a:gd name="T45" fmla="*/ 1581 h 1973"/>
                <a:gd name="T46" fmla="*/ 2344 w 3695"/>
                <a:gd name="T47" fmla="*/ 1133 h 1973"/>
                <a:gd name="T48" fmla="*/ 2706 w 3695"/>
                <a:gd name="T49" fmla="*/ 1133 h 1973"/>
                <a:gd name="T50" fmla="*/ 2865 w 3695"/>
                <a:gd name="T51" fmla="*/ 981 h 1973"/>
                <a:gd name="T52" fmla="*/ 2706 w 3695"/>
                <a:gd name="T53" fmla="*/ 833 h 1973"/>
                <a:gd name="T54" fmla="*/ 2344 w 3695"/>
                <a:gd name="T55" fmla="*/ 833 h 1973"/>
                <a:gd name="T56" fmla="*/ 2344 w 3695"/>
                <a:gd name="T57" fmla="*/ 1133 h 1973"/>
                <a:gd name="T58" fmla="*/ 2893 w 3695"/>
                <a:gd name="T59" fmla="*/ 1539 h 1973"/>
                <a:gd name="T60" fmla="*/ 2717 w 3695"/>
                <a:gd name="T61" fmla="*/ 1380 h 1973"/>
                <a:gd name="T62" fmla="*/ 2344 w 3695"/>
                <a:gd name="T63" fmla="*/ 1380 h 1973"/>
                <a:gd name="T64" fmla="*/ 2344 w 3695"/>
                <a:gd name="T65" fmla="*/ 1701 h 1973"/>
                <a:gd name="T66" fmla="*/ 2717 w 3695"/>
                <a:gd name="T67" fmla="*/ 1701 h 1973"/>
                <a:gd name="T68" fmla="*/ 2717 w 3695"/>
                <a:gd name="T69" fmla="*/ 1699 h 1973"/>
                <a:gd name="T70" fmla="*/ 2893 w 3695"/>
                <a:gd name="T71" fmla="*/ 1539 h 1973"/>
                <a:gd name="T72" fmla="*/ 3405 w 3695"/>
                <a:gd name="T73" fmla="*/ 1947 h 1973"/>
                <a:gd name="T74" fmla="*/ 3695 w 3695"/>
                <a:gd name="T75" fmla="*/ 1947 h 1973"/>
                <a:gd name="T76" fmla="*/ 3695 w 3695"/>
                <a:gd name="T77" fmla="*/ 587 h 1973"/>
                <a:gd name="T78" fmla="*/ 3405 w 3695"/>
                <a:gd name="T79" fmla="*/ 587 h 1973"/>
                <a:gd name="T80" fmla="*/ 3405 w 3695"/>
                <a:gd name="T81" fmla="*/ 1947 h 1973"/>
                <a:gd name="T82" fmla="*/ 0 w 3695"/>
                <a:gd name="T83" fmla="*/ 194 h 1973"/>
                <a:gd name="T84" fmla="*/ 193 w 3695"/>
                <a:gd name="T85" fmla="*/ 387 h 1973"/>
                <a:gd name="T86" fmla="*/ 387 w 3695"/>
                <a:gd name="T87" fmla="*/ 194 h 1973"/>
                <a:gd name="T88" fmla="*/ 193 w 3695"/>
                <a:gd name="T89" fmla="*/ 0 h 1973"/>
                <a:gd name="T90" fmla="*/ 0 w 3695"/>
                <a:gd name="T91" fmla="*/ 194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95" h="1973">
                  <a:moveTo>
                    <a:pt x="897" y="1535"/>
                  </a:moveTo>
                  <a:cubicBezTo>
                    <a:pt x="993" y="1635"/>
                    <a:pt x="1141" y="1718"/>
                    <a:pt x="1329" y="1718"/>
                  </a:cubicBezTo>
                  <a:cubicBezTo>
                    <a:pt x="1488" y="1718"/>
                    <a:pt x="1567" y="1643"/>
                    <a:pt x="1567" y="1565"/>
                  </a:cubicBezTo>
                  <a:cubicBezTo>
                    <a:pt x="1567" y="1464"/>
                    <a:pt x="1448" y="1429"/>
                    <a:pt x="1291" y="1392"/>
                  </a:cubicBezTo>
                  <a:cubicBezTo>
                    <a:pt x="1070" y="1342"/>
                    <a:pt x="784" y="1281"/>
                    <a:pt x="784" y="978"/>
                  </a:cubicBezTo>
                  <a:cubicBezTo>
                    <a:pt x="784" y="751"/>
                    <a:pt x="979" y="568"/>
                    <a:pt x="1300" y="568"/>
                  </a:cubicBezTo>
                  <a:cubicBezTo>
                    <a:pt x="1516" y="568"/>
                    <a:pt x="1695" y="633"/>
                    <a:pt x="1830" y="758"/>
                  </a:cubicBezTo>
                  <a:cubicBezTo>
                    <a:pt x="1669" y="971"/>
                    <a:pt x="1669" y="971"/>
                    <a:pt x="1669" y="971"/>
                  </a:cubicBezTo>
                  <a:cubicBezTo>
                    <a:pt x="1560" y="870"/>
                    <a:pt x="1413" y="822"/>
                    <a:pt x="1281" y="822"/>
                  </a:cubicBezTo>
                  <a:cubicBezTo>
                    <a:pt x="1150" y="822"/>
                    <a:pt x="1080" y="880"/>
                    <a:pt x="1080" y="960"/>
                  </a:cubicBezTo>
                  <a:cubicBezTo>
                    <a:pt x="1080" y="1053"/>
                    <a:pt x="1194" y="1080"/>
                    <a:pt x="1350" y="1117"/>
                  </a:cubicBezTo>
                  <a:cubicBezTo>
                    <a:pt x="1575" y="1168"/>
                    <a:pt x="1859" y="1236"/>
                    <a:pt x="1859" y="1537"/>
                  </a:cubicBezTo>
                  <a:cubicBezTo>
                    <a:pt x="1859" y="1786"/>
                    <a:pt x="1682" y="1973"/>
                    <a:pt x="1316" y="1973"/>
                  </a:cubicBezTo>
                  <a:cubicBezTo>
                    <a:pt x="1054" y="1973"/>
                    <a:pt x="868" y="1886"/>
                    <a:pt x="739" y="1757"/>
                  </a:cubicBezTo>
                  <a:lnTo>
                    <a:pt x="897" y="1535"/>
                  </a:lnTo>
                  <a:close/>
                  <a:moveTo>
                    <a:pt x="3187" y="1581"/>
                  </a:moveTo>
                  <a:cubicBezTo>
                    <a:pt x="3187" y="1785"/>
                    <a:pt x="3051" y="1947"/>
                    <a:pt x="2792" y="1947"/>
                  </a:cubicBezTo>
                  <a:cubicBezTo>
                    <a:pt x="2055" y="1947"/>
                    <a:pt x="2055" y="1947"/>
                    <a:pt x="2055" y="1947"/>
                  </a:cubicBezTo>
                  <a:cubicBezTo>
                    <a:pt x="2055" y="587"/>
                    <a:pt x="2055" y="587"/>
                    <a:pt x="2055" y="587"/>
                  </a:cubicBezTo>
                  <a:cubicBezTo>
                    <a:pt x="2769" y="587"/>
                    <a:pt x="2769" y="587"/>
                    <a:pt x="2769" y="587"/>
                  </a:cubicBezTo>
                  <a:cubicBezTo>
                    <a:pt x="3027" y="587"/>
                    <a:pt x="3160" y="753"/>
                    <a:pt x="3160" y="934"/>
                  </a:cubicBezTo>
                  <a:cubicBezTo>
                    <a:pt x="3160" y="1105"/>
                    <a:pt x="3053" y="1220"/>
                    <a:pt x="2926" y="1246"/>
                  </a:cubicBezTo>
                  <a:cubicBezTo>
                    <a:pt x="3071" y="1269"/>
                    <a:pt x="3187" y="1410"/>
                    <a:pt x="3187" y="1581"/>
                  </a:cubicBezTo>
                  <a:close/>
                  <a:moveTo>
                    <a:pt x="2344" y="1133"/>
                  </a:moveTo>
                  <a:cubicBezTo>
                    <a:pt x="2706" y="1133"/>
                    <a:pt x="2706" y="1133"/>
                    <a:pt x="2706" y="1133"/>
                  </a:cubicBezTo>
                  <a:cubicBezTo>
                    <a:pt x="2804" y="1133"/>
                    <a:pt x="2865" y="1070"/>
                    <a:pt x="2865" y="981"/>
                  </a:cubicBezTo>
                  <a:cubicBezTo>
                    <a:pt x="2865" y="897"/>
                    <a:pt x="2804" y="833"/>
                    <a:pt x="2706" y="833"/>
                  </a:cubicBezTo>
                  <a:cubicBezTo>
                    <a:pt x="2344" y="833"/>
                    <a:pt x="2344" y="833"/>
                    <a:pt x="2344" y="833"/>
                  </a:cubicBezTo>
                  <a:lnTo>
                    <a:pt x="2344" y="1133"/>
                  </a:lnTo>
                  <a:close/>
                  <a:moveTo>
                    <a:pt x="2893" y="1539"/>
                  </a:moveTo>
                  <a:cubicBezTo>
                    <a:pt x="2893" y="1453"/>
                    <a:pt x="2832" y="1380"/>
                    <a:pt x="2717" y="1380"/>
                  </a:cubicBezTo>
                  <a:cubicBezTo>
                    <a:pt x="2344" y="1380"/>
                    <a:pt x="2344" y="1380"/>
                    <a:pt x="2344" y="1380"/>
                  </a:cubicBezTo>
                  <a:cubicBezTo>
                    <a:pt x="2344" y="1701"/>
                    <a:pt x="2344" y="1701"/>
                    <a:pt x="2344" y="1701"/>
                  </a:cubicBezTo>
                  <a:cubicBezTo>
                    <a:pt x="2717" y="1701"/>
                    <a:pt x="2717" y="1701"/>
                    <a:pt x="2717" y="1701"/>
                  </a:cubicBezTo>
                  <a:cubicBezTo>
                    <a:pt x="2717" y="1699"/>
                    <a:pt x="2717" y="1699"/>
                    <a:pt x="2717" y="1699"/>
                  </a:cubicBezTo>
                  <a:cubicBezTo>
                    <a:pt x="2827" y="1699"/>
                    <a:pt x="2893" y="1636"/>
                    <a:pt x="2893" y="1539"/>
                  </a:cubicBezTo>
                  <a:close/>
                  <a:moveTo>
                    <a:pt x="3405" y="1947"/>
                  </a:moveTo>
                  <a:cubicBezTo>
                    <a:pt x="3695" y="1947"/>
                    <a:pt x="3695" y="1947"/>
                    <a:pt x="3695" y="1947"/>
                  </a:cubicBezTo>
                  <a:cubicBezTo>
                    <a:pt x="3695" y="587"/>
                    <a:pt x="3695" y="587"/>
                    <a:pt x="3695" y="587"/>
                  </a:cubicBezTo>
                  <a:cubicBezTo>
                    <a:pt x="3405" y="587"/>
                    <a:pt x="3405" y="587"/>
                    <a:pt x="3405" y="587"/>
                  </a:cubicBezTo>
                  <a:lnTo>
                    <a:pt x="3405" y="1947"/>
                  </a:lnTo>
                  <a:close/>
                  <a:moveTo>
                    <a:pt x="0" y="194"/>
                  </a:move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ubicBezTo>
                    <a:pt x="86" y="0"/>
                    <a:pt x="0" y="87"/>
                    <a:pt x="0" y="19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venir Next LT Pro" panose="020B0504020202020204" pitchFamily="34" charset="0"/>
                <a:sym typeface="Avenir Next LT Pro" panose="020B0504020202020204" pitchFamily="34" charset="0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D3F2330-79A4-7070-FF99-BE13EE54F5A7}"/>
              </a:ext>
            </a:extLst>
          </p:cNvPr>
          <p:cNvSpPr txBox="1"/>
          <p:nvPr userDrawn="1"/>
        </p:nvSpPr>
        <p:spPr>
          <a:xfrm>
            <a:off x="450273" y="-41398"/>
            <a:ext cx="34065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>
                <a:solidFill>
                  <a:srgbClr val="FF0000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Highly Confidential – Do Not Distribute</a:t>
            </a:r>
          </a:p>
        </p:txBody>
      </p:sp>
    </p:spTree>
    <p:extLst>
      <p:ext uri="{BB962C8B-B14F-4D97-AF65-F5344CB8AC3E}">
        <p14:creationId xmlns:p14="http://schemas.microsoft.com/office/powerpoint/2010/main" val="321864354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no bkgd">
  <p:cSld name="1_Title Only no bkgd">
    <p:spTree>
      <p:nvGrpSpPr>
        <p:cNvPr id="1" name="Shape 3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5A16DD-0B02-3C74-32A5-A293D0B3001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217471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4" imgH="405" progId="TCLayout.ActiveDocument.1">
                  <p:embed/>
                </p:oleObj>
              </mc:Choice>
              <mc:Fallback>
                <p:oleObj name="think-cell Slide" r:id="rId3" imgW="404" imgH="405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5A16DD-0B02-3C74-32A5-A293D0B300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64" name="Google Shape;3064;g1170bcf73d0_0_719"/>
          <p:cNvSpPr txBox="1">
            <a:spLocks noGrp="1"/>
          </p:cNvSpPr>
          <p:nvPr>
            <p:ph type="title"/>
          </p:nvPr>
        </p:nvSpPr>
        <p:spPr>
          <a:xfrm>
            <a:off x="611188" y="636625"/>
            <a:ext cx="109713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5" name="Google Shape;3065;g1170bcf73d0_0_719"/>
          <p:cNvSpPr txBox="1">
            <a:spLocks noGrp="1"/>
          </p:cNvSpPr>
          <p:nvPr>
            <p:ph type="sldNum" idx="12"/>
          </p:nvPr>
        </p:nvSpPr>
        <p:spPr>
          <a:xfrm>
            <a:off x="11459887" y="6335157"/>
            <a:ext cx="312300" cy="1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venir Next LT Pro" panose="020B0504020202020204" pitchFamily="34" charset="0"/>
                <a:ea typeface="Avenir Next LT Pro" panose="020B0504020202020204" pitchFamily="34" charset="0"/>
                <a:cs typeface="Arial"/>
                <a:sym typeface="Avenir Next LT Pro" panose="020B0504020202020204" pitchFamily="34" charset="0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066" name="Google Shape;3066;g1170bcf73d0_0_719"/>
          <p:cNvSpPr txBox="1">
            <a:spLocks noGrp="1"/>
          </p:cNvSpPr>
          <p:nvPr>
            <p:ph type="ftr" idx="11"/>
          </p:nvPr>
        </p:nvSpPr>
        <p:spPr>
          <a:xfrm>
            <a:off x="5673091" y="6335157"/>
            <a:ext cx="5680800" cy="1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chemeClr val="dk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Presentation Title [Insert tab &gt; Header &amp; Footer]</a:t>
            </a:r>
          </a:p>
        </p:txBody>
      </p:sp>
      <p:cxnSp>
        <p:nvCxnSpPr>
          <p:cNvPr id="3067" name="Google Shape;3067;g1170bcf73d0_0_719"/>
          <p:cNvCxnSpPr/>
          <p:nvPr/>
        </p:nvCxnSpPr>
        <p:spPr>
          <a:xfrm>
            <a:off x="450273" y="-1905"/>
            <a:ext cx="0" cy="925800"/>
          </a:xfrm>
          <a:prstGeom prst="straightConnector1">
            <a:avLst/>
          </a:prstGeom>
          <a:noFill/>
          <a:ln w="635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68" name="Google Shape;3068;g1170bcf73d0_0_719"/>
          <p:cNvGrpSpPr/>
          <p:nvPr/>
        </p:nvGrpSpPr>
        <p:grpSpPr>
          <a:xfrm>
            <a:off x="637174" y="6137394"/>
            <a:ext cx="831510" cy="351476"/>
            <a:chOff x="479425" y="5372100"/>
            <a:chExt cx="1273175" cy="538165"/>
          </a:xfrm>
        </p:grpSpPr>
        <p:sp>
          <p:nvSpPr>
            <p:cNvPr id="3069" name="Google Shape;3069;g1170bcf73d0_0_719"/>
            <p:cNvSpPr/>
            <p:nvPr/>
          </p:nvSpPr>
          <p:spPr>
            <a:xfrm>
              <a:off x="604838" y="5380038"/>
              <a:ext cx="234950" cy="236537"/>
            </a:xfrm>
            <a:custGeom>
              <a:avLst/>
              <a:gdLst/>
              <a:ahLst/>
              <a:cxnLst/>
              <a:rect l="l" t="t" r="r" b="b"/>
              <a:pathLst>
                <a:path w="863" h="866" extrusionOk="0">
                  <a:moveTo>
                    <a:pt x="164" y="0"/>
                  </a:moveTo>
                  <a:cubicBezTo>
                    <a:pt x="255" y="0"/>
                    <a:pt x="328" y="73"/>
                    <a:pt x="328" y="164"/>
                  </a:cubicBezTo>
                  <a:cubicBezTo>
                    <a:pt x="328" y="254"/>
                    <a:pt x="255" y="328"/>
                    <a:pt x="164" y="328"/>
                  </a:cubicBezTo>
                  <a:cubicBezTo>
                    <a:pt x="74" y="328"/>
                    <a:pt x="0" y="254"/>
                    <a:pt x="0" y="164"/>
                  </a:cubicBezTo>
                  <a:cubicBezTo>
                    <a:pt x="0" y="73"/>
                    <a:pt x="74" y="0"/>
                    <a:pt x="164" y="0"/>
                  </a:cubicBezTo>
                  <a:close/>
                  <a:moveTo>
                    <a:pt x="536" y="702"/>
                  </a:moveTo>
                  <a:cubicBezTo>
                    <a:pt x="536" y="793"/>
                    <a:pt x="609" y="866"/>
                    <a:pt x="699" y="866"/>
                  </a:cubicBezTo>
                  <a:cubicBezTo>
                    <a:pt x="790" y="866"/>
                    <a:pt x="863" y="793"/>
                    <a:pt x="863" y="702"/>
                  </a:cubicBezTo>
                  <a:cubicBezTo>
                    <a:pt x="863" y="612"/>
                    <a:pt x="790" y="538"/>
                    <a:pt x="699" y="538"/>
                  </a:cubicBezTo>
                  <a:cubicBezTo>
                    <a:pt x="609" y="538"/>
                    <a:pt x="536" y="612"/>
                    <a:pt x="536" y="702"/>
                  </a:cubicBezTo>
                  <a:close/>
                </a:path>
              </a:pathLst>
            </a:custGeom>
            <a:solidFill>
              <a:srgbClr val="2193D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venir Next LT Pro" panose="020B0504020202020204" pitchFamily="34" charset="0"/>
                <a:ea typeface="Arial"/>
                <a:cs typeface="Arial"/>
                <a:sym typeface="Avenir Next LT Pro" panose="020B0504020202020204" pitchFamily="34" charset="0"/>
              </a:endParaRPr>
            </a:p>
          </p:txBody>
        </p:sp>
        <p:sp>
          <p:nvSpPr>
            <p:cNvPr id="3070" name="Google Shape;3070;g1170bcf73d0_0_719"/>
            <p:cNvSpPr/>
            <p:nvPr/>
          </p:nvSpPr>
          <p:spPr>
            <a:xfrm>
              <a:off x="479425" y="5386388"/>
              <a:ext cx="354013" cy="355601"/>
            </a:xfrm>
            <a:custGeom>
              <a:avLst/>
              <a:gdLst/>
              <a:ahLst/>
              <a:cxnLst/>
              <a:rect l="l" t="t" r="r" b="b"/>
              <a:pathLst>
                <a:path w="1297" h="1299" extrusionOk="0">
                  <a:moveTo>
                    <a:pt x="1157" y="1020"/>
                  </a:moveTo>
                  <a:cubicBezTo>
                    <a:pt x="1234" y="1020"/>
                    <a:pt x="1297" y="1082"/>
                    <a:pt x="1297" y="1159"/>
                  </a:cubicBezTo>
                  <a:cubicBezTo>
                    <a:pt x="1297" y="1236"/>
                    <a:pt x="1234" y="1299"/>
                    <a:pt x="1157" y="1299"/>
                  </a:cubicBezTo>
                  <a:cubicBezTo>
                    <a:pt x="1080" y="1299"/>
                    <a:pt x="1018" y="1236"/>
                    <a:pt x="1018" y="1159"/>
                  </a:cubicBezTo>
                  <a:cubicBezTo>
                    <a:pt x="1018" y="1082"/>
                    <a:pt x="1080" y="1020"/>
                    <a:pt x="1157" y="1020"/>
                  </a:cubicBezTo>
                  <a:close/>
                  <a:moveTo>
                    <a:pt x="483" y="676"/>
                  </a:moveTo>
                  <a:cubicBezTo>
                    <a:pt x="483" y="753"/>
                    <a:pt x="545" y="816"/>
                    <a:pt x="622" y="816"/>
                  </a:cubicBezTo>
                  <a:cubicBezTo>
                    <a:pt x="699" y="816"/>
                    <a:pt x="762" y="753"/>
                    <a:pt x="762" y="676"/>
                  </a:cubicBezTo>
                  <a:cubicBezTo>
                    <a:pt x="762" y="599"/>
                    <a:pt x="699" y="537"/>
                    <a:pt x="622" y="537"/>
                  </a:cubicBezTo>
                  <a:cubicBezTo>
                    <a:pt x="545" y="537"/>
                    <a:pt x="483" y="599"/>
                    <a:pt x="483" y="676"/>
                  </a:cubicBezTo>
                  <a:close/>
                  <a:moveTo>
                    <a:pt x="0" y="139"/>
                  </a:moveTo>
                  <a:cubicBezTo>
                    <a:pt x="0" y="216"/>
                    <a:pt x="62" y="279"/>
                    <a:pt x="139" y="279"/>
                  </a:cubicBezTo>
                  <a:cubicBezTo>
                    <a:pt x="216" y="279"/>
                    <a:pt x="279" y="216"/>
                    <a:pt x="279" y="139"/>
                  </a:cubicBezTo>
                  <a:cubicBezTo>
                    <a:pt x="279" y="62"/>
                    <a:pt x="216" y="0"/>
                    <a:pt x="139" y="0"/>
                  </a:cubicBezTo>
                  <a:cubicBezTo>
                    <a:pt x="62" y="0"/>
                    <a:pt x="0" y="62"/>
                    <a:pt x="0" y="139"/>
                  </a:cubicBezTo>
                  <a:close/>
                </a:path>
              </a:pathLst>
            </a:custGeom>
            <a:solidFill>
              <a:srgbClr val="7AC3F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venir Next LT Pro" panose="020B0504020202020204" pitchFamily="34" charset="0"/>
                <a:ea typeface="Arial"/>
                <a:cs typeface="Arial"/>
                <a:sym typeface="Avenir Next LT Pro" panose="020B0504020202020204" pitchFamily="34" charset="0"/>
              </a:endParaRPr>
            </a:p>
          </p:txBody>
        </p:sp>
        <p:sp>
          <p:nvSpPr>
            <p:cNvPr id="3071" name="Google Shape;3071;g1170bcf73d0_0_719"/>
            <p:cNvSpPr/>
            <p:nvPr/>
          </p:nvSpPr>
          <p:spPr>
            <a:xfrm>
              <a:off x="742950" y="5372100"/>
              <a:ext cx="1009650" cy="538165"/>
            </a:xfrm>
            <a:custGeom>
              <a:avLst/>
              <a:gdLst/>
              <a:ahLst/>
              <a:cxnLst/>
              <a:rect l="l" t="t" r="r" b="b"/>
              <a:pathLst>
                <a:path w="3695" h="1973" extrusionOk="0">
                  <a:moveTo>
                    <a:pt x="897" y="1535"/>
                  </a:moveTo>
                  <a:cubicBezTo>
                    <a:pt x="993" y="1635"/>
                    <a:pt x="1141" y="1718"/>
                    <a:pt x="1329" y="1718"/>
                  </a:cubicBezTo>
                  <a:cubicBezTo>
                    <a:pt x="1488" y="1718"/>
                    <a:pt x="1567" y="1643"/>
                    <a:pt x="1567" y="1565"/>
                  </a:cubicBezTo>
                  <a:cubicBezTo>
                    <a:pt x="1567" y="1464"/>
                    <a:pt x="1448" y="1429"/>
                    <a:pt x="1291" y="1392"/>
                  </a:cubicBezTo>
                  <a:cubicBezTo>
                    <a:pt x="1070" y="1342"/>
                    <a:pt x="784" y="1281"/>
                    <a:pt x="784" y="978"/>
                  </a:cubicBezTo>
                  <a:cubicBezTo>
                    <a:pt x="784" y="751"/>
                    <a:pt x="979" y="568"/>
                    <a:pt x="1300" y="568"/>
                  </a:cubicBezTo>
                  <a:cubicBezTo>
                    <a:pt x="1516" y="568"/>
                    <a:pt x="1695" y="633"/>
                    <a:pt x="1830" y="758"/>
                  </a:cubicBezTo>
                  <a:cubicBezTo>
                    <a:pt x="1669" y="971"/>
                    <a:pt x="1669" y="971"/>
                    <a:pt x="1669" y="971"/>
                  </a:cubicBezTo>
                  <a:cubicBezTo>
                    <a:pt x="1560" y="870"/>
                    <a:pt x="1413" y="822"/>
                    <a:pt x="1281" y="822"/>
                  </a:cubicBezTo>
                  <a:cubicBezTo>
                    <a:pt x="1150" y="822"/>
                    <a:pt x="1080" y="880"/>
                    <a:pt x="1080" y="960"/>
                  </a:cubicBezTo>
                  <a:cubicBezTo>
                    <a:pt x="1080" y="1053"/>
                    <a:pt x="1194" y="1080"/>
                    <a:pt x="1350" y="1117"/>
                  </a:cubicBezTo>
                  <a:cubicBezTo>
                    <a:pt x="1575" y="1168"/>
                    <a:pt x="1859" y="1236"/>
                    <a:pt x="1859" y="1537"/>
                  </a:cubicBezTo>
                  <a:cubicBezTo>
                    <a:pt x="1859" y="1786"/>
                    <a:pt x="1682" y="1973"/>
                    <a:pt x="1316" y="1973"/>
                  </a:cubicBezTo>
                  <a:cubicBezTo>
                    <a:pt x="1054" y="1973"/>
                    <a:pt x="868" y="1886"/>
                    <a:pt x="739" y="1757"/>
                  </a:cubicBezTo>
                  <a:lnTo>
                    <a:pt x="897" y="1535"/>
                  </a:lnTo>
                  <a:close/>
                  <a:moveTo>
                    <a:pt x="3187" y="1581"/>
                  </a:moveTo>
                  <a:cubicBezTo>
                    <a:pt x="3187" y="1785"/>
                    <a:pt x="3051" y="1947"/>
                    <a:pt x="2792" y="1947"/>
                  </a:cubicBezTo>
                  <a:cubicBezTo>
                    <a:pt x="2055" y="1947"/>
                    <a:pt x="2055" y="1947"/>
                    <a:pt x="2055" y="1947"/>
                  </a:cubicBezTo>
                  <a:cubicBezTo>
                    <a:pt x="2055" y="587"/>
                    <a:pt x="2055" y="587"/>
                    <a:pt x="2055" y="587"/>
                  </a:cubicBezTo>
                  <a:cubicBezTo>
                    <a:pt x="2769" y="587"/>
                    <a:pt x="2769" y="587"/>
                    <a:pt x="2769" y="587"/>
                  </a:cubicBezTo>
                  <a:cubicBezTo>
                    <a:pt x="3027" y="587"/>
                    <a:pt x="3160" y="753"/>
                    <a:pt x="3160" y="934"/>
                  </a:cubicBezTo>
                  <a:cubicBezTo>
                    <a:pt x="3160" y="1105"/>
                    <a:pt x="3053" y="1220"/>
                    <a:pt x="2926" y="1246"/>
                  </a:cubicBezTo>
                  <a:cubicBezTo>
                    <a:pt x="3071" y="1269"/>
                    <a:pt x="3187" y="1410"/>
                    <a:pt x="3187" y="1581"/>
                  </a:cubicBezTo>
                  <a:close/>
                  <a:moveTo>
                    <a:pt x="2344" y="1133"/>
                  </a:moveTo>
                  <a:cubicBezTo>
                    <a:pt x="2706" y="1133"/>
                    <a:pt x="2706" y="1133"/>
                    <a:pt x="2706" y="1133"/>
                  </a:cubicBezTo>
                  <a:cubicBezTo>
                    <a:pt x="2804" y="1133"/>
                    <a:pt x="2865" y="1070"/>
                    <a:pt x="2865" y="981"/>
                  </a:cubicBezTo>
                  <a:cubicBezTo>
                    <a:pt x="2865" y="897"/>
                    <a:pt x="2804" y="833"/>
                    <a:pt x="2706" y="833"/>
                  </a:cubicBezTo>
                  <a:cubicBezTo>
                    <a:pt x="2344" y="833"/>
                    <a:pt x="2344" y="833"/>
                    <a:pt x="2344" y="833"/>
                  </a:cubicBezTo>
                  <a:lnTo>
                    <a:pt x="2344" y="1133"/>
                  </a:lnTo>
                  <a:close/>
                  <a:moveTo>
                    <a:pt x="2893" y="1539"/>
                  </a:moveTo>
                  <a:cubicBezTo>
                    <a:pt x="2893" y="1453"/>
                    <a:pt x="2832" y="1380"/>
                    <a:pt x="2717" y="1380"/>
                  </a:cubicBezTo>
                  <a:cubicBezTo>
                    <a:pt x="2344" y="1380"/>
                    <a:pt x="2344" y="1380"/>
                    <a:pt x="2344" y="1380"/>
                  </a:cubicBezTo>
                  <a:cubicBezTo>
                    <a:pt x="2344" y="1701"/>
                    <a:pt x="2344" y="1701"/>
                    <a:pt x="2344" y="1701"/>
                  </a:cubicBezTo>
                  <a:cubicBezTo>
                    <a:pt x="2717" y="1701"/>
                    <a:pt x="2717" y="1701"/>
                    <a:pt x="2717" y="1701"/>
                  </a:cubicBezTo>
                  <a:cubicBezTo>
                    <a:pt x="2717" y="1699"/>
                    <a:pt x="2717" y="1699"/>
                    <a:pt x="2717" y="1699"/>
                  </a:cubicBezTo>
                  <a:cubicBezTo>
                    <a:pt x="2827" y="1699"/>
                    <a:pt x="2893" y="1636"/>
                    <a:pt x="2893" y="1539"/>
                  </a:cubicBezTo>
                  <a:close/>
                  <a:moveTo>
                    <a:pt x="3405" y="1947"/>
                  </a:moveTo>
                  <a:cubicBezTo>
                    <a:pt x="3695" y="1947"/>
                    <a:pt x="3695" y="1947"/>
                    <a:pt x="3695" y="1947"/>
                  </a:cubicBezTo>
                  <a:cubicBezTo>
                    <a:pt x="3695" y="587"/>
                    <a:pt x="3695" y="587"/>
                    <a:pt x="3695" y="587"/>
                  </a:cubicBezTo>
                  <a:cubicBezTo>
                    <a:pt x="3405" y="587"/>
                    <a:pt x="3405" y="587"/>
                    <a:pt x="3405" y="587"/>
                  </a:cubicBezTo>
                  <a:lnTo>
                    <a:pt x="3405" y="1947"/>
                  </a:lnTo>
                  <a:close/>
                  <a:moveTo>
                    <a:pt x="0" y="194"/>
                  </a:move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ubicBezTo>
                    <a:pt x="86" y="0"/>
                    <a:pt x="0" y="87"/>
                    <a:pt x="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Avenir Next LT Pro" panose="020B0504020202020204" pitchFamily="34" charset="0"/>
                <a:ea typeface="Arial"/>
                <a:cs typeface="Arial"/>
                <a:sym typeface="Avenir Next LT Pro" panose="020B0504020202020204" pitchFamily="34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5A17E60-437E-972B-091A-954BDC62D525}"/>
              </a:ext>
            </a:extLst>
          </p:cNvPr>
          <p:cNvSpPr txBox="1"/>
          <p:nvPr userDrawn="1"/>
        </p:nvSpPr>
        <p:spPr>
          <a:xfrm>
            <a:off x="450273" y="-41398"/>
            <a:ext cx="34065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>
                <a:solidFill>
                  <a:srgbClr val="FF0000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Highly Confidential – Do Not Distribute</a:t>
            </a:r>
          </a:p>
        </p:txBody>
      </p:sp>
    </p:spTree>
    <p:extLst>
      <p:ext uri="{BB962C8B-B14F-4D97-AF65-F5344CB8AC3E}">
        <p14:creationId xmlns:p14="http://schemas.microsoft.com/office/powerpoint/2010/main" val="192838081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>
            <a:extLst>
              <a:ext uri="{FF2B5EF4-FFF2-40B4-BE49-F238E27FC236}">
                <a16:creationId xmlns:a16="http://schemas.microsoft.com/office/drawing/2014/main" id="{6AD24B44-17CB-EDE9-0CC0-88BDB8B5EC9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21207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4" imgH="405" progId="TCLayout.ActiveDocument.1">
                  <p:embed/>
                </p:oleObj>
              </mc:Choice>
              <mc:Fallback>
                <p:oleObj name="think-cell Slide" r:id="rId3" imgW="404" imgH="405" progId="TCLayout.ActiveDocument.1">
                  <p:embed/>
                  <p:pic>
                    <p:nvPicPr>
                      <p:cNvPr id="6" name="Object 5" hidden="1">
                        <a:extLst>
                          <a:ext uri="{FF2B5EF4-FFF2-40B4-BE49-F238E27FC236}">
                            <a16:creationId xmlns:a16="http://schemas.microsoft.com/office/drawing/2014/main" id="{6AD24B44-17CB-EDE9-0CC0-88BDB8B5EC9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8B74DF4B-5AE3-9A90-3474-8CDE29D363F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vert="horz" anchor="b"/>
          <a:lstStyle>
            <a:lvl1pPr algn="ctr">
              <a:defRPr sz="60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A14413A-8D32-5799-D1E1-AC3515A663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9D7EDCC-3168-1163-ECAE-7D6B3322100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30028653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4069DB7-BD92-42FC-963A-F010D7F460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8083"/>
            <a:ext cx="10962290" cy="456411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9114116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34021850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3402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dark, lit&#10;&#10;Description automatically generated">
            <a:extLst>
              <a:ext uri="{FF2B5EF4-FFF2-40B4-BE49-F238E27FC236}">
                <a16:creationId xmlns:a16="http://schemas.microsoft.com/office/drawing/2014/main" id="{94B80643-DB53-93CF-0CC8-F5B0CC74C6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24350739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&amp; Call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599" y="1681163"/>
            <a:ext cx="7315199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7315199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26474094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F48D1AD9-A85C-CC9C-2379-A294B91BF4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421575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F48D1AD9-A85C-CC9C-2379-A294B91BF4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8541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5182129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3CF7D59-AB3D-3F5F-F8BE-608E38ACA20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00270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734B5B5-E169-82B3-4823-63269CF0A0C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0027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275203551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3D2EAEA-4A1A-4BD0-AAA4-E823F3352FAE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455562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F1A95F98-B444-45B3-B26F-E3A566F5AD24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4455562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25500952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 panel small text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30459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0110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0110" y="2510632"/>
            <a:ext cx="2564585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C178CED2-08EF-4CF6-A179-4392DD351445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3386316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3">
            <a:extLst>
              <a:ext uri="{FF2B5EF4-FFF2-40B4-BE49-F238E27FC236}">
                <a16:creationId xmlns:a16="http://schemas.microsoft.com/office/drawing/2014/main" id="{CB1AC188-4440-4EA7-A8C4-FD8FE5FF5D07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338631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EA1EBFA0-4A27-4371-8AF1-C2D421D12632}"/>
              </a:ext>
            </a:extLst>
          </p:cNvPr>
          <p:cNvSpPr>
            <a:spLocks noGrp="1"/>
          </p:cNvSpPr>
          <p:nvPr>
            <p:ph type="body" idx="17"/>
          </p:nvPr>
        </p:nvSpPr>
        <p:spPr>
          <a:xfrm>
            <a:off x="9007306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78971224-A4C3-4B38-8487-E75903A9B75C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900730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4F7C2B96-4B20-46A3-A648-DB8B6AEDC023}"/>
              </a:ext>
            </a:extLst>
          </p:cNvPr>
          <p:cNvSpPr>
            <a:spLocks noGrp="1"/>
          </p:cNvSpPr>
          <p:nvPr>
            <p:ph type="body" idx="19"/>
          </p:nvPr>
        </p:nvSpPr>
        <p:spPr>
          <a:xfrm>
            <a:off x="6235423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0E5215DC-8B13-45E7-AC26-B09A437B5B6E}"/>
              </a:ext>
            </a:extLst>
          </p:cNvPr>
          <p:cNvSpPr>
            <a:spLocks noGrp="1"/>
          </p:cNvSpPr>
          <p:nvPr>
            <p:ph sz="half" idx="20"/>
          </p:nvPr>
        </p:nvSpPr>
        <p:spPr>
          <a:xfrm>
            <a:off x="6241099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1053041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250294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9" name="Group 78">
            <a:extLst>
              <a:ext uri="{FF2B5EF4-FFF2-40B4-BE49-F238E27FC236}">
                <a16:creationId xmlns:a16="http://schemas.microsoft.com/office/drawing/2014/main" id="{B328026A-8319-44BC-B6B3-8D0A2B5E39A0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702214" y="780933"/>
            <a:ext cx="3494345" cy="745107"/>
            <a:chOff x="611188" y="-279400"/>
            <a:chExt cx="3767138" cy="803275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AB780836-0EA1-4764-9C48-1217D0B297D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06E5C381-914B-47AA-AE2B-28A2392478C7}"/>
                </a:ext>
              </a:extLst>
            </p:cNvPr>
            <p:cNvSpPr>
              <a:spLocks/>
            </p:cNvSpPr>
            <p:nvPr/>
          </p:nvSpPr>
          <p:spPr bwMode="gray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B0DBDE80-DF7D-4696-AE00-4FF472F4B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DAEE8C0-239A-4F5F-A01A-65BD5D44AA1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4E68502-6F50-4E7B-AF1B-50A9EB649BDA}"/>
                </a:ext>
              </a:extLst>
            </p:cNvPr>
            <p:cNvSpPr>
              <a:spLocks/>
            </p:cNvSpPr>
            <p:nvPr/>
          </p:nvSpPr>
          <p:spPr bwMode="gray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0B294D58-DE2D-4091-BE0A-48E0C4BB11EB}"/>
                </a:ext>
              </a:extLst>
            </p:cNvPr>
            <p:cNvSpPr>
              <a:spLocks/>
            </p:cNvSpPr>
            <p:nvPr/>
          </p:nvSpPr>
          <p:spPr bwMode="gray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0326E64D-04ED-4ABB-93E4-447EB91A43C8}"/>
                </a:ext>
              </a:extLst>
            </p:cNvPr>
            <p:cNvSpPr>
              <a:spLocks/>
            </p:cNvSpPr>
            <p:nvPr/>
          </p:nvSpPr>
          <p:spPr bwMode="gray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B424A6A0-9FD6-41E0-A6B5-44DACE49A6D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0B3F0C38-DC97-4CD1-984E-7572735440B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6350261F-44E5-4C95-AA87-2DB3FC7643F6}"/>
                </a:ext>
              </a:extLst>
            </p:cNvPr>
            <p:cNvSpPr>
              <a:spLocks/>
            </p:cNvSpPr>
            <p:nvPr/>
          </p:nvSpPr>
          <p:spPr bwMode="gray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5AB7FC7D-55F6-4FAD-8462-71A4B975343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7">
              <a:extLst>
                <a:ext uri="{FF2B5EF4-FFF2-40B4-BE49-F238E27FC236}">
                  <a16:creationId xmlns:a16="http://schemas.microsoft.com/office/drawing/2014/main" id="{4BDA452B-8283-4B2A-A8D4-25BB7CF8BAA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804988" y="438150"/>
              <a:ext cx="11113" cy="619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57C01BEE-E1C7-4682-8761-33473C67DB6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6ADD09EB-6CBD-4B56-B289-F1F1B730C703}"/>
                </a:ext>
              </a:extLst>
            </p:cNvPr>
            <p:cNvSpPr>
              <a:spLocks/>
            </p:cNvSpPr>
            <p:nvPr/>
          </p:nvSpPr>
          <p:spPr bwMode="gray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A7F46E3E-21DB-440A-836C-161975F9644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05C7460C-2718-41A8-B766-0DB3ABA769E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2383DB17-5CC3-49DC-A0C6-BE7B8C2DC75A}"/>
                </a:ext>
              </a:extLst>
            </p:cNvPr>
            <p:cNvSpPr>
              <a:spLocks/>
            </p:cNvSpPr>
            <p:nvPr/>
          </p:nvSpPr>
          <p:spPr bwMode="gray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3">
              <a:extLst>
                <a:ext uri="{FF2B5EF4-FFF2-40B4-BE49-F238E27FC236}">
                  <a16:creationId xmlns:a16="http://schemas.microsoft.com/office/drawing/2014/main" id="{8F9BA604-1770-430B-A304-132F8EA6926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968501" y="-96838"/>
              <a:ext cx="88900" cy="422275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9CA311BE-EAED-478B-98A4-BF498FEC0E8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B0E85FD-D0E6-43B5-9382-FF5952C2CFF2}"/>
                </a:ext>
              </a:extLst>
            </p:cNvPr>
            <p:cNvSpPr>
              <a:spLocks/>
            </p:cNvSpPr>
            <p:nvPr/>
          </p:nvSpPr>
          <p:spPr bwMode="gray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5FB98D20-7032-4D26-B1F1-7EA34F0B31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2E699044-1520-4F88-8A17-6CF62388039A}"/>
                </a:ext>
              </a:extLst>
            </p:cNvPr>
            <p:cNvSpPr>
              <a:spLocks/>
            </p:cNvSpPr>
            <p:nvPr/>
          </p:nvSpPr>
          <p:spPr bwMode="gray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70DF0DD4-928C-48C0-BC35-CF6EED8953B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B1B76DE3-C2A7-4A83-B953-1F33FCA64DA4}"/>
                </a:ext>
              </a:extLst>
            </p:cNvPr>
            <p:cNvSpPr>
              <a:spLocks/>
            </p:cNvSpPr>
            <p:nvPr/>
          </p:nvSpPr>
          <p:spPr bwMode="gray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F7EEDA81-C08A-4DC4-8FF5-D29833551A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74011A3E-5D81-44C1-81C8-0E9C3D1613F8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2">
              <a:extLst>
                <a:ext uri="{FF2B5EF4-FFF2-40B4-BE49-F238E27FC236}">
                  <a16:creationId xmlns:a16="http://schemas.microsoft.com/office/drawing/2014/main" id="{B85124B3-6C21-4594-A9A6-59A2C470C132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219451" y="-31750"/>
              <a:ext cx="17463" cy="1127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0C47C8D2-EDBD-422C-BAD0-54C40A72FBD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A40CB4FE-CD15-4C2F-9494-477D01BCD62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8578F2B6-A484-465A-8C41-7F0832C6D5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BA0B863B-99FA-4614-A890-EF612AA0C02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7">
              <a:extLst>
                <a:ext uri="{FF2B5EF4-FFF2-40B4-BE49-F238E27FC236}">
                  <a16:creationId xmlns:a16="http://schemas.microsoft.com/office/drawing/2014/main" id="{8BF3FDF6-9666-4930-96E4-BC4E609DB24D}"/>
                </a:ext>
              </a:extLst>
            </p:cNvPr>
            <p:cNvSpPr>
              <a:spLocks/>
            </p:cNvSpPr>
            <p:nvPr/>
          </p:nvSpPr>
          <p:spPr bwMode="gray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097DB741-0174-4445-ACF0-2E111BD1044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5339DFA6-7C0F-49F2-B455-8F6C2763AFB1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0EB02563-F1E0-4B91-8A08-45117DF2EC9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906C1324-2438-4CB8-B14E-FFDF0537B30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42">
              <a:extLst>
                <a:ext uri="{FF2B5EF4-FFF2-40B4-BE49-F238E27FC236}">
                  <a16:creationId xmlns:a16="http://schemas.microsoft.com/office/drawing/2014/main" id="{BEAF57B2-015F-40B8-AF84-515E59FF7B1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697163" y="153988"/>
              <a:ext cx="15875" cy="115888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CF6638C6-5E94-43FF-B8CB-2E4C6C89757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4">
              <a:extLst>
                <a:ext uri="{FF2B5EF4-FFF2-40B4-BE49-F238E27FC236}">
                  <a16:creationId xmlns:a16="http://schemas.microsoft.com/office/drawing/2014/main" id="{E43F4615-1DA6-4F95-A77B-12A91752972F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5">
              <a:extLst>
                <a:ext uri="{FF2B5EF4-FFF2-40B4-BE49-F238E27FC236}">
                  <a16:creationId xmlns:a16="http://schemas.microsoft.com/office/drawing/2014/main" id="{A31BF1F7-BE07-47E9-94AB-5CCD46FF8A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6">
              <a:extLst>
                <a:ext uri="{FF2B5EF4-FFF2-40B4-BE49-F238E27FC236}">
                  <a16:creationId xmlns:a16="http://schemas.microsoft.com/office/drawing/2014/main" id="{3A22ADA2-4714-4C31-B6E5-7A6DE6B2A6E3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7">
              <a:extLst>
                <a:ext uri="{FF2B5EF4-FFF2-40B4-BE49-F238E27FC236}">
                  <a16:creationId xmlns:a16="http://schemas.microsoft.com/office/drawing/2014/main" id="{C31B1364-FEB4-4067-808C-3AB6A9DBEC0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8">
              <a:extLst>
                <a:ext uri="{FF2B5EF4-FFF2-40B4-BE49-F238E27FC236}">
                  <a16:creationId xmlns:a16="http://schemas.microsoft.com/office/drawing/2014/main" id="{0058F51C-6920-4633-BD74-B7B7F911541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9">
              <a:extLst>
                <a:ext uri="{FF2B5EF4-FFF2-40B4-BE49-F238E27FC236}">
                  <a16:creationId xmlns:a16="http://schemas.microsoft.com/office/drawing/2014/main" id="{0E426658-42CE-4CFA-9C79-3A40251C8A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0">
              <a:extLst>
                <a:ext uri="{FF2B5EF4-FFF2-40B4-BE49-F238E27FC236}">
                  <a16:creationId xmlns:a16="http://schemas.microsoft.com/office/drawing/2014/main" id="{8B1D0F47-BA80-466B-890A-7AFAA0992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1">
              <a:extLst>
                <a:ext uri="{FF2B5EF4-FFF2-40B4-BE49-F238E27FC236}">
                  <a16:creationId xmlns:a16="http://schemas.microsoft.com/office/drawing/2014/main" id="{9CC49CFE-C30A-45D7-9150-7EE856DA7C2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A40FE52E-7390-4224-981F-5B9B6DC75BAE}"/>
                </a:ext>
              </a:extLst>
            </p:cNvPr>
            <p:cNvSpPr>
              <a:spLocks/>
            </p:cNvSpPr>
            <p:nvPr/>
          </p:nvSpPr>
          <p:spPr bwMode="gray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3">
              <a:extLst>
                <a:ext uri="{FF2B5EF4-FFF2-40B4-BE49-F238E27FC236}">
                  <a16:creationId xmlns:a16="http://schemas.microsoft.com/office/drawing/2014/main" id="{225F0FE3-9380-41E3-A971-A1DC24E451B0}"/>
                </a:ext>
              </a:extLst>
            </p:cNvPr>
            <p:cNvSpPr>
              <a:spLocks/>
            </p:cNvSpPr>
            <p:nvPr/>
          </p:nvSpPr>
          <p:spPr bwMode="gray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4">
              <a:extLst>
                <a:ext uri="{FF2B5EF4-FFF2-40B4-BE49-F238E27FC236}">
                  <a16:creationId xmlns:a16="http://schemas.microsoft.com/office/drawing/2014/main" id="{6AA00411-4F40-4847-97A9-4AB47DD95393}"/>
                </a:ext>
              </a:extLst>
            </p:cNvPr>
            <p:cNvSpPr>
              <a:spLocks/>
            </p:cNvSpPr>
            <p:nvPr/>
          </p:nvSpPr>
          <p:spPr bwMode="gray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5">
              <a:extLst>
                <a:ext uri="{FF2B5EF4-FFF2-40B4-BE49-F238E27FC236}">
                  <a16:creationId xmlns:a16="http://schemas.microsoft.com/office/drawing/2014/main" id="{5C5F2C34-52CC-46A3-8253-9C9F98D87E3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6">
              <a:extLst>
                <a:ext uri="{FF2B5EF4-FFF2-40B4-BE49-F238E27FC236}">
                  <a16:creationId xmlns:a16="http://schemas.microsoft.com/office/drawing/2014/main" id="{F3FA3044-1824-4008-9D96-843FADC68A8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7">
              <a:extLst>
                <a:ext uri="{FF2B5EF4-FFF2-40B4-BE49-F238E27FC236}">
                  <a16:creationId xmlns:a16="http://schemas.microsoft.com/office/drawing/2014/main" id="{741F03E7-CEFB-463E-B41D-FAFD19AFB4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">
              <a:extLst>
                <a:ext uri="{FF2B5EF4-FFF2-40B4-BE49-F238E27FC236}">
                  <a16:creationId xmlns:a16="http://schemas.microsoft.com/office/drawing/2014/main" id="{72E0C9EC-4353-4470-9B5B-8020BB5248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9">
              <a:extLst>
                <a:ext uri="{FF2B5EF4-FFF2-40B4-BE49-F238E27FC236}">
                  <a16:creationId xmlns:a16="http://schemas.microsoft.com/office/drawing/2014/main" id="{98B83E80-EEA6-4BB3-ABCB-5F9325CBE13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FE827C06-4B96-4A16-AD13-91F144096E7D}"/>
                </a:ext>
              </a:extLst>
            </p:cNvPr>
            <p:cNvSpPr>
              <a:spLocks/>
            </p:cNvSpPr>
            <p:nvPr/>
          </p:nvSpPr>
          <p:spPr bwMode="gray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1">
              <a:extLst>
                <a:ext uri="{FF2B5EF4-FFF2-40B4-BE49-F238E27FC236}">
                  <a16:creationId xmlns:a16="http://schemas.microsoft.com/office/drawing/2014/main" id="{9F5B7148-53F2-4CC5-9B1B-56B74DF15CFB}"/>
                </a:ext>
              </a:extLst>
            </p:cNvPr>
            <p:cNvSpPr>
              <a:spLocks/>
            </p:cNvSpPr>
            <p:nvPr/>
          </p:nvSpPr>
          <p:spPr bwMode="gray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751FCF45-B390-4115-A636-DB10FDE1DE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63">
              <a:extLst>
                <a:ext uri="{FF2B5EF4-FFF2-40B4-BE49-F238E27FC236}">
                  <a16:creationId xmlns:a16="http://schemas.microsoft.com/office/drawing/2014/main" id="{9059B125-F3A2-430A-99C1-BCE86CFF5F3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71713" y="-269875"/>
              <a:ext cx="12700" cy="7731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4">
              <a:extLst>
                <a:ext uri="{FF2B5EF4-FFF2-40B4-BE49-F238E27FC236}">
                  <a16:creationId xmlns:a16="http://schemas.microsoft.com/office/drawing/2014/main" id="{0F2051E8-EAF8-4E49-9A02-D04863AFED3E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1226" y="-279400"/>
              <a:ext cx="119063" cy="120650"/>
            </a:xfrm>
            <a:prstGeom prst="ellipse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5">
              <a:extLst>
                <a:ext uri="{FF2B5EF4-FFF2-40B4-BE49-F238E27FC236}">
                  <a16:creationId xmlns:a16="http://schemas.microsoft.com/office/drawing/2014/main" id="{F222E149-4D3D-46E7-8E15-1380BD4165D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52476" y="-269875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66">
              <a:extLst>
                <a:ext uri="{FF2B5EF4-FFF2-40B4-BE49-F238E27FC236}">
                  <a16:creationId xmlns:a16="http://schemas.microsoft.com/office/drawing/2014/main" id="{8F12F9D8-1C12-49B1-AEFE-9723C9E81AB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9163" y="-103188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67">
              <a:extLst>
                <a:ext uri="{FF2B5EF4-FFF2-40B4-BE49-F238E27FC236}">
                  <a16:creationId xmlns:a16="http://schemas.microsoft.com/office/drawing/2014/main" id="{BAA348BF-2B1E-456C-9685-C53DCA4B3830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27101" y="53975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Oval 68">
              <a:extLst>
                <a:ext uri="{FF2B5EF4-FFF2-40B4-BE49-F238E27FC236}">
                  <a16:creationId xmlns:a16="http://schemas.microsoft.com/office/drawing/2014/main" id="{41A1F4EA-78D7-4C65-8430-31B1D585F00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60413" y="-95250"/>
              <a:ext cx="87313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69">
              <a:extLst>
                <a:ext uri="{FF2B5EF4-FFF2-40B4-BE49-F238E27FC236}">
                  <a16:creationId xmlns:a16="http://schemas.microsoft.com/office/drawing/2014/main" id="{421EBBA9-8C4F-4295-8553-30463683964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11188" y="-261938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0" name="Title 1">
            <a:extLst>
              <a:ext uri="{FF2B5EF4-FFF2-40B4-BE49-F238E27FC236}">
                <a16:creationId xmlns:a16="http://schemas.microsoft.com/office/drawing/2014/main" id="{99B2FAE0-6F28-0B07-ABC2-210010161C2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51" name="Text Placeholder 81">
            <a:extLst>
              <a:ext uri="{FF2B5EF4-FFF2-40B4-BE49-F238E27FC236}">
                <a16:creationId xmlns:a16="http://schemas.microsoft.com/office/drawing/2014/main" id="{AABBBD46-2D94-9A1E-1B0B-4EA66A5B81E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2" name="Subtitle 2">
            <a:extLst>
              <a:ext uri="{FF2B5EF4-FFF2-40B4-BE49-F238E27FC236}">
                <a16:creationId xmlns:a16="http://schemas.microsoft.com/office/drawing/2014/main" id="{AE1C7A48-0D13-1059-2A8B-9267721FA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5FA29A0-C03A-3277-5EF6-1E67883CD46A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tx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89064556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2024</a:t>
            </a:r>
          </a:p>
        </p:txBody>
      </p:sp>
    </p:spTree>
    <p:extLst>
      <p:ext uri="{BB962C8B-B14F-4D97-AF65-F5344CB8AC3E}">
        <p14:creationId xmlns:p14="http://schemas.microsoft.com/office/powerpoint/2010/main" val="92462761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dark blue bc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CDAAB41-4F5B-0002-62E7-0314002034DE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899176517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199248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Background pattern&#10;&#10;Description automatically generated">
            <a:extLst>
              <a:ext uri="{FF2B5EF4-FFF2-40B4-BE49-F238E27FC236}">
                <a16:creationId xmlns:a16="http://schemas.microsoft.com/office/drawing/2014/main" id="{D97D4CC6-32AD-BCA7-E5DC-806815585B1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673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954901589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7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686041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background pattern&#10;&#10;Description automatically generated">
            <a:extLst>
              <a:ext uri="{FF2B5EF4-FFF2-40B4-BE49-F238E27FC236}">
                <a16:creationId xmlns:a16="http://schemas.microsoft.com/office/drawing/2014/main" id="{3011536B-E5C4-A106-C81D-293D994FF16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797584991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3402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dark, lit&#10;&#10;Description automatically generated">
            <a:extLst>
              <a:ext uri="{FF2B5EF4-FFF2-40B4-BE49-F238E27FC236}">
                <a16:creationId xmlns:a16="http://schemas.microsoft.com/office/drawing/2014/main" id="{94B80643-DB53-93CF-0CC8-F5B0CC74C6E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9043174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52489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A41F8DC0-76D0-8840-4794-40095E1485F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94287914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52489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A41F8DC0-76D0-8840-4794-40095E1485F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555948811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522517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3A320BF0-2CB7-7307-F4DF-D200AD3CD99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963751526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8084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4591F0AA-87FF-62FE-5D42-09693E23D32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716316644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6650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road, dark&#10;&#10;Description automatically generated">
            <a:extLst>
              <a:ext uri="{FF2B5EF4-FFF2-40B4-BE49-F238E27FC236}">
                <a16:creationId xmlns:a16="http://schemas.microsoft.com/office/drawing/2014/main" id="{8D58678D-5B64-3781-4493-30D95C9EDAB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274242308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709221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7268DF-0D1B-2D93-A94B-382F22D1D19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02541" y="2186099"/>
            <a:ext cx="1354138" cy="2730500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5400" b="1" kern="1200" dirty="0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01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02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03</a:t>
            </a:r>
            <a:endParaRPr lang="en-US" sz="1600" b="1">
              <a:solidFill>
                <a:srgbClr val="000B0B"/>
              </a:solidFill>
              <a:latin typeface="Avenir Next LT Pro" panose="020B0504020202020204" pitchFamily="34" charset="77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A9591AD-199E-A70A-9360-68820C39D0C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09681" y="2331426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  <a:p>
            <a:pPr lvl="0"/>
            <a:endParaRPr lang="en-US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7CF9CE85-3705-01D7-81C8-A9AD36741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09681" y="3209931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582B5B75-0F34-37CE-E770-B421C085D2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09681" y="4094298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96ED341-6B69-D776-D498-64B4BD4F405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811587" y="1493698"/>
            <a:ext cx="10971942" cy="552450"/>
          </a:xfrm>
        </p:spPr>
        <p:txBody>
          <a:bodyPr>
            <a:noAutofit/>
          </a:bodyPr>
          <a:lstStyle>
            <a:lvl1pPr>
              <a:defRPr sz="2200" b="1"/>
            </a:lvl1pPr>
            <a:lvl5pPr marL="682625" indent="0">
              <a:buNone/>
              <a:defRPr/>
            </a:lvl5pPr>
          </a:lstStyle>
          <a:p>
            <a:pPr lvl="0"/>
            <a:r>
              <a:rPr lang="en-US"/>
              <a:t>For Our Discussion Today</a:t>
            </a:r>
          </a:p>
        </p:txBody>
      </p:sp>
    </p:spTree>
    <p:extLst>
      <p:ext uri="{BB962C8B-B14F-4D97-AF65-F5344CB8AC3E}">
        <p14:creationId xmlns:p14="http://schemas.microsoft.com/office/powerpoint/2010/main" val="808536731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dark blue bkgd">
    <p:bg>
      <p:bgPr>
        <a:solidFill>
          <a:srgbClr val="071E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755852716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blue b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1597684571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light blue bkg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633040119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righ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49290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BA45A60-5D16-E41D-32DF-B6C18EDF4E3C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444575918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righ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43396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252A3CD-9F27-5AE1-225C-3361E5B5BB61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9586120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522517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3A320BF0-2CB7-7307-F4DF-D200AD3CD99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823293150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lef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002991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10" name="Picture 9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D46FC3E1-FCFE-4BFC-896E-BE93A86F066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400942"/>
            <a:ext cx="616252" cy="26251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7BF1FFD-372D-1C59-527C-57A4B18E07F8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14957796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lef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022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9" name="Picture 8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8E76424F-251D-91B3-502B-FFA88D29D54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396759"/>
            <a:ext cx="616252" cy="26251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3C5A66D-ACCA-FCA5-BB7A-6090A9490304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0347728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330182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/>
        </p:nvSpPr>
        <p:spPr>
          <a:xfrm>
            <a:off x="8839200" y="3"/>
            <a:ext cx="3352800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343697" y="1608083"/>
            <a:ext cx="2238704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730469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Case Study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396759"/>
            <a:ext cx="620111" cy="26251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3EBAC9E-9340-B35E-11EE-6AB60D024A56}"/>
              </a:ext>
            </a:extLst>
          </p:cNvPr>
          <p:cNvSpPr txBox="1"/>
          <p:nvPr/>
        </p:nvSpPr>
        <p:spPr>
          <a:xfrm>
            <a:off x="11267590" y="6447969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E66CF8F-5A50-7E72-6C38-E2CAFD8EE8C3}"/>
              </a:ext>
            </a:extLst>
          </p:cNvPr>
          <p:cNvSpPr txBox="1"/>
          <p:nvPr/>
        </p:nvSpPr>
        <p:spPr>
          <a:xfrm>
            <a:off x="620110" y="6709205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968783892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4069DB7-BD92-42FC-963A-F010D7F460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8083"/>
            <a:ext cx="10962290" cy="456411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885150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1381965592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&amp; Call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599" y="1681163"/>
            <a:ext cx="7315199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7315199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9743596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F48D1AD9-A85C-CC9C-2379-A294B91BF4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421575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F48D1AD9-A85C-CC9C-2379-A294B91BF4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8541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5182129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3CF7D59-AB3D-3F5F-F8BE-608E38ACA20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00270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734B5B5-E169-82B3-4823-63269CF0A0C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0027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1298983222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3D2EAEA-4A1A-4BD0-AAA4-E823F3352FAE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455562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F1A95F98-B444-45B3-B26F-E3A566F5AD24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4455562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2999743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 panel small text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30459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0110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0110" y="2510632"/>
            <a:ext cx="2564585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C178CED2-08EF-4CF6-A179-4392DD351445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3386316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3">
            <a:extLst>
              <a:ext uri="{FF2B5EF4-FFF2-40B4-BE49-F238E27FC236}">
                <a16:creationId xmlns:a16="http://schemas.microsoft.com/office/drawing/2014/main" id="{CB1AC188-4440-4EA7-A8C4-FD8FE5FF5D07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338631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EA1EBFA0-4A27-4371-8AF1-C2D421D12632}"/>
              </a:ext>
            </a:extLst>
          </p:cNvPr>
          <p:cNvSpPr>
            <a:spLocks noGrp="1"/>
          </p:cNvSpPr>
          <p:nvPr>
            <p:ph type="body" idx="17"/>
          </p:nvPr>
        </p:nvSpPr>
        <p:spPr>
          <a:xfrm>
            <a:off x="9007306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78971224-A4C3-4B38-8487-E75903A9B75C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900730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4F7C2B96-4B20-46A3-A648-DB8B6AEDC023}"/>
              </a:ext>
            </a:extLst>
          </p:cNvPr>
          <p:cNvSpPr>
            <a:spLocks noGrp="1"/>
          </p:cNvSpPr>
          <p:nvPr>
            <p:ph type="body" idx="19"/>
          </p:nvPr>
        </p:nvSpPr>
        <p:spPr>
          <a:xfrm>
            <a:off x="6235423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0E5215DC-8B13-45E7-AC26-B09A437B5B6E}"/>
              </a:ext>
            </a:extLst>
          </p:cNvPr>
          <p:cNvSpPr>
            <a:spLocks noGrp="1"/>
          </p:cNvSpPr>
          <p:nvPr>
            <p:ph sz="half" idx="20"/>
          </p:nvPr>
        </p:nvSpPr>
        <p:spPr>
          <a:xfrm>
            <a:off x="6241099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30868574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250294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9" name="Group 78">
            <a:extLst>
              <a:ext uri="{FF2B5EF4-FFF2-40B4-BE49-F238E27FC236}">
                <a16:creationId xmlns:a16="http://schemas.microsoft.com/office/drawing/2014/main" id="{B328026A-8319-44BC-B6B3-8D0A2B5E39A0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702214" y="780933"/>
            <a:ext cx="3494345" cy="745107"/>
            <a:chOff x="611188" y="-279400"/>
            <a:chExt cx="3767138" cy="803275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AB780836-0EA1-4764-9C48-1217D0B297D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06E5C381-914B-47AA-AE2B-28A2392478C7}"/>
                </a:ext>
              </a:extLst>
            </p:cNvPr>
            <p:cNvSpPr>
              <a:spLocks/>
            </p:cNvSpPr>
            <p:nvPr/>
          </p:nvSpPr>
          <p:spPr bwMode="gray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B0DBDE80-DF7D-4696-AE00-4FF472F4B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DAEE8C0-239A-4F5F-A01A-65BD5D44AA1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4E68502-6F50-4E7B-AF1B-50A9EB649BDA}"/>
                </a:ext>
              </a:extLst>
            </p:cNvPr>
            <p:cNvSpPr>
              <a:spLocks/>
            </p:cNvSpPr>
            <p:nvPr/>
          </p:nvSpPr>
          <p:spPr bwMode="gray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0B294D58-DE2D-4091-BE0A-48E0C4BB11EB}"/>
                </a:ext>
              </a:extLst>
            </p:cNvPr>
            <p:cNvSpPr>
              <a:spLocks/>
            </p:cNvSpPr>
            <p:nvPr/>
          </p:nvSpPr>
          <p:spPr bwMode="gray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0326E64D-04ED-4ABB-93E4-447EB91A43C8}"/>
                </a:ext>
              </a:extLst>
            </p:cNvPr>
            <p:cNvSpPr>
              <a:spLocks/>
            </p:cNvSpPr>
            <p:nvPr/>
          </p:nvSpPr>
          <p:spPr bwMode="gray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B424A6A0-9FD6-41E0-A6B5-44DACE49A6D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0B3F0C38-DC97-4CD1-984E-7572735440B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6350261F-44E5-4C95-AA87-2DB3FC7643F6}"/>
                </a:ext>
              </a:extLst>
            </p:cNvPr>
            <p:cNvSpPr>
              <a:spLocks/>
            </p:cNvSpPr>
            <p:nvPr/>
          </p:nvSpPr>
          <p:spPr bwMode="gray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5AB7FC7D-55F6-4FAD-8462-71A4B975343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7">
              <a:extLst>
                <a:ext uri="{FF2B5EF4-FFF2-40B4-BE49-F238E27FC236}">
                  <a16:creationId xmlns:a16="http://schemas.microsoft.com/office/drawing/2014/main" id="{4BDA452B-8283-4B2A-A8D4-25BB7CF8BAA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804988" y="438150"/>
              <a:ext cx="11113" cy="619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57C01BEE-E1C7-4682-8761-33473C67DB6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6ADD09EB-6CBD-4B56-B289-F1F1B730C703}"/>
                </a:ext>
              </a:extLst>
            </p:cNvPr>
            <p:cNvSpPr>
              <a:spLocks/>
            </p:cNvSpPr>
            <p:nvPr/>
          </p:nvSpPr>
          <p:spPr bwMode="gray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A7F46E3E-21DB-440A-836C-161975F9644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05C7460C-2718-41A8-B766-0DB3ABA769E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2383DB17-5CC3-49DC-A0C6-BE7B8C2DC75A}"/>
                </a:ext>
              </a:extLst>
            </p:cNvPr>
            <p:cNvSpPr>
              <a:spLocks/>
            </p:cNvSpPr>
            <p:nvPr/>
          </p:nvSpPr>
          <p:spPr bwMode="gray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3">
              <a:extLst>
                <a:ext uri="{FF2B5EF4-FFF2-40B4-BE49-F238E27FC236}">
                  <a16:creationId xmlns:a16="http://schemas.microsoft.com/office/drawing/2014/main" id="{8F9BA604-1770-430B-A304-132F8EA6926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968501" y="-96838"/>
              <a:ext cx="88900" cy="422275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9CA311BE-EAED-478B-98A4-BF498FEC0E8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B0E85FD-D0E6-43B5-9382-FF5952C2CFF2}"/>
                </a:ext>
              </a:extLst>
            </p:cNvPr>
            <p:cNvSpPr>
              <a:spLocks/>
            </p:cNvSpPr>
            <p:nvPr/>
          </p:nvSpPr>
          <p:spPr bwMode="gray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5FB98D20-7032-4D26-B1F1-7EA34F0B31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2E699044-1520-4F88-8A17-6CF62388039A}"/>
                </a:ext>
              </a:extLst>
            </p:cNvPr>
            <p:cNvSpPr>
              <a:spLocks/>
            </p:cNvSpPr>
            <p:nvPr/>
          </p:nvSpPr>
          <p:spPr bwMode="gray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70DF0DD4-928C-48C0-BC35-CF6EED8953B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B1B76DE3-C2A7-4A83-B953-1F33FCA64DA4}"/>
                </a:ext>
              </a:extLst>
            </p:cNvPr>
            <p:cNvSpPr>
              <a:spLocks/>
            </p:cNvSpPr>
            <p:nvPr/>
          </p:nvSpPr>
          <p:spPr bwMode="gray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F7EEDA81-C08A-4DC4-8FF5-D29833551A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74011A3E-5D81-44C1-81C8-0E9C3D1613F8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2">
              <a:extLst>
                <a:ext uri="{FF2B5EF4-FFF2-40B4-BE49-F238E27FC236}">
                  <a16:creationId xmlns:a16="http://schemas.microsoft.com/office/drawing/2014/main" id="{B85124B3-6C21-4594-A9A6-59A2C470C132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219451" y="-31750"/>
              <a:ext cx="17463" cy="1127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0C47C8D2-EDBD-422C-BAD0-54C40A72FBD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A40CB4FE-CD15-4C2F-9494-477D01BCD62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8578F2B6-A484-465A-8C41-7F0832C6D5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BA0B863B-99FA-4614-A890-EF612AA0C02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7">
              <a:extLst>
                <a:ext uri="{FF2B5EF4-FFF2-40B4-BE49-F238E27FC236}">
                  <a16:creationId xmlns:a16="http://schemas.microsoft.com/office/drawing/2014/main" id="{8BF3FDF6-9666-4930-96E4-BC4E609DB24D}"/>
                </a:ext>
              </a:extLst>
            </p:cNvPr>
            <p:cNvSpPr>
              <a:spLocks/>
            </p:cNvSpPr>
            <p:nvPr/>
          </p:nvSpPr>
          <p:spPr bwMode="gray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097DB741-0174-4445-ACF0-2E111BD1044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5339DFA6-7C0F-49F2-B455-8F6C2763AFB1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0EB02563-F1E0-4B91-8A08-45117DF2EC9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906C1324-2438-4CB8-B14E-FFDF0537B30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42">
              <a:extLst>
                <a:ext uri="{FF2B5EF4-FFF2-40B4-BE49-F238E27FC236}">
                  <a16:creationId xmlns:a16="http://schemas.microsoft.com/office/drawing/2014/main" id="{BEAF57B2-015F-40B8-AF84-515E59FF7B1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697163" y="153988"/>
              <a:ext cx="15875" cy="115888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CF6638C6-5E94-43FF-B8CB-2E4C6C89757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4">
              <a:extLst>
                <a:ext uri="{FF2B5EF4-FFF2-40B4-BE49-F238E27FC236}">
                  <a16:creationId xmlns:a16="http://schemas.microsoft.com/office/drawing/2014/main" id="{E43F4615-1DA6-4F95-A77B-12A91752972F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5">
              <a:extLst>
                <a:ext uri="{FF2B5EF4-FFF2-40B4-BE49-F238E27FC236}">
                  <a16:creationId xmlns:a16="http://schemas.microsoft.com/office/drawing/2014/main" id="{A31BF1F7-BE07-47E9-94AB-5CCD46FF8A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6">
              <a:extLst>
                <a:ext uri="{FF2B5EF4-FFF2-40B4-BE49-F238E27FC236}">
                  <a16:creationId xmlns:a16="http://schemas.microsoft.com/office/drawing/2014/main" id="{3A22ADA2-4714-4C31-B6E5-7A6DE6B2A6E3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7">
              <a:extLst>
                <a:ext uri="{FF2B5EF4-FFF2-40B4-BE49-F238E27FC236}">
                  <a16:creationId xmlns:a16="http://schemas.microsoft.com/office/drawing/2014/main" id="{C31B1364-FEB4-4067-808C-3AB6A9DBEC0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8">
              <a:extLst>
                <a:ext uri="{FF2B5EF4-FFF2-40B4-BE49-F238E27FC236}">
                  <a16:creationId xmlns:a16="http://schemas.microsoft.com/office/drawing/2014/main" id="{0058F51C-6920-4633-BD74-B7B7F911541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9">
              <a:extLst>
                <a:ext uri="{FF2B5EF4-FFF2-40B4-BE49-F238E27FC236}">
                  <a16:creationId xmlns:a16="http://schemas.microsoft.com/office/drawing/2014/main" id="{0E426658-42CE-4CFA-9C79-3A40251C8A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0">
              <a:extLst>
                <a:ext uri="{FF2B5EF4-FFF2-40B4-BE49-F238E27FC236}">
                  <a16:creationId xmlns:a16="http://schemas.microsoft.com/office/drawing/2014/main" id="{8B1D0F47-BA80-466B-890A-7AFAA0992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1">
              <a:extLst>
                <a:ext uri="{FF2B5EF4-FFF2-40B4-BE49-F238E27FC236}">
                  <a16:creationId xmlns:a16="http://schemas.microsoft.com/office/drawing/2014/main" id="{9CC49CFE-C30A-45D7-9150-7EE856DA7C2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A40FE52E-7390-4224-981F-5B9B6DC75BAE}"/>
                </a:ext>
              </a:extLst>
            </p:cNvPr>
            <p:cNvSpPr>
              <a:spLocks/>
            </p:cNvSpPr>
            <p:nvPr/>
          </p:nvSpPr>
          <p:spPr bwMode="gray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3">
              <a:extLst>
                <a:ext uri="{FF2B5EF4-FFF2-40B4-BE49-F238E27FC236}">
                  <a16:creationId xmlns:a16="http://schemas.microsoft.com/office/drawing/2014/main" id="{225F0FE3-9380-41E3-A971-A1DC24E451B0}"/>
                </a:ext>
              </a:extLst>
            </p:cNvPr>
            <p:cNvSpPr>
              <a:spLocks/>
            </p:cNvSpPr>
            <p:nvPr/>
          </p:nvSpPr>
          <p:spPr bwMode="gray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4">
              <a:extLst>
                <a:ext uri="{FF2B5EF4-FFF2-40B4-BE49-F238E27FC236}">
                  <a16:creationId xmlns:a16="http://schemas.microsoft.com/office/drawing/2014/main" id="{6AA00411-4F40-4847-97A9-4AB47DD95393}"/>
                </a:ext>
              </a:extLst>
            </p:cNvPr>
            <p:cNvSpPr>
              <a:spLocks/>
            </p:cNvSpPr>
            <p:nvPr/>
          </p:nvSpPr>
          <p:spPr bwMode="gray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5">
              <a:extLst>
                <a:ext uri="{FF2B5EF4-FFF2-40B4-BE49-F238E27FC236}">
                  <a16:creationId xmlns:a16="http://schemas.microsoft.com/office/drawing/2014/main" id="{5C5F2C34-52CC-46A3-8253-9C9F98D87E3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6">
              <a:extLst>
                <a:ext uri="{FF2B5EF4-FFF2-40B4-BE49-F238E27FC236}">
                  <a16:creationId xmlns:a16="http://schemas.microsoft.com/office/drawing/2014/main" id="{F3FA3044-1824-4008-9D96-843FADC68A8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7">
              <a:extLst>
                <a:ext uri="{FF2B5EF4-FFF2-40B4-BE49-F238E27FC236}">
                  <a16:creationId xmlns:a16="http://schemas.microsoft.com/office/drawing/2014/main" id="{741F03E7-CEFB-463E-B41D-FAFD19AFB4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">
              <a:extLst>
                <a:ext uri="{FF2B5EF4-FFF2-40B4-BE49-F238E27FC236}">
                  <a16:creationId xmlns:a16="http://schemas.microsoft.com/office/drawing/2014/main" id="{72E0C9EC-4353-4470-9B5B-8020BB5248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9">
              <a:extLst>
                <a:ext uri="{FF2B5EF4-FFF2-40B4-BE49-F238E27FC236}">
                  <a16:creationId xmlns:a16="http://schemas.microsoft.com/office/drawing/2014/main" id="{98B83E80-EEA6-4BB3-ABCB-5F9325CBE13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FE827C06-4B96-4A16-AD13-91F144096E7D}"/>
                </a:ext>
              </a:extLst>
            </p:cNvPr>
            <p:cNvSpPr>
              <a:spLocks/>
            </p:cNvSpPr>
            <p:nvPr/>
          </p:nvSpPr>
          <p:spPr bwMode="gray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1">
              <a:extLst>
                <a:ext uri="{FF2B5EF4-FFF2-40B4-BE49-F238E27FC236}">
                  <a16:creationId xmlns:a16="http://schemas.microsoft.com/office/drawing/2014/main" id="{9F5B7148-53F2-4CC5-9B1B-56B74DF15CFB}"/>
                </a:ext>
              </a:extLst>
            </p:cNvPr>
            <p:cNvSpPr>
              <a:spLocks/>
            </p:cNvSpPr>
            <p:nvPr/>
          </p:nvSpPr>
          <p:spPr bwMode="gray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751FCF45-B390-4115-A636-DB10FDE1DE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63">
              <a:extLst>
                <a:ext uri="{FF2B5EF4-FFF2-40B4-BE49-F238E27FC236}">
                  <a16:creationId xmlns:a16="http://schemas.microsoft.com/office/drawing/2014/main" id="{9059B125-F3A2-430A-99C1-BCE86CFF5F3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71713" y="-269875"/>
              <a:ext cx="12700" cy="7731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4">
              <a:extLst>
                <a:ext uri="{FF2B5EF4-FFF2-40B4-BE49-F238E27FC236}">
                  <a16:creationId xmlns:a16="http://schemas.microsoft.com/office/drawing/2014/main" id="{0F2051E8-EAF8-4E49-9A02-D04863AFED3E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1226" y="-279400"/>
              <a:ext cx="119063" cy="120650"/>
            </a:xfrm>
            <a:prstGeom prst="ellipse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5">
              <a:extLst>
                <a:ext uri="{FF2B5EF4-FFF2-40B4-BE49-F238E27FC236}">
                  <a16:creationId xmlns:a16="http://schemas.microsoft.com/office/drawing/2014/main" id="{F222E149-4D3D-46E7-8E15-1380BD4165D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52476" y="-269875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66">
              <a:extLst>
                <a:ext uri="{FF2B5EF4-FFF2-40B4-BE49-F238E27FC236}">
                  <a16:creationId xmlns:a16="http://schemas.microsoft.com/office/drawing/2014/main" id="{8F12F9D8-1C12-49B1-AEFE-9723C9E81AB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9163" y="-103188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67">
              <a:extLst>
                <a:ext uri="{FF2B5EF4-FFF2-40B4-BE49-F238E27FC236}">
                  <a16:creationId xmlns:a16="http://schemas.microsoft.com/office/drawing/2014/main" id="{BAA348BF-2B1E-456C-9685-C53DCA4B3830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27101" y="53975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Oval 68">
              <a:extLst>
                <a:ext uri="{FF2B5EF4-FFF2-40B4-BE49-F238E27FC236}">
                  <a16:creationId xmlns:a16="http://schemas.microsoft.com/office/drawing/2014/main" id="{41A1F4EA-78D7-4C65-8430-31B1D585F00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60413" y="-95250"/>
              <a:ext cx="87313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69">
              <a:extLst>
                <a:ext uri="{FF2B5EF4-FFF2-40B4-BE49-F238E27FC236}">
                  <a16:creationId xmlns:a16="http://schemas.microsoft.com/office/drawing/2014/main" id="{421EBBA9-8C4F-4295-8553-30463683964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11188" y="-261938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0" name="Title 1">
            <a:extLst>
              <a:ext uri="{FF2B5EF4-FFF2-40B4-BE49-F238E27FC236}">
                <a16:creationId xmlns:a16="http://schemas.microsoft.com/office/drawing/2014/main" id="{99B2FAE0-6F28-0B07-ABC2-210010161C2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51" name="Text Placeholder 81">
            <a:extLst>
              <a:ext uri="{FF2B5EF4-FFF2-40B4-BE49-F238E27FC236}">
                <a16:creationId xmlns:a16="http://schemas.microsoft.com/office/drawing/2014/main" id="{AABBBD46-2D94-9A1E-1B0B-4EA66A5B81E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2" name="Subtitle 2">
            <a:extLst>
              <a:ext uri="{FF2B5EF4-FFF2-40B4-BE49-F238E27FC236}">
                <a16:creationId xmlns:a16="http://schemas.microsoft.com/office/drawing/2014/main" id="{AE1C7A48-0D13-1059-2A8B-9267721FA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5FA29A0-C03A-3277-5EF6-1E67883CD46A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tx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395364434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8084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4591F0AA-87FF-62FE-5D42-09693E23D32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711732489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2603366536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dark blue bc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CDAAB41-4F5B-0002-62E7-0314002034DE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227547879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199248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Background pattern&#10;&#10;Description automatically generated">
            <a:extLst>
              <a:ext uri="{FF2B5EF4-FFF2-40B4-BE49-F238E27FC236}">
                <a16:creationId xmlns:a16="http://schemas.microsoft.com/office/drawing/2014/main" id="{D97D4CC6-32AD-BCA7-E5DC-806815585B1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673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1041057443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7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686041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background pattern&#10;&#10;Description automatically generated">
            <a:extLst>
              <a:ext uri="{FF2B5EF4-FFF2-40B4-BE49-F238E27FC236}">
                <a16:creationId xmlns:a16="http://schemas.microsoft.com/office/drawing/2014/main" id="{3011536B-E5C4-A106-C81D-293D994FF16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2751829521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3402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dark, lit&#10;&#10;Description automatically generated">
            <a:extLst>
              <a:ext uri="{FF2B5EF4-FFF2-40B4-BE49-F238E27FC236}">
                <a16:creationId xmlns:a16="http://schemas.microsoft.com/office/drawing/2014/main" id="{94B80643-DB53-93CF-0CC8-F5B0CC74C6E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1193238179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52489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A41F8DC0-76D0-8840-4794-40095E1485F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40475124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522517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3A320BF0-2CB7-7307-F4DF-D200AD3CD99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1292418221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8084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4591F0AA-87FF-62FE-5D42-09693E23D32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1793975038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6650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road, dark&#10;&#10;Description automatically generated">
            <a:extLst>
              <a:ext uri="{FF2B5EF4-FFF2-40B4-BE49-F238E27FC236}">
                <a16:creationId xmlns:a16="http://schemas.microsoft.com/office/drawing/2014/main" id="{8D58678D-5B64-3781-4493-30D95C9EDAB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1595253458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709221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7268DF-0D1B-2D93-A94B-382F22D1D19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02541" y="2186099"/>
            <a:ext cx="1354138" cy="2730500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5400" b="1" kern="1200" dirty="0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01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02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03</a:t>
            </a:r>
            <a:endParaRPr lang="en-US" sz="1600" b="1">
              <a:solidFill>
                <a:srgbClr val="000B0B"/>
              </a:solidFill>
              <a:latin typeface="Avenir Next LT Pro" panose="020B0504020202020204" pitchFamily="34" charset="77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A9591AD-199E-A70A-9360-68820C39D0C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09681" y="2331426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  <a:p>
            <a:pPr lvl="0"/>
            <a:endParaRPr lang="en-US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7CF9CE85-3705-01D7-81C8-A9AD36741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09681" y="3209931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582B5B75-0F34-37CE-E770-B421C085D2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09681" y="4094298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96ED341-6B69-D776-D498-64B4BD4F405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811587" y="1493698"/>
            <a:ext cx="10971942" cy="552450"/>
          </a:xfrm>
        </p:spPr>
        <p:txBody>
          <a:bodyPr>
            <a:noAutofit/>
          </a:bodyPr>
          <a:lstStyle>
            <a:lvl1pPr>
              <a:defRPr sz="2200" b="1"/>
            </a:lvl1pPr>
            <a:lvl5pPr marL="682625" indent="0">
              <a:buNone/>
              <a:defRPr/>
            </a:lvl5pPr>
          </a:lstStyle>
          <a:p>
            <a:pPr lvl="0"/>
            <a:r>
              <a:rPr lang="en-US"/>
              <a:t>For Our Discussion Today</a:t>
            </a:r>
          </a:p>
        </p:txBody>
      </p:sp>
    </p:spTree>
    <p:extLst>
      <p:ext uri="{BB962C8B-B14F-4D97-AF65-F5344CB8AC3E}">
        <p14:creationId xmlns:p14="http://schemas.microsoft.com/office/powerpoint/2010/main" val="193518104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6650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road, dark&#10;&#10;Description automatically generated">
            <a:extLst>
              <a:ext uri="{FF2B5EF4-FFF2-40B4-BE49-F238E27FC236}">
                <a16:creationId xmlns:a16="http://schemas.microsoft.com/office/drawing/2014/main" id="{8D58678D-5B64-3781-4493-30D95C9EDA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090514116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dark blue bkgd">
    <p:bg>
      <p:bgPr>
        <a:solidFill>
          <a:srgbClr val="071E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181134875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blue b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1722120283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light blue bkg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107439445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righ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49290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BA45A60-5D16-E41D-32DF-B6C18EDF4E3C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2981046552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righ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43396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252A3CD-9F27-5AE1-225C-3361E5B5BB61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249327096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lef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002991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10" name="Picture 9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D46FC3E1-FCFE-4BFC-896E-BE93A86F066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400942"/>
            <a:ext cx="616252" cy="26251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7BF1FFD-372D-1C59-527C-57A4B18E07F8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1197552253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lef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022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9" name="Picture 8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8E76424F-251D-91B3-502B-FFA88D29D54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396759"/>
            <a:ext cx="616252" cy="26251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3C5A66D-ACCA-FCA5-BB7A-6090A9490304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58833107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330182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/>
        </p:nvSpPr>
        <p:spPr>
          <a:xfrm>
            <a:off x="8839200" y="3"/>
            <a:ext cx="3352800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343697" y="1608083"/>
            <a:ext cx="2238704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730469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Case Study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396759"/>
            <a:ext cx="620111" cy="26251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3EBAC9E-9340-B35E-11EE-6AB60D024A56}"/>
              </a:ext>
            </a:extLst>
          </p:cNvPr>
          <p:cNvSpPr txBox="1"/>
          <p:nvPr/>
        </p:nvSpPr>
        <p:spPr>
          <a:xfrm>
            <a:off x="11267590" y="6447969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E66CF8F-5A50-7E72-6C38-E2CAFD8EE8C3}"/>
              </a:ext>
            </a:extLst>
          </p:cNvPr>
          <p:cNvSpPr txBox="1"/>
          <p:nvPr/>
        </p:nvSpPr>
        <p:spPr>
          <a:xfrm>
            <a:off x="620110" y="6709205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238605095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Slide blue dots bkdg">
  <p:cSld name="8_Title Slide blue dots bkdg">
    <p:bg>
      <p:bgPr>
        <a:solidFill>
          <a:schemeClr val="accent1"/>
        </a:solidFill>
        <a:effectLst/>
      </p:bgPr>
    </p:bg>
    <p:spTree>
      <p:nvGrpSpPr>
        <p:cNvPr id="1" name="Shape 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FF7E94AA-0537-A5DE-5CD9-4035382033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126500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95" imgH="396" progId="TCLayout.ActiveDocument.1">
                  <p:embed/>
                </p:oleObj>
              </mc:Choice>
              <mc:Fallback>
                <p:oleObj name="think-cell Slide" r:id="rId3" imgW="395" imgH="396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FF7E94AA-0537-A5DE-5CD9-4035382033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05" name="Google Shape;705;p52" descr="A picture containing text, night, road, dark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706" name="Google Shape;706;p52"/>
          <p:cNvSpPr txBox="1"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Avenir"/>
              <a:buNone/>
              <a:defRPr sz="3600">
                <a:solidFill>
                  <a:schemeClr val="lt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" name="Google Shape;707;p52"/>
          <p:cNvSpPr txBox="1">
            <a:spLocks noGrp="1"/>
          </p:cNvSpPr>
          <p:nvPr>
            <p:ph type="body" idx="1"/>
          </p:nvPr>
        </p:nvSpPr>
        <p:spPr>
          <a:xfrm>
            <a:off x="1520386" y="3998279"/>
            <a:ext cx="4586287" cy="323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0">
                <a:solidFill>
                  <a:schemeClr val="lt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o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−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8" name="Google Shape;708;p52"/>
          <p:cNvSpPr txBox="1">
            <a:spLocks noGrp="1"/>
          </p:cNvSpPr>
          <p:nvPr>
            <p:ph type="subTitle" idx="2"/>
          </p:nvPr>
        </p:nvSpPr>
        <p:spPr>
          <a:xfrm>
            <a:off x="1516830" y="3444432"/>
            <a:ext cx="9139234" cy="2979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2200"/>
              <a:buNone/>
              <a:defRPr sz="2200" b="0">
                <a:solidFill>
                  <a:schemeClr val="lt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lvl="1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lvl="2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o"/>
              <a:defRPr/>
            </a:lvl3pPr>
            <a:lvl4pPr lvl="3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−"/>
              <a:defRPr/>
            </a:lvl4pPr>
            <a:lvl5pPr lvl="4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09" name="Google Shape;709;p52"/>
          <p:cNvGrpSpPr/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</p:grpSpPr>
        <p:sp>
          <p:nvSpPr>
            <p:cNvPr id="710" name="Google Shape;710;p52"/>
            <p:cNvSpPr/>
            <p:nvPr/>
          </p:nvSpPr>
          <p:spPr>
            <a:xfrm>
              <a:off x="1885951" y="438150"/>
              <a:ext cx="60325" cy="63500"/>
            </a:xfrm>
            <a:custGeom>
              <a:avLst/>
              <a:gdLst/>
              <a:ahLst/>
              <a:cxnLst/>
              <a:rect l="l" t="t" r="r" b="b"/>
              <a:pathLst>
                <a:path w="73" h="78" extrusionOk="0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11" name="Google Shape;711;p52"/>
            <p:cNvSpPr/>
            <p:nvPr/>
          </p:nvSpPr>
          <p:spPr>
            <a:xfrm>
              <a:off x="1152526" y="414338"/>
              <a:ext cx="74613" cy="87313"/>
            </a:xfrm>
            <a:custGeom>
              <a:avLst/>
              <a:gdLst/>
              <a:ahLst/>
              <a:cxnLst/>
              <a:rect l="l" t="t" r="r" b="b"/>
              <a:pathLst>
                <a:path w="89" h="106" extrusionOk="0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12" name="Google Shape;712;p52"/>
            <p:cNvSpPr/>
            <p:nvPr/>
          </p:nvSpPr>
          <p:spPr>
            <a:xfrm>
              <a:off x="1246188" y="436563"/>
              <a:ext cx="34925" cy="63500"/>
            </a:xfrm>
            <a:custGeom>
              <a:avLst/>
              <a:gdLst/>
              <a:ahLst/>
              <a:cxnLst/>
              <a:rect l="l" t="t" r="r" b="b"/>
              <a:pathLst>
                <a:path w="43" h="77" extrusionOk="0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13" name="Google Shape;713;p52"/>
            <p:cNvSpPr/>
            <p:nvPr/>
          </p:nvSpPr>
          <p:spPr>
            <a:xfrm>
              <a:off x="1284288" y="438150"/>
              <a:ext cx="60325" cy="63500"/>
            </a:xfrm>
            <a:custGeom>
              <a:avLst/>
              <a:gdLst/>
              <a:ahLst/>
              <a:cxnLst/>
              <a:rect l="l" t="t" r="r" b="b"/>
              <a:pathLst>
                <a:path w="72" h="78" extrusionOk="0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14" name="Google Shape;714;p52"/>
            <p:cNvSpPr/>
            <p:nvPr/>
          </p:nvSpPr>
          <p:spPr>
            <a:xfrm>
              <a:off x="1350963" y="438150"/>
              <a:ext cx="90488" cy="61913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15" name="Google Shape;715;p52"/>
            <p:cNvSpPr/>
            <p:nvPr/>
          </p:nvSpPr>
          <p:spPr>
            <a:xfrm>
              <a:off x="1446213" y="422275"/>
              <a:ext cx="38100" cy="79375"/>
            </a:xfrm>
            <a:custGeom>
              <a:avLst/>
              <a:gdLst/>
              <a:ahLst/>
              <a:cxnLst/>
              <a:rect l="l" t="t" r="r" b="b"/>
              <a:pathLst>
                <a:path w="46" h="97" extrusionOk="0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16" name="Google Shape;716;p52"/>
            <p:cNvSpPr/>
            <p:nvPr/>
          </p:nvSpPr>
          <p:spPr>
            <a:xfrm>
              <a:off x="1497013" y="412750"/>
              <a:ext cx="52388" cy="87313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17" name="Google Shape;717;p52"/>
            <p:cNvSpPr/>
            <p:nvPr/>
          </p:nvSpPr>
          <p:spPr>
            <a:xfrm>
              <a:off x="1581151" y="415925"/>
              <a:ext cx="77788" cy="84138"/>
            </a:xfrm>
            <a:custGeom>
              <a:avLst/>
              <a:gdLst/>
              <a:ahLst/>
              <a:cxnLst/>
              <a:rect l="l" t="t" r="r" b="b"/>
              <a:pathLst>
                <a:path w="49" h="53" extrusionOk="0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18" name="Google Shape;718;p52"/>
            <p:cNvSpPr/>
            <p:nvPr/>
          </p:nvSpPr>
          <p:spPr>
            <a:xfrm>
              <a:off x="1663701" y="412750"/>
              <a:ext cx="58738" cy="88900"/>
            </a:xfrm>
            <a:custGeom>
              <a:avLst/>
              <a:gdLst/>
              <a:ahLst/>
              <a:cxnLst/>
              <a:rect l="l" t="t" r="r" b="b"/>
              <a:pathLst>
                <a:path w="71" h="108" extrusionOk="0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19" name="Google Shape;719;p52"/>
            <p:cNvSpPr/>
            <p:nvPr/>
          </p:nvSpPr>
          <p:spPr>
            <a:xfrm>
              <a:off x="1733551" y="438150"/>
              <a:ext cx="60325" cy="61913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20" name="Google Shape;720;p52"/>
            <p:cNvSpPr/>
            <p:nvPr/>
          </p:nvSpPr>
          <p:spPr>
            <a:xfrm>
              <a:off x="1801813" y="411163"/>
              <a:ext cx="15875" cy="14288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21" name="Google Shape;721;p52"/>
            <p:cNvSpPr/>
            <p:nvPr/>
          </p:nvSpPr>
          <p:spPr>
            <a:xfrm>
              <a:off x="1804988" y="438150"/>
              <a:ext cx="11113" cy="6191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22" name="Google Shape;722;p52"/>
            <p:cNvSpPr/>
            <p:nvPr/>
          </p:nvSpPr>
          <p:spPr>
            <a:xfrm>
              <a:off x="1828801" y="436563"/>
              <a:ext cx="47625" cy="65088"/>
            </a:xfrm>
            <a:custGeom>
              <a:avLst/>
              <a:gdLst/>
              <a:ahLst/>
              <a:cxnLst/>
              <a:rect l="l" t="t" r="r" b="b"/>
              <a:pathLst>
                <a:path w="59" h="79" extrusionOk="0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23" name="Google Shape;723;p52"/>
            <p:cNvSpPr/>
            <p:nvPr/>
          </p:nvSpPr>
          <p:spPr>
            <a:xfrm>
              <a:off x="1960563" y="436563"/>
              <a:ext cx="36513" cy="63500"/>
            </a:xfrm>
            <a:custGeom>
              <a:avLst/>
              <a:gdLst/>
              <a:ahLst/>
              <a:cxnLst/>
              <a:rect l="l" t="t" r="r" b="b"/>
              <a:pathLst>
                <a:path w="43" h="77" extrusionOk="0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24" name="Google Shape;724;p52"/>
            <p:cNvSpPr/>
            <p:nvPr/>
          </p:nvSpPr>
          <p:spPr>
            <a:xfrm>
              <a:off x="2000251" y="438150"/>
              <a:ext cx="58738" cy="85725"/>
            </a:xfrm>
            <a:custGeom>
              <a:avLst/>
              <a:gdLst/>
              <a:ahLst/>
              <a:cxnLst/>
              <a:rect l="l" t="t" r="r" b="b"/>
              <a:pathLst>
                <a:path w="72" h="103" extrusionOk="0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25" name="Google Shape;725;p52"/>
            <p:cNvSpPr/>
            <p:nvPr/>
          </p:nvSpPr>
          <p:spPr>
            <a:xfrm>
              <a:off x="1547813" y="-96838"/>
              <a:ext cx="352425" cy="422275"/>
            </a:xfrm>
            <a:custGeom>
              <a:avLst/>
              <a:gdLst/>
              <a:ahLst/>
              <a:cxnLst/>
              <a:rect l="l" t="t" r="r" b="b"/>
              <a:pathLst>
                <a:path w="425" h="510" extrusionOk="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26" name="Google Shape;726;p52"/>
            <p:cNvSpPr/>
            <p:nvPr/>
          </p:nvSpPr>
          <p:spPr>
            <a:xfrm>
              <a:off x="1139826" y="-103188"/>
              <a:ext cx="347663" cy="436563"/>
            </a:xfrm>
            <a:custGeom>
              <a:avLst/>
              <a:gdLst/>
              <a:ahLst/>
              <a:cxnLst/>
              <a:rect l="l" t="t" r="r" b="b"/>
              <a:pathLst>
                <a:path w="420" h="527" extrusionOk="0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27" name="Google Shape;727;p52"/>
            <p:cNvSpPr/>
            <p:nvPr/>
          </p:nvSpPr>
          <p:spPr>
            <a:xfrm>
              <a:off x="1968501" y="-96838"/>
              <a:ext cx="88900" cy="422275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28" name="Google Shape;728;p52"/>
            <p:cNvSpPr/>
            <p:nvPr/>
          </p:nvSpPr>
          <p:spPr>
            <a:xfrm>
              <a:off x="2498726" y="-31750"/>
              <a:ext cx="93663" cy="112713"/>
            </a:xfrm>
            <a:custGeom>
              <a:avLst/>
              <a:gdLst/>
              <a:ahLst/>
              <a:cxnLst/>
              <a:rect l="l" t="t" r="r" b="b"/>
              <a:pathLst>
                <a:path w="113" h="136" extrusionOk="0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29" name="Google Shape;729;p52"/>
            <p:cNvSpPr/>
            <p:nvPr/>
          </p:nvSpPr>
          <p:spPr>
            <a:xfrm>
              <a:off x="2611438" y="-3175"/>
              <a:ext cx="47625" cy="84138"/>
            </a:xfrm>
            <a:custGeom>
              <a:avLst/>
              <a:gdLst/>
              <a:ahLst/>
              <a:cxnLst/>
              <a:rect l="l" t="t" r="r" b="b"/>
              <a:pathLst>
                <a:path w="57" h="101" extrusionOk="0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30" name="Google Shape;730;p52"/>
            <p:cNvSpPr/>
            <p:nvPr/>
          </p:nvSpPr>
          <p:spPr>
            <a:xfrm>
              <a:off x="2670176" y="-36513"/>
              <a:ext cx="20638" cy="117475"/>
            </a:xfrm>
            <a:custGeom>
              <a:avLst/>
              <a:gdLst/>
              <a:ahLst/>
              <a:cxnLst/>
              <a:rect l="l" t="t" r="r" b="b"/>
              <a:pathLst>
                <a:path w="25" h="143" extrusionOk="0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31" name="Google Shape;731;p52"/>
            <p:cNvSpPr/>
            <p:nvPr/>
          </p:nvSpPr>
          <p:spPr>
            <a:xfrm>
              <a:off x="2701926" y="-1588"/>
              <a:ext cx="80963" cy="8255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32" name="Google Shape;732;p52"/>
            <p:cNvSpPr/>
            <p:nvPr/>
          </p:nvSpPr>
          <p:spPr>
            <a:xfrm>
              <a:off x="2789238" y="-3175"/>
              <a:ext cx="74613" cy="85725"/>
            </a:xfrm>
            <a:custGeom>
              <a:avLst/>
              <a:gdLst/>
              <a:ahLst/>
              <a:cxnLst/>
              <a:rect l="l" t="t" r="r" b="b"/>
              <a:pathLst>
                <a:path w="90" h="103" extrusionOk="0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33" name="Google Shape;733;p52"/>
            <p:cNvSpPr/>
            <p:nvPr/>
          </p:nvSpPr>
          <p:spPr>
            <a:xfrm>
              <a:off x="2882901" y="-3175"/>
              <a:ext cx="68263" cy="84138"/>
            </a:xfrm>
            <a:custGeom>
              <a:avLst/>
              <a:gdLst/>
              <a:ahLst/>
              <a:cxnLst/>
              <a:rect l="l" t="t" r="r" b="b"/>
              <a:pathLst>
                <a:path w="84" h="101" extrusionOk="0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34" name="Google Shape;734;p52"/>
            <p:cNvSpPr/>
            <p:nvPr/>
          </p:nvSpPr>
          <p:spPr>
            <a:xfrm>
              <a:off x="3006726" y="-34925"/>
              <a:ext cx="79375" cy="117475"/>
            </a:xfrm>
            <a:custGeom>
              <a:avLst/>
              <a:gdLst/>
              <a:ahLst/>
              <a:cxnLst/>
              <a:rect l="l" t="t" r="r" b="b"/>
              <a:pathLst>
                <a:path w="95" h="142" extrusionOk="0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35" name="Google Shape;735;p52"/>
            <p:cNvSpPr/>
            <p:nvPr/>
          </p:nvSpPr>
          <p:spPr>
            <a:xfrm>
              <a:off x="3094038" y="-1588"/>
              <a:ext cx="79375" cy="114300"/>
            </a:xfrm>
            <a:custGeom>
              <a:avLst/>
              <a:gdLst/>
              <a:ahLst/>
              <a:cxnLst/>
              <a:rect l="l" t="t" r="r" b="b"/>
              <a:pathLst>
                <a:path w="96" h="136" extrusionOk="0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36" name="Google Shape;736;p52"/>
            <p:cNvSpPr/>
            <p:nvPr/>
          </p:nvSpPr>
          <p:spPr>
            <a:xfrm>
              <a:off x="3219451" y="-31750"/>
              <a:ext cx="17463" cy="11271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37" name="Google Shape;737;p52"/>
            <p:cNvSpPr/>
            <p:nvPr/>
          </p:nvSpPr>
          <p:spPr>
            <a:xfrm>
              <a:off x="3263901" y="-3175"/>
              <a:ext cx="69850" cy="84138"/>
            </a:xfrm>
            <a:custGeom>
              <a:avLst/>
              <a:gdLst/>
              <a:ahLst/>
              <a:cxnLst/>
              <a:rect l="l" t="t" r="r" b="b"/>
              <a:pathLst>
                <a:path w="84" h="101" extrusionOk="0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38" name="Google Shape;738;p52"/>
            <p:cNvSpPr/>
            <p:nvPr/>
          </p:nvSpPr>
          <p:spPr>
            <a:xfrm>
              <a:off x="3349626" y="-3175"/>
              <a:ext cx="63500" cy="85725"/>
            </a:xfrm>
            <a:custGeom>
              <a:avLst/>
              <a:gdLst/>
              <a:ahLst/>
              <a:cxnLst/>
              <a:rect l="l" t="t" r="r" b="b"/>
              <a:pathLst>
                <a:path w="78" h="103" extrusionOk="0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39" name="Google Shape;739;p52"/>
            <p:cNvSpPr/>
            <p:nvPr/>
          </p:nvSpPr>
          <p:spPr>
            <a:xfrm>
              <a:off x="3429001" y="-36513"/>
              <a:ext cx="20638" cy="117475"/>
            </a:xfrm>
            <a:custGeom>
              <a:avLst/>
              <a:gdLst/>
              <a:ahLst/>
              <a:cxnLst/>
              <a:rect l="l" t="t" r="r" b="b"/>
              <a:pathLst>
                <a:path w="26" h="143" extrusionOk="0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40" name="Google Shape;740;p52"/>
            <p:cNvSpPr/>
            <p:nvPr/>
          </p:nvSpPr>
          <p:spPr>
            <a:xfrm>
              <a:off x="3465513" y="-3175"/>
              <a:ext cx="77788" cy="115888"/>
            </a:xfrm>
            <a:custGeom>
              <a:avLst/>
              <a:gdLst/>
              <a:ahLst/>
              <a:cxnLst/>
              <a:rect l="l" t="t" r="r" b="b"/>
              <a:pathLst>
                <a:path w="94" h="138" extrusionOk="0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41" name="Google Shape;741;p52"/>
            <p:cNvSpPr/>
            <p:nvPr/>
          </p:nvSpPr>
          <p:spPr>
            <a:xfrm>
              <a:off x="3568701" y="-34925"/>
              <a:ext cx="69850" cy="115888"/>
            </a:xfrm>
            <a:custGeom>
              <a:avLst/>
              <a:gdLst/>
              <a:ahLst/>
              <a:cxnLst/>
              <a:rect l="l" t="t" r="r" b="b"/>
              <a:pathLst>
                <a:path w="85" h="141" extrusionOk="0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42" name="Google Shape;742;p52"/>
            <p:cNvSpPr/>
            <p:nvPr/>
          </p:nvSpPr>
          <p:spPr>
            <a:xfrm>
              <a:off x="3654426" y="-23813"/>
              <a:ext cx="50800" cy="106363"/>
            </a:xfrm>
            <a:custGeom>
              <a:avLst/>
              <a:gdLst/>
              <a:ahLst/>
              <a:cxnLst/>
              <a:rect l="l" t="t" r="r" b="b"/>
              <a:pathLst>
                <a:path w="61" h="128" extrusionOk="0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43" name="Google Shape;743;p52"/>
            <p:cNvSpPr/>
            <p:nvPr/>
          </p:nvSpPr>
          <p:spPr>
            <a:xfrm>
              <a:off x="3711576" y="-3175"/>
              <a:ext cx="63500" cy="85725"/>
            </a:xfrm>
            <a:custGeom>
              <a:avLst/>
              <a:gdLst/>
              <a:ahLst/>
              <a:cxnLst/>
              <a:rect l="l" t="t" r="r" b="b"/>
              <a:pathLst>
                <a:path w="78" h="103" extrusionOk="0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44" name="Google Shape;744;p52"/>
            <p:cNvSpPr/>
            <p:nvPr/>
          </p:nvSpPr>
          <p:spPr>
            <a:xfrm>
              <a:off x="2498726" y="157163"/>
              <a:ext cx="93663" cy="112713"/>
            </a:xfrm>
            <a:custGeom>
              <a:avLst/>
              <a:gdLst/>
              <a:ahLst/>
              <a:cxnLst/>
              <a:rect l="l" t="t" r="r" b="b"/>
              <a:pathLst>
                <a:path w="113" h="136" extrusionOk="0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45" name="Google Shape;745;p52"/>
            <p:cNvSpPr/>
            <p:nvPr/>
          </p:nvSpPr>
          <p:spPr>
            <a:xfrm>
              <a:off x="2605088" y="185738"/>
              <a:ext cx="74613" cy="85725"/>
            </a:xfrm>
            <a:custGeom>
              <a:avLst/>
              <a:gdLst/>
              <a:ahLst/>
              <a:cxnLst/>
              <a:rect l="l" t="t" r="r" b="b"/>
              <a:pathLst>
                <a:path w="90" h="103" extrusionOk="0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46" name="Google Shape;746;p52"/>
            <p:cNvSpPr/>
            <p:nvPr/>
          </p:nvSpPr>
          <p:spPr>
            <a:xfrm>
              <a:off x="2697163" y="153988"/>
              <a:ext cx="15875" cy="115888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47" name="Google Shape;747;p52"/>
            <p:cNvSpPr/>
            <p:nvPr/>
          </p:nvSpPr>
          <p:spPr>
            <a:xfrm>
              <a:off x="2736851" y="150813"/>
              <a:ext cx="20638" cy="119063"/>
            </a:xfrm>
            <a:custGeom>
              <a:avLst/>
              <a:gdLst/>
              <a:ahLst/>
              <a:cxnLst/>
              <a:rect l="l" t="t" r="r" b="b"/>
              <a:pathLst>
                <a:path w="25" h="144" extrusionOk="0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48" name="Google Shape;748;p52"/>
            <p:cNvSpPr/>
            <p:nvPr/>
          </p:nvSpPr>
          <p:spPr>
            <a:xfrm>
              <a:off x="2768601" y="188913"/>
              <a:ext cx="79375" cy="80963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49" name="Google Shape;749;p52"/>
            <p:cNvSpPr/>
            <p:nvPr/>
          </p:nvSpPr>
          <p:spPr>
            <a:xfrm>
              <a:off x="2855913" y="185738"/>
              <a:ext cx="74613" cy="85725"/>
            </a:xfrm>
            <a:custGeom>
              <a:avLst/>
              <a:gdLst/>
              <a:ahLst/>
              <a:cxnLst/>
              <a:rect l="l" t="t" r="r" b="b"/>
              <a:pathLst>
                <a:path w="90" h="103" extrusionOk="0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50" name="Google Shape;750;p52"/>
            <p:cNvSpPr/>
            <p:nvPr/>
          </p:nvSpPr>
          <p:spPr>
            <a:xfrm>
              <a:off x="2947988" y="185738"/>
              <a:ext cx="47625" cy="84138"/>
            </a:xfrm>
            <a:custGeom>
              <a:avLst/>
              <a:gdLst/>
              <a:ahLst/>
              <a:cxnLst/>
              <a:rect l="l" t="t" r="r" b="b"/>
              <a:pathLst>
                <a:path w="56" h="101" extrusionOk="0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51" name="Google Shape;751;p52"/>
            <p:cNvSpPr/>
            <p:nvPr/>
          </p:nvSpPr>
          <p:spPr>
            <a:xfrm>
              <a:off x="2998788" y="185738"/>
              <a:ext cx="74613" cy="85725"/>
            </a:xfrm>
            <a:custGeom>
              <a:avLst/>
              <a:gdLst/>
              <a:ahLst/>
              <a:cxnLst/>
              <a:rect l="l" t="t" r="r" b="b"/>
              <a:pathLst>
                <a:path w="90" h="103" extrusionOk="0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52" name="Google Shape;752;p52"/>
            <p:cNvSpPr/>
            <p:nvPr/>
          </p:nvSpPr>
          <p:spPr>
            <a:xfrm>
              <a:off x="3084513" y="153988"/>
              <a:ext cx="77788" cy="117475"/>
            </a:xfrm>
            <a:custGeom>
              <a:avLst/>
              <a:gdLst/>
              <a:ahLst/>
              <a:cxnLst/>
              <a:rect l="l" t="t" r="r" b="b"/>
              <a:pathLst>
                <a:path w="94" h="143" extrusionOk="0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53" name="Google Shape;753;p52"/>
            <p:cNvSpPr/>
            <p:nvPr/>
          </p:nvSpPr>
          <p:spPr>
            <a:xfrm>
              <a:off x="3209926" y="152400"/>
              <a:ext cx="53975" cy="117475"/>
            </a:xfrm>
            <a:custGeom>
              <a:avLst/>
              <a:gdLst/>
              <a:ahLst/>
              <a:cxnLst/>
              <a:rect l="l" t="t" r="r" b="b"/>
              <a:pathLst>
                <a:path w="64" h="142" extrusionOk="0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54" name="Google Shape;754;p52"/>
            <p:cNvSpPr/>
            <p:nvPr/>
          </p:nvSpPr>
          <p:spPr>
            <a:xfrm>
              <a:off x="3270251" y="185738"/>
              <a:ext cx="46038" cy="84138"/>
            </a:xfrm>
            <a:custGeom>
              <a:avLst/>
              <a:gdLst/>
              <a:ahLst/>
              <a:cxnLst/>
              <a:rect l="l" t="t" r="r" b="b"/>
              <a:pathLst>
                <a:path w="56" h="101" extrusionOk="0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55" name="Google Shape;755;p52"/>
            <p:cNvSpPr/>
            <p:nvPr/>
          </p:nvSpPr>
          <p:spPr>
            <a:xfrm>
              <a:off x="3321051" y="185738"/>
              <a:ext cx="79375" cy="85725"/>
            </a:xfrm>
            <a:custGeom>
              <a:avLst/>
              <a:gdLst/>
              <a:ahLst/>
              <a:cxnLst/>
              <a:rect l="l" t="t" r="r" b="b"/>
              <a:pathLst>
                <a:path w="96" h="102" extrusionOk="0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56" name="Google Shape;756;p52"/>
            <p:cNvSpPr/>
            <p:nvPr/>
          </p:nvSpPr>
          <p:spPr>
            <a:xfrm>
              <a:off x="3419476" y="185738"/>
              <a:ext cx="117475" cy="84138"/>
            </a:xfrm>
            <a:custGeom>
              <a:avLst/>
              <a:gdLst/>
              <a:ahLst/>
              <a:cxnLst/>
              <a:rect l="l" t="t" r="r" b="b"/>
              <a:pathLst>
                <a:path w="142" h="101" extrusionOk="0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57" name="Google Shape;757;p52"/>
            <p:cNvSpPr/>
            <p:nvPr/>
          </p:nvSpPr>
          <p:spPr>
            <a:xfrm>
              <a:off x="3594101" y="157163"/>
              <a:ext cx="69850" cy="112713"/>
            </a:xfrm>
            <a:custGeom>
              <a:avLst/>
              <a:gdLst/>
              <a:ahLst/>
              <a:cxnLst/>
              <a:rect l="l" t="t" r="r" b="b"/>
              <a:pathLst>
                <a:path w="44" h="71" extrusionOk="0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58" name="Google Shape;758;p52"/>
            <p:cNvSpPr/>
            <p:nvPr/>
          </p:nvSpPr>
          <p:spPr>
            <a:xfrm>
              <a:off x="3671888" y="188913"/>
              <a:ext cx="77788" cy="80963"/>
            </a:xfrm>
            <a:custGeom>
              <a:avLst/>
              <a:gdLst/>
              <a:ahLst/>
              <a:cxnLst/>
              <a:rect l="l" t="t" r="r" b="b"/>
              <a:pathLst>
                <a:path w="49" h="51" extrusionOk="0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59" name="Google Shape;759;p52"/>
            <p:cNvSpPr/>
            <p:nvPr/>
          </p:nvSpPr>
          <p:spPr>
            <a:xfrm>
              <a:off x="3763963" y="185738"/>
              <a:ext cx="77788" cy="114300"/>
            </a:xfrm>
            <a:custGeom>
              <a:avLst/>
              <a:gdLst/>
              <a:ahLst/>
              <a:cxnLst/>
              <a:rect l="l" t="t" r="r" b="b"/>
              <a:pathLst>
                <a:path w="94" h="136" extrusionOk="0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60" name="Google Shape;760;p52"/>
            <p:cNvSpPr/>
            <p:nvPr/>
          </p:nvSpPr>
          <p:spPr>
            <a:xfrm>
              <a:off x="3852863" y="185738"/>
              <a:ext cx="74613" cy="85725"/>
            </a:xfrm>
            <a:custGeom>
              <a:avLst/>
              <a:gdLst/>
              <a:ahLst/>
              <a:cxnLst/>
              <a:rect l="l" t="t" r="r" b="b"/>
              <a:pathLst>
                <a:path w="90" h="103" extrusionOk="0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61" name="Google Shape;761;p52"/>
            <p:cNvSpPr/>
            <p:nvPr/>
          </p:nvSpPr>
          <p:spPr>
            <a:xfrm>
              <a:off x="3946526" y="185738"/>
              <a:ext cx="47625" cy="84138"/>
            </a:xfrm>
            <a:custGeom>
              <a:avLst/>
              <a:gdLst/>
              <a:ahLst/>
              <a:cxnLst/>
              <a:rect l="l" t="t" r="r" b="b"/>
              <a:pathLst>
                <a:path w="57" h="101" extrusionOk="0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62" name="Google Shape;762;p52"/>
            <p:cNvSpPr/>
            <p:nvPr/>
          </p:nvSpPr>
          <p:spPr>
            <a:xfrm>
              <a:off x="4005263" y="150813"/>
              <a:ext cx="20638" cy="119063"/>
            </a:xfrm>
            <a:custGeom>
              <a:avLst/>
              <a:gdLst/>
              <a:ahLst/>
              <a:cxnLst/>
              <a:rect l="l" t="t" r="r" b="b"/>
              <a:pathLst>
                <a:path w="26" h="144" extrusionOk="0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63" name="Google Shape;763;p52"/>
            <p:cNvSpPr/>
            <p:nvPr/>
          </p:nvSpPr>
          <p:spPr>
            <a:xfrm>
              <a:off x="4041776" y="185738"/>
              <a:ext cx="74613" cy="85725"/>
            </a:xfrm>
            <a:custGeom>
              <a:avLst/>
              <a:gdLst/>
              <a:ahLst/>
              <a:cxnLst/>
              <a:rect l="l" t="t" r="r" b="b"/>
              <a:pathLst>
                <a:path w="90" h="103" extrusionOk="0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64" name="Google Shape;764;p52"/>
            <p:cNvSpPr/>
            <p:nvPr/>
          </p:nvSpPr>
          <p:spPr>
            <a:xfrm>
              <a:off x="4135438" y="185738"/>
              <a:ext cx="69850" cy="84138"/>
            </a:xfrm>
            <a:custGeom>
              <a:avLst/>
              <a:gdLst/>
              <a:ahLst/>
              <a:cxnLst/>
              <a:rect l="l" t="t" r="r" b="b"/>
              <a:pathLst>
                <a:path w="84" h="101" extrusionOk="0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65" name="Google Shape;765;p52"/>
            <p:cNvSpPr/>
            <p:nvPr/>
          </p:nvSpPr>
          <p:spPr>
            <a:xfrm>
              <a:off x="4221163" y="185738"/>
              <a:ext cx="71438" cy="85725"/>
            </a:xfrm>
            <a:custGeom>
              <a:avLst/>
              <a:gdLst/>
              <a:ahLst/>
              <a:cxnLst/>
              <a:rect l="l" t="t" r="r" b="b"/>
              <a:pathLst>
                <a:path w="86" h="103" extrusionOk="0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66" name="Google Shape;766;p52"/>
            <p:cNvSpPr/>
            <p:nvPr/>
          </p:nvSpPr>
          <p:spPr>
            <a:xfrm>
              <a:off x="4303713" y="185738"/>
              <a:ext cx="74613" cy="85725"/>
            </a:xfrm>
            <a:custGeom>
              <a:avLst/>
              <a:gdLst/>
              <a:ahLst/>
              <a:cxnLst/>
              <a:rect l="l" t="t" r="r" b="b"/>
              <a:pathLst>
                <a:path w="90" h="103" extrusionOk="0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67" name="Google Shape;767;p52"/>
            <p:cNvSpPr/>
            <p:nvPr/>
          </p:nvSpPr>
          <p:spPr>
            <a:xfrm>
              <a:off x="2271713" y="-269875"/>
              <a:ext cx="12700" cy="773113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68" name="Google Shape;768;p52"/>
            <p:cNvSpPr/>
            <p:nvPr/>
          </p:nvSpPr>
          <p:spPr>
            <a:xfrm>
              <a:off x="911226" y="-279400"/>
              <a:ext cx="119063" cy="12065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69" name="Google Shape;769;p52"/>
            <p:cNvSpPr/>
            <p:nvPr/>
          </p:nvSpPr>
          <p:spPr>
            <a:xfrm>
              <a:off x="752476" y="-269875"/>
              <a:ext cx="101600" cy="101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70" name="Google Shape;770;p52"/>
            <p:cNvSpPr/>
            <p:nvPr/>
          </p:nvSpPr>
          <p:spPr>
            <a:xfrm>
              <a:off x="919163" y="-103188"/>
              <a:ext cx="101600" cy="1016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71" name="Google Shape;771;p52"/>
            <p:cNvSpPr/>
            <p:nvPr/>
          </p:nvSpPr>
          <p:spPr>
            <a:xfrm>
              <a:off x="927101" y="53975"/>
              <a:ext cx="85725" cy="87313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72" name="Google Shape;772;p52"/>
            <p:cNvSpPr/>
            <p:nvPr/>
          </p:nvSpPr>
          <p:spPr>
            <a:xfrm>
              <a:off x="760413" y="-95250"/>
              <a:ext cx="87313" cy="87313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  <p:sp>
          <p:nvSpPr>
            <p:cNvPr id="773" name="Google Shape;773;p52"/>
            <p:cNvSpPr/>
            <p:nvPr/>
          </p:nvSpPr>
          <p:spPr>
            <a:xfrm>
              <a:off x="611188" y="-261938"/>
              <a:ext cx="85725" cy="87313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endParaRPr>
            </a:p>
          </p:txBody>
        </p:sp>
      </p:grpSp>
      <p:sp>
        <p:nvSpPr>
          <p:cNvPr id="774" name="Google Shape;774;p52"/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>
                <a:solidFill>
                  <a:schemeClr val="lt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rPr>
              <a:t>Includes content supplied by Sales Benchmark Index; Copyright © Sales Benchmark Index, 2023</a:t>
            </a:r>
            <a:endParaRPr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1997878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Full page Image">
  <p:cSld name="Full page Image"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37"/>
          <p:cNvSpPr>
            <a:spLocks noGrp="1"/>
          </p:cNvSpPr>
          <p:nvPr>
            <p:ph type="pic" idx="2"/>
          </p:nvPr>
        </p:nvSpPr>
        <p:spPr>
          <a:xfrm>
            <a:off x="0" y="0"/>
            <a:ext cx="12190413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</p:sp>
      <p:sp>
        <p:nvSpPr>
          <p:cNvPr id="426" name="Google Shape;426;p37"/>
          <p:cNvSpPr txBox="1">
            <a:spLocks noGrp="1"/>
          </p:cNvSpPr>
          <p:nvPr>
            <p:ph type="title"/>
          </p:nvPr>
        </p:nvSpPr>
        <p:spPr>
          <a:xfrm>
            <a:off x="612648" y="636625"/>
            <a:ext cx="10971212" cy="3600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Arial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" name="Google Shape;427;p37"/>
          <p:cNvSpPr txBox="1">
            <a:spLocks noGrp="1"/>
          </p:cNvSpPr>
          <p:nvPr>
            <p:ph type="body" idx="1"/>
          </p:nvPr>
        </p:nvSpPr>
        <p:spPr>
          <a:xfrm>
            <a:off x="612648" y="1295400"/>
            <a:ext cx="4463732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>
                <a:solidFill>
                  <a:schemeClr val="lt1"/>
                </a:solidFill>
              </a:defRPr>
            </a:lvl2pPr>
            <a:lvl3pPr marL="1371600" lvl="2" indent="-3302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600"/>
              <a:buChar char="•"/>
              <a:defRPr>
                <a:solidFill>
                  <a:schemeClr val="lt1"/>
                </a:solidFill>
              </a:defRPr>
            </a:lvl3pPr>
            <a:lvl4pPr marL="1828800" lvl="3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400"/>
              <a:buChar char="–"/>
              <a:defRPr>
                <a:solidFill>
                  <a:schemeClr val="lt1"/>
                </a:solidFill>
              </a:defRPr>
            </a:lvl4pPr>
            <a:lvl5pPr marL="2286000" lvl="4" indent="-30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00"/>
              <a:buChar char="•"/>
              <a:defRPr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8" name="Google Shape;428;p37"/>
          <p:cNvSpPr/>
          <p:nvPr/>
        </p:nvSpPr>
        <p:spPr>
          <a:xfrm>
            <a:off x="418346" y="-1"/>
            <a:ext cx="61714" cy="9239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" name="Google Shape;429;p37"/>
          <p:cNvSpPr txBox="1">
            <a:spLocks noGrp="1"/>
          </p:cNvSpPr>
          <p:nvPr>
            <p:ph type="sldNum" idx="12"/>
          </p:nvPr>
        </p:nvSpPr>
        <p:spPr>
          <a:xfrm>
            <a:off x="11459887" y="6335157"/>
            <a:ext cx="31242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0" lvl="0" indent="0" algn="l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l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l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l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l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l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l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l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l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0" name="Google Shape;430;p37"/>
          <p:cNvSpPr txBox="1">
            <a:spLocks noGrp="1"/>
          </p:cNvSpPr>
          <p:nvPr>
            <p:ph type="ftr" idx="11"/>
          </p:nvPr>
        </p:nvSpPr>
        <p:spPr>
          <a:xfrm>
            <a:off x="5673091" y="6335157"/>
            <a:ext cx="5680710" cy="1846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chemeClr val="lt1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09025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E5E5167-4121-4DFE-BB31-93B2708E55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" y="5092700"/>
            <a:ext cx="12192000" cy="17653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2B964-390E-4D76-9C5E-E60D482CA1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362" y="90487"/>
            <a:ext cx="10963275" cy="771526"/>
          </a:xfrm>
          <a:prstGeom prst="rect">
            <a:avLst/>
          </a:prstGeom>
        </p:spPr>
        <p:txBody>
          <a:bodyPr anchor="ctr"/>
          <a:lstStyle>
            <a:lvl1pPr algn="l">
              <a:defRPr sz="2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4FF6FD1-E4B5-4D9A-A47A-A1455205D6C6}"/>
              </a:ext>
            </a:extLst>
          </p:cNvPr>
          <p:cNvCxnSpPr>
            <a:cxnSpLocks/>
          </p:cNvCxnSpPr>
          <p:nvPr userDrawn="1"/>
        </p:nvCxnSpPr>
        <p:spPr>
          <a:xfrm>
            <a:off x="0" y="875340"/>
            <a:ext cx="12192000" cy="0"/>
          </a:xfrm>
          <a:prstGeom prst="line">
            <a:avLst/>
          </a:prstGeom>
          <a:ln w="19050">
            <a:solidFill>
              <a:srgbClr val="0C43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EC76747F-7A5E-41AB-9AD4-A696353B6A52}"/>
              </a:ext>
            </a:extLst>
          </p:cNvPr>
          <p:cNvSpPr txBox="1">
            <a:spLocks/>
          </p:cNvSpPr>
          <p:nvPr userDrawn="1"/>
        </p:nvSpPr>
        <p:spPr>
          <a:xfrm>
            <a:off x="9325389" y="6421437"/>
            <a:ext cx="2743200" cy="365125"/>
          </a:xfrm>
          <a:prstGeom prst="rect">
            <a:avLst/>
          </a:prstGeom>
        </p:spPr>
        <p:txBody>
          <a:bodyPr vert="horz" lIns="82296" tIns="41148" rIns="82296" bIns="4114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9728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1F0E71-5B55-0748-8AD9-7F0F742E1E0D}" type="slidenum">
              <a:rPr kumimoji="0" lang="en-US" sz="1080" b="1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09728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80" b="1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246871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709221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7268DF-0D1B-2D93-A94B-382F22D1D19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02541" y="2186099"/>
            <a:ext cx="1354138" cy="2730500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5400" b="1" kern="1200" dirty="0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01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02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03</a:t>
            </a:r>
            <a:endParaRPr lang="en-US" sz="1600" b="1">
              <a:solidFill>
                <a:srgbClr val="000B0B"/>
              </a:solidFill>
              <a:latin typeface="Avenir Next LT Pro" panose="020B0504020202020204" pitchFamily="34" charset="77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A9591AD-199E-A70A-9360-68820C39D0C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09681" y="2331426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  <a:p>
            <a:pPr lvl="0"/>
            <a:endParaRPr lang="en-US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7CF9CE85-3705-01D7-81C8-A9AD36741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09681" y="3209931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582B5B75-0F34-37CE-E770-B421C085D2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09681" y="4094298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96ED341-6B69-D776-D498-64B4BD4F405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811587" y="1493698"/>
            <a:ext cx="10971942" cy="552450"/>
          </a:xfrm>
        </p:spPr>
        <p:txBody>
          <a:bodyPr>
            <a:noAutofit/>
          </a:bodyPr>
          <a:lstStyle>
            <a:lvl1pPr>
              <a:defRPr sz="2200" b="1"/>
            </a:lvl1pPr>
            <a:lvl5pPr marL="682625" indent="0">
              <a:buNone/>
              <a:defRPr/>
            </a:lvl5pPr>
          </a:lstStyle>
          <a:p>
            <a:pPr lvl="0"/>
            <a:r>
              <a:rPr lang="en-US"/>
              <a:t>For Our Discussion Today</a:t>
            </a:r>
          </a:p>
        </p:txBody>
      </p:sp>
    </p:spTree>
    <p:extLst>
      <p:ext uri="{BB962C8B-B14F-4D97-AF65-F5344CB8AC3E}">
        <p14:creationId xmlns:p14="http://schemas.microsoft.com/office/powerpoint/2010/main" val="210430802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4069DB7-BD92-42FC-963A-F010D7F460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8083"/>
            <a:ext cx="10962290" cy="456411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1590933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3682264031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&amp; Call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599" y="1681163"/>
            <a:ext cx="7315199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7315199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9853615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F48D1AD9-A85C-CC9C-2379-A294B91BF4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421575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F48D1AD9-A85C-CC9C-2379-A294B91BF4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8541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5182129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3CF7D59-AB3D-3F5F-F8BE-608E38ACA20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00270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734B5B5-E169-82B3-4823-63269CF0A0C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0027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3368098328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3D2EAEA-4A1A-4BD0-AAA4-E823F3352FAE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455562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F1A95F98-B444-45B3-B26F-E3A566F5AD24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4455562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5735114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anel small text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30459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0110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0110" y="2510632"/>
            <a:ext cx="2564585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C178CED2-08EF-4CF6-A179-4392DD351445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3386316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3">
            <a:extLst>
              <a:ext uri="{FF2B5EF4-FFF2-40B4-BE49-F238E27FC236}">
                <a16:creationId xmlns:a16="http://schemas.microsoft.com/office/drawing/2014/main" id="{CB1AC188-4440-4EA7-A8C4-FD8FE5FF5D07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338631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EA1EBFA0-4A27-4371-8AF1-C2D421D12632}"/>
              </a:ext>
            </a:extLst>
          </p:cNvPr>
          <p:cNvSpPr>
            <a:spLocks noGrp="1"/>
          </p:cNvSpPr>
          <p:nvPr>
            <p:ph type="body" idx="17"/>
          </p:nvPr>
        </p:nvSpPr>
        <p:spPr>
          <a:xfrm>
            <a:off x="9007306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78971224-A4C3-4B38-8487-E75903A9B75C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900730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4F7C2B96-4B20-46A3-A648-DB8B6AEDC023}"/>
              </a:ext>
            </a:extLst>
          </p:cNvPr>
          <p:cNvSpPr>
            <a:spLocks noGrp="1"/>
          </p:cNvSpPr>
          <p:nvPr>
            <p:ph type="body" idx="19"/>
          </p:nvPr>
        </p:nvSpPr>
        <p:spPr>
          <a:xfrm>
            <a:off x="6235423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0E5215DC-8B13-45E7-AC26-B09A437B5B6E}"/>
              </a:ext>
            </a:extLst>
          </p:cNvPr>
          <p:cNvSpPr>
            <a:spLocks noGrp="1"/>
          </p:cNvSpPr>
          <p:nvPr>
            <p:ph sz="half" idx="20"/>
          </p:nvPr>
        </p:nvSpPr>
        <p:spPr>
          <a:xfrm>
            <a:off x="6241099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842590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250294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9" name="Group 78">
            <a:extLst>
              <a:ext uri="{FF2B5EF4-FFF2-40B4-BE49-F238E27FC236}">
                <a16:creationId xmlns:a16="http://schemas.microsoft.com/office/drawing/2014/main" id="{B328026A-8319-44BC-B6B3-8D0A2B5E39A0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702214" y="780933"/>
            <a:ext cx="3494345" cy="745107"/>
            <a:chOff x="611188" y="-279400"/>
            <a:chExt cx="3767138" cy="803275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AB780836-0EA1-4764-9C48-1217D0B297D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06E5C381-914B-47AA-AE2B-28A2392478C7}"/>
                </a:ext>
              </a:extLst>
            </p:cNvPr>
            <p:cNvSpPr>
              <a:spLocks/>
            </p:cNvSpPr>
            <p:nvPr/>
          </p:nvSpPr>
          <p:spPr bwMode="gray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B0DBDE80-DF7D-4696-AE00-4FF472F4B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DAEE8C0-239A-4F5F-A01A-65BD5D44AA1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4E68502-6F50-4E7B-AF1B-50A9EB649BDA}"/>
                </a:ext>
              </a:extLst>
            </p:cNvPr>
            <p:cNvSpPr>
              <a:spLocks/>
            </p:cNvSpPr>
            <p:nvPr/>
          </p:nvSpPr>
          <p:spPr bwMode="gray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0B294D58-DE2D-4091-BE0A-48E0C4BB11EB}"/>
                </a:ext>
              </a:extLst>
            </p:cNvPr>
            <p:cNvSpPr>
              <a:spLocks/>
            </p:cNvSpPr>
            <p:nvPr/>
          </p:nvSpPr>
          <p:spPr bwMode="gray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0326E64D-04ED-4ABB-93E4-447EB91A43C8}"/>
                </a:ext>
              </a:extLst>
            </p:cNvPr>
            <p:cNvSpPr>
              <a:spLocks/>
            </p:cNvSpPr>
            <p:nvPr/>
          </p:nvSpPr>
          <p:spPr bwMode="gray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B424A6A0-9FD6-41E0-A6B5-44DACE49A6D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0B3F0C38-DC97-4CD1-984E-7572735440B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6350261F-44E5-4C95-AA87-2DB3FC7643F6}"/>
                </a:ext>
              </a:extLst>
            </p:cNvPr>
            <p:cNvSpPr>
              <a:spLocks/>
            </p:cNvSpPr>
            <p:nvPr/>
          </p:nvSpPr>
          <p:spPr bwMode="gray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5AB7FC7D-55F6-4FAD-8462-71A4B975343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7">
              <a:extLst>
                <a:ext uri="{FF2B5EF4-FFF2-40B4-BE49-F238E27FC236}">
                  <a16:creationId xmlns:a16="http://schemas.microsoft.com/office/drawing/2014/main" id="{4BDA452B-8283-4B2A-A8D4-25BB7CF8BAA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804988" y="438150"/>
              <a:ext cx="11113" cy="619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57C01BEE-E1C7-4682-8761-33473C67DB6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6ADD09EB-6CBD-4B56-B289-F1F1B730C703}"/>
                </a:ext>
              </a:extLst>
            </p:cNvPr>
            <p:cNvSpPr>
              <a:spLocks/>
            </p:cNvSpPr>
            <p:nvPr/>
          </p:nvSpPr>
          <p:spPr bwMode="gray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A7F46E3E-21DB-440A-836C-161975F9644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05C7460C-2718-41A8-B766-0DB3ABA769E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2383DB17-5CC3-49DC-A0C6-BE7B8C2DC75A}"/>
                </a:ext>
              </a:extLst>
            </p:cNvPr>
            <p:cNvSpPr>
              <a:spLocks/>
            </p:cNvSpPr>
            <p:nvPr/>
          </p:nvSpPr>
          <p:spPr bwMode="gray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3">
              <a:extLst>
                <a:ext uri="{FF2B5EF4-FFF2-40B4-BE49-F238E27FC236}">
                  <a16:creationId xmlns:a16="http://schemas.microsoft.com/office/drawing/2014/main" id="{8F9BA604-1770-430B-A304-132F8EA6926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968501" y="-96838"/>
              <a:ext cx="88900" cy="422275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9CA311BE-EAED-478B-98A4-BF498FEC0E8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B0E85FD-D0E6-43B5-9382-FF5952C2CFF2}"/>
                </a:ext>
              </a:extLst>
            </p:cNvPr>
            <p:cNvSpPr>
              <a:spLocks/>
            </p:cNvSpPr>
            <p:nvPr/>
          </p:nvSpPr>
          <p:spPr bwMode="gray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5FB98D20-7032-4D26-B1F1-7EA34F0B31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2E699044-1520-4F88-8A17-6CF62388039A}"/>
                </a:ext>
              </a:extLst>
            </p:cNvPr>
            <p:cNvSpPr>
              <a:spLocks/>
            </p:cNvSpPr>
            <p:nvPr/>
          </p:nvSpPr>
          <p:spPr bwMode="gray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70DF0DD4-928C-48C0-BC35-CF6EED8953B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B1B76DE3-C2A7-4A83-B953-1F33FCA64DA4}"/>
                </a:ext>
              </a:extLst>
            </p:cNvPr>
            <p:cNvSpPr>
              <a:spLocks/>
            </p:cNvSpPr>
            <p:nvPr/>
          </p:nvSpPr>
          <p:spPr bwMode="gray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F7EEDA81-C08A-4DC4-8FF5-D29833551A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74011A3E-5D81-44C1-81C8-0E9C3D1613F8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2">
              <a:extLst>
                <a:ext uri="{FF2B5EF4-FFF2-40B4-BE49-F238E27FC236}">
                  <a16:creationId xmlns:a16="http://schemas.microsoft.com/office/drawing/2014/main" id="{B85124B3-6C21-4594-A9A6-59A2C470C132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219451" y="-31750"/>
              <a:ext cx="17463" cy="1127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0C47C8D2-EDBD-422C-BAD0-54C40A72FBD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A40CB4FE-CD15-4C2F-9494-477D01BCD62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8578F2B6-A484-465A-8C41-7F0832C6D5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BA0B863B-99FA-4614-A890-EF612AA0C02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7">
              <a:extLst>
                <a:ext uri="{FF2B5EF4-FFF2-40B4-BE49-F238E27FC236}">
                  <a16:creationId xmlns:a16="http://schemas.microsoft.com/office/drawing/2014/main" id="{8BF3FDF6-9666-4930-96E4-BC4E609DB24D}"/>
                </a:ext>
              </a:extLst>
            </p:cNvPr>
            <p:cNvSpPr>
              <a:spLocks/>
            </p:cNvSpPr>
            <p:nvPr/>
          </p:nvSpPr>
          <p:spPr bwMode="gray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097DB741-0174-4445-ACF0-2E111BD1044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5339DFA6-7C0F-49F2-B455-8F6C2763AFB1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0EB02563-F1E0-4B91-8A08-45117DF2EC9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906C1324-2438-4CB8-B14E-FFDF0537B30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42">
              <a:extLst>
                <a:ext uri="{FF2B5EF4-FFF2-40B4-BE49-F238E27FC236}">
                  <a16:creationId xmlns:a16="http://schemas.microsoft.com/office/drawing/2014/main" id="{BEAF57B2-015F-40B8-AF84-515E59FF7B1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697163" y="153988"/>
              <a:ext cx="15875" cy="115888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CF6638C6-5E94-43FF-B8CB-2E4C6C89757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4">
              <a:extLst>
                <a:ext uri="{FF2B5EF4-FFF2-40B4-BE49-F238E27FC236}">
                  <a16:creationId xmlns:a16="http://schemas.microsoft.com/office/drawing/2014/main" id="{E43F4615-1DA6-4F95-A77B-12A91752972F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5">
              <a:extLst>
                <a:ext uri="{FF2B5EF4-FFF2-40B4-BE49-F238E27FC236}">
                  <a16:creationId xmlns:a16="http://schemas.microsoft.com/office/drawing/2014/main" id="{A31BF1F7-BE07-47E9-94AB-5CCD46FF8A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6">
              <a:extLst>
                <a:ext uri="{FF2B5EF4-FFF2-40B4-BE49-F238E27FC236}">
                  <a16:creationId xmlns:a16="http://schemas.microsoft.com/office/drawing/2014/main" id="{3A22ADA2-4714-4C31-B6E5-7A6DE6B2A6E3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7">
              <a:extLst>
                <a:ext uri="{FF2B5EF4-FFF2-40B4-BE49-F238E27FC236}">
                  <a16:creationId xmlns:a16="http://schemas.microsoft.com/office/drawing/2014/main" id="{C31B1364-FEB4-4067-808C-3AB6A9DBEC0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8">
              <a:extLst>
                <a:ext uri="{FF2B5EF4-FFF2-40B4-BE49-F238E27FC236}">
                  <a16:creationId xmlns:a16="http://schemas.microsoft.com/office/drawing/2014/main" id="{0058F51C-6920-4633-BD74-B7B7F911541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9">
              <a:extLst>
                <a:ext uri="{FF2B5EF4-FFF2-40B4-BE49-F238E27FC236}">
                  <a16:creationId xmlns:a16="http://schemas.microsoft.com/office/drawing/2014/main" id="{0E426658-42CE-4CFA-9C79-3A40251C8A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0">
              <a:extLst>
                <a:ext uri="{FF2B5EF4-FFF2-40B4-BE49-F238E27FC236}">
                  <a16:creationId xmlns:a16="http://schemas.microsoft.com/office/drawing/2014/main" id="{8B1D0F47-BA80-466B-890A-7AFAA0992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1">
              <a:extLst>
                <a:ext uri="{FF2B5EF4-FFF2-40B4-BE49-F238E27FC236}">
                  <a16:creationId xmlns:a16="http://schemas.microsoft.com/office/drawing/2014/main" id="{9CC49CFE-C30A-45D7-9150-7EE856DA7C2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A40FE52E-7390-4224-981F-5B9B6DC75BAE}"/>
                </a:ext>
              </a:extLst>
            </p:cNvPr>
            <p:cNvSpPr>
              <a:spLocks/>
            </p:cNvSpPr>
            <p:nvPr/>
          </p:nvSpPr>
          <p:spPr bwMode="gray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3">
              <a:extLst>
                <a:ext uri="{FF2B5EF4-FFF2-40B4-BE49-F238E27FC236}">
                  <a16:creationId xmlns:a16="http://schemas.microsoft.com/office/drawing/2014/main" id="{225F0FE3-9380-41E3-A971-A1DC24E451B0}"/>
                </a:ext>
              </a:extLst>
            </p:cNvPr>
            <p:cNvSpPr>
              <a:spLocks/>
            </p:cNvSpPr>
            <p:nvPr/>
          </p:nvSpPr>
          <p:spPr bwMode="gray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4">
              <a:extLst>
                <a:ext uri="{FF2B5EF4-FFF2-40B4-BE49-F238E27FC236}">
                  <a16:creationId xmlns:a16="http://schemas.microsoft.com/office/drawing/2014/main" id="{6AA00411-4F40-4847-97A9-4AB47DD95393}"/>
                </a:ext>
              </a:extLst>
            </p:cNvPr>
            <p:cNvSpPr>
              <a:spLocks/>
            </p:cNvSpPr>
            <p:nvPr/>
          </p:nvSpPr>
          <p:spPr bwMode="gray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5">
              <a:extLst>
                <a:ext uri="{FF2B5EF4-FFF2-40B4-BE49-F238E27FC236}">
                  <a16:creationId xmlns:a16="http://schemas.microsoft.com/office/drawing/2014/main" id="{5C5F2C34-52CC-46A3-8253-9C9F98D87E3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6">
              <a:extLst>
                <a:ext uri="{FF2B5EF4-FFF2-40B4-BE49-F238E27FC236}">
                  <a16:creationId xmlns:a16="http://schemas.microsoft.com/office/drawing/2014/main" id="{F3FA3044-1824-4008-9D96-843FADC68A8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7">
              <a:extLst>
                <a:ext uri="{FF2B5EF4-FFF2-40B4-BE49-F238E27FC236}">
                  <a16:creationId xmlns:a16="http://schemas.microsoft.com/office/drawing/2014/main" id="{741F03E7-CEFB-463E-B41D-FAFD19AFB4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">
              <a:extLst>
                <a:ext uri="{FF2B5EF4-FFF2-40B4-BE49-F238E27FC236}">
                  <a16:creationId xmlns:a16="http://schemas.microsoft.com/office/drawing/2014/main" id="{72E0C9EC-4353-4470-9B5B-8020BB5248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9">
              <a:extLst>
                <a:ext uri="{FF2B5EF4-FFF2-40B4-BE49-F238E27FC236}">
                  <a16:creationId xmlns:a16="http://schemas.microsoft.com/office/drawing/2014/main" id="{98B83E80-EEA6-4BB3-ABCB-5F9325CBE13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FE827C06-4B96-4A16-AD13-91F144096E7D}"/>
                </a:ext>
              </a:extLst>
            </p:cNvPr>
            <p:cNvSpPr>
              <a:spLocks/>
            </p:cNvSpPr>
            <p:nvPr/>
          </p:nvSpPr>
          <p:spPr bwMode="gray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1">
              <a:extLst>
                <a:ext uri="{FF2B5EF4-FFF2-40B4-BE49-F238E27FC236}">
                  <a16:creationId xmlns:a16="http://schemas.microsoft.com/office/drawing/2014/main" id="{9F5B7148-53F2-4CC5-9B1B-56B74DF15CFB}"/>
                </a:ext>
              </a:extLst>
            </p:cNvPr>
            <p:cNvSpPr>
              <a:spLocks/>
            </p:cNvSpPr>
            <p:nvPr/>
          </p:nvSpPr>
          <p:spPr bwMode="gray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751FCF45-B390-4115-A636-DB10FDE1DE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63">
              <a:extLst>
                <a:ext uri="{FF2B5EF4-FFF2-40B4-BE49-F238E27FC236}">
                  <a16:creationId xmlns:a16="http://schemas.microsoft.com/office/drawing/2014/main" id="{9059B125-F3A2-430A-99C1-BCE86CFF5F3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71713" y="-269875"/>
              <a:ext cx="12700" cy="7731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4">
              <a:extLst>
                <a:ext uri="{FF2B5EF4-FFF2-40B4-BE49-F238E27FC236}">
                  <a16:creationId xmlns:a16="http://schemas.microsoft.com/office/drawing/2014/main" id="{0F2051E8-EAF8-4E49-9A02-D04863AFED3E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1226" y="-279400"/>
              <a:ext cx="119063" cy="120650"/>
            </a:xfrm>
            <a:prstGeom prst="ellipse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5">
              <a:extLst>
                <a:ext uri="{FF2B5EF4-FFF2-40B4-BE49-F238E27FC236}">
                  <a16:creationId xmlns:a16="http://schemas.microsoft.com/office/drawing/2014/main" id="{F222E149-4D3D-46E7-8E15-1380BD4165D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52476" y="-269875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66">
              <a:extLst>
                <a:ext uri="{FF2B5EF4-FFF2-40B4-BE49-F238E27FC236}">
                  <a16:creationId xmlns:a16="http://schemas.microsoft.com/office/drawing/2014/main" id="{8F12F9D8-1C12-49B1-AEFE-9723C9E81AB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9163" y="-103188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67">
              <a:extLst>
                <a:ext uri="{FF2B5EF4-FFF2-40B4-BE49-F238E27FC236}">
                  <a16:creationId xmlns:a16="http://schemas.microsoft.com/office/drawing/2014/main" id="{BAA348BF-2B1E-456C-9685-C53DCA4B3830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27101" y="53975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Oval 68">
              <a:extLst>
                <a:ext uri="{FF2B5EF4-FFF2-40B4-BE49-F238E27FC236}">
                  <a16:creationId xmlns:a16="http://schemas.microsoft.com/office/drawing/2014/main" id="{41A1F4EA-78D7-4C65-8430-31B1D585F00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60413" y="-95250"/>
              <a:ext cx="87313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69">
              <a:extLst>
                <a:ext uri="{FF2B5EF4-FFF2-40B4-BE49-F238E27FC236}">
                  <a16:creationId xmlns:a16="http://schemas.microsoft.com/office/drawing/2014/main" id="{421EBBA9-8C4F-4295-8553-30463683964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11188" y="-261938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0" name="Title 1">
            <a:extLst>
              <a:ext uri="{FF2B5EF4-FFF2-40B4-BE49-F238E27FC236}">
                <a16:creationId xmlns:a16="http://schemas.microsoft.com/office/drawing/2014/main" id="{99B2FAE0-6F28-0B07-ABC2-210010161C2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51" name="Text Placeholder 81">
            <a:extLst>
              <a:ext uri="{FF2B5EF4-FFF2-40B4-BE49-F238E27FC236}">
                <a16:creationId xmlns:a16="http://schemas.microsoft.com/office/drawing/2014/main" id="{AABBBD46-2D94-9A1E-1B0B-4EA66A5B81E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2" name="Subtitle 2">
            <a:extLst>
              <a:ext uri="{FF2B5EF4-FFF2-40B4-BE49-F238E27FC236}">
                <a16:creationId xmlns:a16="http://schemas.microsoft.com/office/drawing/2014/main" id="{AE1C7A48-0D13-1059-2A8B-9267721FA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5FA29A0-C03A-3277-5EF6-1E67883CD46A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tx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26017896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89583934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dark blue bc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CDAAB41-4F5B-0002-62E7-0314002034DE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4201231482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199248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Background pattern&#10;&#10;Description automatically generated">
            <a:extLst>
              <a:ext uri="{FF2B5EF4-FFF2-40B4-BE49-F238E27FC236}">
                <a16:creationId xmlns:a16="http://schemas.microsoft.com/office/drawing/2014/main" id="{D97D4CC6-32AD-BCA7-E5DC-806815585B1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673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93934280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dark blue bkgd">
    <p:bg>
      <p:bgPr>
        <a:solidFill>
          <a:srgbClr val="071E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2557380734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7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686041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background pattern&#10;&#10;Description automatically generated">
            <a:extLst>
              <a:ext uri="{FF2B5EF4-FFF2-40B4-BE49-F238E27FC236}">
                <a16:creationId xmlns:a16="http://schemas.microsoft.com/office/drawing/2014/main" id="{3011536B-E5C4-A106-C81D-293D994FF1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2024</a:t>
            </a:r>
          </a:p>
        </p:txBody>
      </p:sp>
    </p:spTree>
    <p:extLst>
      <p:ext uri="{BB962C8B-B14F-4D97-AF65-F5344CB8AC3E}">
        <p14:creationId xmlns:p14="http://schemas.microsoft.com/office/powerpoint/2010/main" val="2639997078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3402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dark, lit&#10;&#10;Description automatically generated">
            <a:extLst>
              <a:ext uri="{FF2B5EF4-FFF2-40B4-BE49-F238E27FC236}">
                <a16:creationId xmlns:a16="http://schemas.microsoft.com/office/drawing/2014/main" id="{94B80643-DB53-93CF-0CC8-F5B0CC74C6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158415936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52489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A41F8DC0-76D0-8840-4794-40095E1485F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2024</a:t>
            </a:r>
          </a:p>
        </p:txBody>
      </p:sp>
    </p:spTree>
    <p:extLst>
      <p:ext uri="{BB962C8B-B14F-4D97-AF65-F5344CB8AC3E}">
        <p14:creationId xmlns:p14="http://schemas.microsoft.com/office/powerpoint/2010/main" val="221110127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522517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3A320BF0-2CB7-7307-F4DF-D200AD3CD99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909340853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8084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4591F0AA-87FF-62FE-5D42-09693E23D32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813750496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6650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road, dark&#10;&#10;Description automatically generated">
            <a:extLst>
              <a:ext uri="{FF2B5EF4-FFF2-40B4-BE49-F238E27FC236}">
                <a16:creationId xmlns:a16="http://schemas.microsoft.com/office/drawing/2014/main" id="{8D58678D-5B64-3781-4493-30D95C9EDA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711411637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709221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7268DF-0D1B-2D93-A94B-382F22D1D19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02541" y="2186099"/>
            <a:ext cx="1354138" cy="2730500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5400" b="1" kern="1200" dirty="0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01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02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03</a:t>
            </a:r>
            <a:endParaRPr lang="en-US" sz="1600" b="1">
              <a:solidFill>
                <a:srgbClr val="000B0B"/>
              </a:solidFill>
              <a:latin typeface="Avenir Next LT Pro" panose="020B0504020202020204" pitchFamily="34" charset="77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A9591AD-199E-A70A-9360-68820C39D0C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09681" y="2331426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  <a:p>
            <a:pPr lvl="0"/>
            <a:endParaRPr lang="en-US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7CF9CE85-3705-01D7-81C8-A9AD36741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09681" y="3209931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582B5B75-0F34-37CE-E770-B421C085D2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09681" y="4094298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96ED341-6B69-D776-D498-64B4BD4F405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811587" y="1493698"/>
            <a:ext cx="10971942" cy="552450"/>
          </a:xfrm>
        </p:spPr>
        <p:txBody>
          <a:bodyPr>
            <a:noAutofit/>
          </a:bodyPr>
          <a:lstStyle>
            <a:lvl1pPr>
              <a:defRPr sz="2200" b="1"/>
            </a:lvl1pPr>
            <a:lvl5pPr marL="682625" indent="0">
              <a:buNone/>
              <a:defRPr/>
            </a:lvl5pPr>
          </a:lstStyle>
          <a:p>
            <a:pPr lvl="0"/>
            <a:r>
              <a:rPr lang="en-US"/>
              <a:t>For Our Discussion Today</a:t>
            </a:r>
          </a:p>
        </p:txBody>
      </p:sp>
    </p:spTree>
    <p:extLst>
      <p:ext uri="{BB962C8B-B14F-4D97-AF65-F5344CB8AC3E}">
        <p14:creationId xmlns:p14="http://schemas.microsoft.com/office/powerpoint/2010/main" val="4198779983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dark blue bkgd">
    <p:bg>
      <p:bgPr>
        <a:solidFill>
          <a:srgbClr val="071E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2861404846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blue b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2519463784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light blue bkg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200366083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blue b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4157215660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righ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49290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BA45A60-5D16-E41D-32DF-B6C18EDF4E3C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619666357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righ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43396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252A3CD-9F27-5AE1-225C-3361E5B5BB61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348142492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lef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002991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 userDrawn="1"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10" name="Picture 9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D46FC3E1-FCFE-4BFC-896E-BE93A86F066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400942"/>
            <a:ext cx="616252" cy="26251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7BF1FFD-372D-1C59-527C-57A4B18E07F8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489481731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lef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022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 userDrawn="1"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9" name="Picture 8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8E76424F-251D-91B3-502B-FFA88D29D5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396759"/>
            <a:ext cx="616252" cy="26251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3C5A66D-ACCA-FCA5-BB7A-6090A9490304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650928370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330182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8839200" y="3"/>
            <a:ext cx="3352800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343697" y="1608083"/>
            <a:ext cx="2238704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730469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Case Study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396759"/>
            <a:ext cx="620111" cy="26251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3EBAC9E-9340-B35E-11EE-6AB60D024A56}"/>
              </a:ext>
            </a:extLst>
          </p:cNvPr>
          <p:cNvSpPr txBox="1"/>
          <p:nvPr userDrawn="1"/>
        </p:nvSpPr>
        <p:spPr>
          <a:xfrm>
            <a:off x="11267590" y="6447969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E66CF8F-5A50-7E72-6C38-E2CAFD8EE8C3}"/>
              </a:ext>
            </a:extLst>
          </p:cNvPr>
          <p:cNvSpPr txBox="1"/>
          <p:nvPr userDrawn="1"/>
        </p:nvSpPr>
        <p:spPr>
          <a:xfrm>
            <a:off x="620110" y="6709205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510247981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ig Stmnt left dark blue bkgd">
  <p:cSld name="1_Big Stmnt left dark blue bkgd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BCEDA48-29DF-AE9B-1238-C09E8F8B67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738352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95" imgH="396" progId="TCLayout.ActiveDocument.1">
                  <p:embed/>
                </p:oleObj>
              </mc:Choice>
              <mc:Fallback>
                <p:oleObj name="think-cell Slide" r:id="rId3" imgW="395" imgH="396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BCEDA48-29DF-AE9B-1238-C09E8F8B67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02" name="Google Shape;802;p58"/>
          <p:cNvSpPr/>
          <p:nvPr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venir Next LT Pro" panose="020B0504020202020204" pitchFamily="34" charset="0"/>
              <a:ea typeface="Avenir"/>
              <a:cs typeface="Avenir"/>
              <a:sym typeface="Avenir Next LT Pro" panose="020B0504020202020204" pitchFamily="34" charset="0"/>
            </a:endParaRPr>
          </a:p>
        </p:txBody>
      </p:sp>
      <p:sp>
        <p:nvSpPr>
          <p:cNvPr id="803" name="Google Shape;803;p58"/>
          <p:cNvSpPr txBox="1">
            <a:spLocks noGrp="1"/>
          </p:cNvSpPr>
          <p:nvPr>
            <p:ph type="body" idx="1"/>
          </p:nvPr>
        </p:nvSpPr>
        <p:spPr>
          <a:xfrm>
            <a:off x="7935310" y="1608083"/>
            <a:ext cx="3647091" cy="36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914400" lvl="1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400"/>
              <a:buChar char="•"/>
              <a:defRPr>
                <a:solidFill>
                  <a:schemeClr val="lt1"/>
                </a:solidFill>
              </a:defRPr>
            </a:lvl2pPr>
            <a:lvl3pPr marL="1371600" lvl="2" indent="-30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200"/>
              <a:buChar char="o"/>
              <a:defRPr>
                <a:solidFill>
                  <a:schemeClr val="lt1"/>
                </a:solidFill>
              </a:defRPr>
            </a:lvl3pPr>
            <a:lvl4pPr marL="1828800" lvl="3" indent="-2984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00"/>
              <a:buChar char="−"/>
              <a:defRPr>
                <a:solidFill>
                  <a:schemeClr val="lt1"/>
                </a:solidFill>
              </a:defRPr>
            </a:lvl4pPr>
            <a:lvl5pPr marL="2286000" lvl="4" indent="-2984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lt1"/>
              </a:buClr>
              <a:buSzPts val="1100"/>
              <a:buChar char="•"/>
              <a:defRPr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4" name="Google Shape;804;p58"/>
          <p:cNvSpPr txBox="1">
            <a:spLocks noGrp="1"/>
          </p:cNvSpPr>
          <p:nvPr>
            <p:ph type="body" idx="2"/>
          </p:nvPr>
        </p:nvSpPr>
        <p:spPr>
          <a:xfrm>
            <a:off x="609599" y="1608083"/>
            <a:ext cx="5729057" cy="32813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4000"/>
              <a:buNone/>
              <a:defRPr sz="4000" b="1">
                <a:solidFill>
                  <a:schemeClr val="lt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  <a:lvl2pPr marL="914400" lvl="1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b="1">
                <a:solidFill>
                  <a:schemeClr val="dk1"/>
                </a:solidFill>
              </a:defRPr>
            </a:lvl2pPr>
            <a:lvl3pPr marL="1371600" lvl="2" indent="-30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Char char="o"/>
              <a:defRPr b="1">
                <a:solidFill>
                  <a:schemeClr val="dk1"/>
                </a:solidFill>
              </a:defRPr>
            </a:lvl3pPr>
            <a:lvl4pPr marL="1828800" lvl="3" indent="-2984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100"/>
              <a:buChar char="−"/>
              <a:defRPr b="1">
                <a:solidFill>
                  <a:schemeClr val="dk1"/>
                </a:solidFill>
              </a:defRPr>
            </a:lvl4pPr>
            <a:lvl5pPr marL="2286000" lvl="4" indent="-2984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100"/>
              <a:buChar char="•"/>
              <a:defRPr b="1"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" name="Google Shape;805;p58"/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100">
                <a:solidFill>
                  <a:schemeClr val="dk1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rPr>
              <a:t>‹#›</a:t>
            </a:fld>
            <a:endParaRPr sz="1100">
              <a:solidFill>
                <a:schemeClr val="dk1"/>
              </a:solidFill>
              <a:latin typeface="Avenir Next LT Pro" panose="020B0504020202020204" pitchFamily="34" charset="0"/>
              <a:ea typeface="Avenir"/>
              <a:cs typeface="Avenir"/>
              <a:sym typeface="Avenir Next LT Pro" panose="020B0504020202020204" pitchFamily="34" charset="0"/>
            </a:endParaRPr>
          </a:p>
        </p:txBody>
      </p:sp>
      <p:pic>
        <p:nvPicPr>
          <p:cNvPr id="806" name="Google Shape;806;p58" descr="A black and white logo&#10;&#10;Description automatically generated with low confidence"/>
          <p:cNvPicPr preferRelativeResize="0"/>
          <p:nvPr/>
        </p:nvPicPr>
        <p:blipFill rotWithShape="1">
          <a:blip r:embed="rId5">
            <a:alphaModFix/>
          </a:blip>
          <a:srcRect b="23462"/>
          <a:stretch/>
        </p:blipFill>
        <p:spPr>
          <a:xfrm>
            <a:off x="620110" y="6400942"/>
            <a:ext cx="616252" cy="262514"/>
          </a:xfrm>
          <a:prstGeom prst="rect">
            <a:avLst/>
          </a:prstGeom>
          <a:noFill/>
          <a:ln>
            <a:noFill/>
          </a:ln>
        </p:spPr>
      </p:pic>
      <p:sp>
        <p:nvSpPr>
          <p:cNvPr id="807" name="Google Shape;807;p58"/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">
                <a:solidFill>
                  <a:srgbClr val="A0A0A0"/>
                </a:solidFill>
                <a:latin typeface="Avenir Next LT Pro" panose="020B0504020202020204" pitchFamily="34" charset="0"/>
                <a:ea typeface="Avenir"/>
                <a:cs typeface="Avenir"/>
                <a:sym typeface="Avenir Next LT Pro" panose="020B0504020202020204" pitchFamily="34" charset="0"/>
              </a:rPr>
              <a:t>Includes content supplied by Sales Benchmark Index; Copyright © Sales Benchmark Index, 2023</a:t>
            </a:r>
            <a:endParaRPr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540594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light blue bkg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41789568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righ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49290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BA45A60-5D16-E41D-32DF-B6C18EDF4E3C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44790875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righ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43396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252A3CD-9F27-5AE1-225C-3361E5B5BB61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64772656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lef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002991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 userDrawn="1"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10" name="Picture 9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D46FC3E1-FCFE-4BFC-896E-BE93A86F066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400942"/>
            <a:ext cx="616252" cy="26251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7BF1FFD-372D-1C59-527C-57A4B18E07F8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41566690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lef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022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 userDrawn="1"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9" name="Picture 8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8E76424F-251D-91B3-502B-FFA88D29D5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396759"/>
            <a:ext cx="616252" cy="26251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3C5A66D-ACCA-FCA5-BB7A-6090A9490304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4404597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330182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8839200" y="3"/>
            <a:ext cx="3352800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343697" y="1608083"/>
            <a:ext cx="2238704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730469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Case Study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396759"/>
            <a:ext cx="620111" cy="26251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3EBAC9E-9340-B35E-11EE-6AB60D024A56}"/>
              </a:ext>
            </a:extLst>
          </p:cNvPr>
          <p:cNvSpPr txBox="1"/>
          <p:nvPr userDrawn="1"/>
        </p:nvSpPr>
        <p:spPr>
          <a:xfrm>
            <a:off x="11267590" y="6447969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E66CF8F-5A50-7E72-6C38-E2CAFD8EE8C3}"/>
              </a:ext>
            </a:extLst>
          </p:cNvPr>
          <p:cNvSpPr txBox="1"/>
          <p:nvPr userDrawn="1"/>
        </p:nvSpPr>
        <p:spPr>
          <a:xfrm>
            <a:off x="620110" y="6709205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04122367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4069DB7-BD92-42FC-963A-F010D7F460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8083"/>
            <a:ext cx="10962290" cy="456411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61891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7992254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100737619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&amp; Call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599" y="1681163"/>
            <a:ext cx="7315199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7315199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960721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F48D1AD9-A85C-CC9C-2379-A294B91BF4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421575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F48D1AD9-A85C-CC9C-2379-A294B91BF4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8541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5182129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3CF7D59-AB3D-3F5F-F8BE-608E38ACA20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00270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734B5B5-E169-82B3-4823-63269CF0A0C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0027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30774477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3D2EAEA-4A1A-4BD0-AAA4-E823F3352FAE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455562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F1A95F98-B444-45B3-B26F-E3A566F5AD24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4455562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9820741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anel small text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30459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0110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0110" y="2510632"/>
            <a:ext cx="2564585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C178CED2-08EF-4CF6-A179-4392DD351445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3386316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3">
            <a:extLst>
              <a:ext uri="{FF2B5EF4-FFF2-40B4-BE49-F238E27FC236}">
                <a16:creationId xmlns:a16="http://schemas.microsoft.com/office/drawing/2014/main" id="{CB1AC188-4440-4EA7-A8C4-FD8FE5FF5D07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338631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EA1EBFA0-4A27-4371-8AF1-C2D421D12632}"/>
              </a:ext>
            </a:extLst>
          </p:cNvPr>
          <p:cNvSpPr>
            <a:spLocks noGrp="1"/>
          </p:cNvSpPr>
          <p:nvPr>
            <p:ph type="body" idx="17"/>
          </p:nvPr>
        </p:nvSpPr>
        <p:spPr>
          <a:xfrm>
            <a:off x="9007306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78971224-A4C3-4B38-8487-E75903A9B75C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900730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4F7C2B96-4B20-46A3-A648-DB8B6AEDC023}"/>
              </a:ext>
            </a:extLst>
          </p:cNvPr>
          <p:cNvSpPr>
            <a:spLocks noGrp="1"/>
          </p:cNvSpPr>
          <p:nvPr>
            <p:ph type="body" idx="19"/>
          </p:nvPr>
        </p:nvSpPr>
        <p:spPr>
          <a:xfrm>
            <a:off x="6235423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0E5215DC-8B13-45E7-AC26-B09A437B5B6E}"/>
              </a:ext>
            </a:extLst>
          </p:cNvPr>
          <p:cNvSpPr>
            <a:spLocks noGrp="1"/>
          </p:cNvSpPr>
          <p:nvPr>
            <p:ph sz="half" idx="20"/>
          </p:nvPr>
        </p:nvSpPr>
        <p:spPr>
          <a:xfrm>
            <a:off x="6241099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8894494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250294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9" name="Group 78">
            <a:extLst>
              <a:ext uri="{FF2B5EF4-FFF2-40B4-BE49-F238E27FC236}">
                <a16:creationId xmlns:a16="http://schemas.microsoft.com/office/drawing/2014/main" id="{B328026A-8319-44BC-B6B3-8D0A2B5E39A0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702214" y="780933"/>
            <a:ext cx="3494345" cy="745107"/>
            <a:chOff x="611188" y="-279400"/>
            <a:chExt cx="3767138" cy="803275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AB780836-0EA1-4764-9C48-1217D0B297D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06E5C381-914B-47AA-AE2B-28A2392478C7}"/>
                </a:ext>
              </a:extLst>
            </p:cNvPr>
            <p:cNvSpPr>
              <a:spLocks/>
            </p:cNvSpPr>
            <p:nvPr/>
          </p:nvSpPr>
          <p:spPr bwMode="gray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B0DBDE80-DF7D-4696-AE00-4FF472F4B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DAEE8C0-239A-4F5F-A01A-65BD5D44AA1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4E68502-6F50-4E7B-AF1B-50A9EB649BDA}"/>
                </a:ext>
              </a:extLst>
            </p:cNvPr>
            <p:cNvSpPr>
              <a:spLocks/>
            </p:cNvSpPr>
            <p:nvPr/>
          </p:nvSpPr>
          <p:spPr bwMode="gray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0B294D58-DE2D-4091-BE0A-48E0C4BB11EB}"/>
                </a:ext>
              </a:extLst>
            </p:cNvPr>
            <p:cNvSpPr>
              <a:spLocks/>
            </p:cNvSpPr>
            <p:nvPr/>
          </p:nvSpPr>
          <p:spPr bwMode="gray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0326E64D-04ED-4ABB-93E4-447EB91A43C8}"/>
                </a:ext>
              </a:extLst>
            </p:cNvPr>
            <p:cNvSpPr>
              <a:spLocks/>
            </p:cNvSpPr>
            <p:nvPr/>
          </p:nvSpPr>
          <p:spPr bwMode="gray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B424A6A0-9FD6-41E0-A6B5-44DACE49A6D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0B3F0C38-DC97-4CD1-984E-7572735440B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6350261F-44E5-4C95-AA87-2DB3FC7643F6}"/>
                </a:ext>
              </a:extLst>
            </p:cNvPr>
            <p:cNvSpPr>
              <a:spLocks/>
            </p:cNvSpPr>
            <p:nvPr/>
          </p:nvSpPr>
          <p:spPr bwMode="gray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5AB7FC7D-55F6-4FAD-8462-71A4B975343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7">
              <a:extLst>
                <a:ext uri="{FF2B5EF4-FFF2-40B4-BE49-F238E27FC236}">
                  <a16:creationId xmlns:a16="http://schemas.microsoft.com/office/drawing/2014/main" id="{4BDA452B-8283-4B2A-A8D4-25BB7CF8BAA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804988" y="438150"/>
              <a:ext cx="11113" cy="619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57C01BEE-E1C7-4682-8761-33473C67DB6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6ADD09EB-6CBD-4B56-B289-F1F1B730C703}"/>
                </a:ext>
              </a:extLst>
            </p:cNvPr>
            <p:cNvSpPr>
              <a:spLocks/>
            </p:cNvSpPr>
            <p:nvPr/>
          </p:nvSpPr>
          <p:spPr bwMode="gray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A7F46E3E-21DB-440A-836C-161975F9644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05C7460C-2718-41A8-B766-0DB3ABA769E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2383DB17-5CC3-49DC-A0C6-BE7B8C2DC75A}"/>
                </a:ext>
              </a:extLst>
            </p:cNvPr>
            <p:cNvSpPr>
              <a:spLocks/>
            </p:cNvSpPr>
            <p:nvPr/>
          </p:nvSpPr>
          <p:spPr bwMode="gray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3">
              <a:extLst>
                <a:ext uri="{FF2B5EF4-FFF2-40B4-BE49-F238E27FC236}">
                  <a16:creationId xmlns:a16="http://schemas.microsoft.com/office/drawing/2014/main" id="{8F9BA604-1770-430B-A304-132F8EA6926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968501" y="-96838"/>
              <a:ext cx="88900" cy="422275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9CA311BE-EAED-478B-98A4-BF498FEC0E8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B0E85FD-D0E6-43B5-9382-FF5952C2CFF2}"/>
                </a:ext>
              </a:extLst>
            </p:cNvPr>
            <p:cNvSpPr>
              <a:spLocks/>
            </p:cNvSpPr>
            <p:nvPr/>
          </p:nvSpPr>
          <p:spPr bwMode="gray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5FB98D20-7032-4D26-B1F1-7EA34F0B31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2E699044-1520-4F88-8A17-6CF62388039A}"/>
                </a:ext>
              </a:extLst>
            </p:cNvPr>
            <p:cNvSpPr>
              <a:spLocks/>
            </p:cNvSpPr>
            <p:nvPr/>
          </p:nvSpPr>
          <p:spPr bwMode="gray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70DF0DD4-928C-48C0-BC35-CF6EED8953B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B1B76DE3-C2A7-4A83-B953-1F33FCA64DA4}"/>
                </a:ext>
              </a:extLst>
            </p:cNvPr>
            <p:cNvSpPr>
              <a:spLocks/>
            </p:cNvSpPr>
            <p:nvPr/>
          </p:nvSpPr>
          <p:spPr bwMode="gray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F7EEDA81-C08A-4DC4-8FF5-D29833551A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74011A3E-5D81-44C1-81C8-0E9C3D1613F8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2">
              <a:extLst>
                <a:ext uri="{FF2B5EF4-FFF2-40B4-BE49-F238E27FC236}">
                  <a16:creationId xmlns:a16="http://schemas.microsoft.com/office/drawing/2014/main" id="{B85124B3-6C21-4594-A9A6-59A2C470C132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219451" y="-31750"/>
              <a:ext cx="17463" cy="1127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0C47C8D2-EDBD-422C-BAD0-54C40A72FBD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A40CB4FE-CD15-4C2F-9494-477D01BCD62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8578F2B6-A484-465A-8C41-7F0832C6D5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BA0B863B-99FA-4614-A890-EF612AA0C02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7">
              <a:extLst>
                <a:ext uri="{FF2B5EF4-FFF2-40B4-BE49-F238E27FC236}">
                  <a16:creationId xmlns:a16="http://schemas.microsoft.com/office/drawing/2014/main" id="{8BF3FDF6-9666-4930-96E4-BC4E609DB24D}"/>
                </a:ext>
              </a:extLst>
            </p:cNvPr>
            <p:cNvSpPr>
              <a:spLocks/>
            </p:cNvSpPr>
            <p:nvPr/>
          </p:nvSpPr>
          <p:spPr bwMode="gray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097DB741-0174-4445-ACF0-2E111BD1044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5339DFA6-7C0F-49F2-B455-8F6C2763AFB1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0EB02563-F1E0-4B91-8A08-45117DF2EC9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906C1324-2438-4CB8-B14E-FFDF0537B30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42">
              <a:extLst>
                <a:ext uri="{FF2B5EF4-FFF2-40B4-BE49-F238E27FC236}">
                  <a16:creationId xmlns:a16="http://schemas.microsoft.com/office/drawing/2014/main" id="{BEAF57B2-015F-40B8-AF84-515E59FF7B1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697163" y="153988"/>
              <a:ext cx="15875" cy="115888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CF6638C6-5E94-43FF-B8CB-2E4C6C89757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4">
              <a:extLst>
                <a:ext uri="{FF2B5EF4-FFF2-40B4-BE49-F238E27FC236}">
                  <a16:creationId xmlns:a16="http://schemas.microsoft.com/office/drawing/2014/main" id="{E43F4615-1DA6-4F95-A77B-12A91752972F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5">
              <a:extLst>
                <a:ext uri="{FF2B5EF4-FFF2-40B4-BE49-F238E27FC236}">
                  <a16:creationId xmlns:a16="http://schemas.microsoft.com/office/drawing/2014/main" id="{A31BF1F7-BE07-47E9-94AB-5CCD46FF8A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6">
              <a:extLst>
                <a:ext uri="{FF2B5EF4-FFF2-40B4-BE49-F238E27FC236}">
                  <a16:creationId xmlns:a16="http://schemas.microsoft.com/office/drawing/2014/main" id="{3A22ADA2-4714-4C31-B6E5-7A6DE6B2A6E3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7">
              <a:extLst>
                <a:ext uri="{FF2B5EF4-FFF2-40B4-BE49-F238E27FC236}">
                  <a16:creationId xmlns:a16="http://schemas.microsoft.com/office/drawing/2014/main" id="{C31B1364-FEB4-4067-808C-3AB6A9DBEC0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8">
              <a:extLst>
                <a:ext uri="{FF2B5EF4-FFF2-40B4-BE49-F238E27FC236}">
                  <a16:creationId xmlns:a16="http://schemas.microsoft.com/office/drawing/2014/main" id="{0058F51C-6920-4633-BD74-B7B7F911541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9">
              <a:extLst>
                <a:ext uri="{FF2B5EF4-FFF2-40B4-BE49-F238E27FC236}">
                  <a16:creationId xmlns:a16="http://schemas.microsoft.com/office/drawing/2014/main" id="{0E426658-42CE-4CFA-9C79-3A40251C8A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0">
              <a:extLst>
                <a:ext uri="{FF2B5EF4-FFF2-40B4-BE49-F238E27FC236}">
                  <a16:creationId xmlns:a16="http://schemas.microsoft.com/office/drawing/2014/main" id="{8B1D0F47-BA80-466B-890A-7AFAA0992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1">
              <a:extLst>
                <a:ext uri="{FF2B5EF4-FFF2-40B4-BE49-F238E27FC236}">
                  <a16:creationId xmlns:a16="http://schemas.microsoft.com/office/drawing/2014/main" id="{9CC49CFE-C30A-45D7-9150-7EE856DA7C2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A40FE52E-7390-4224-981F-5B9B6DC75BAE}"/>
                </a:ext>
              </a:extLst>
            </p:cNvPr>
            <p:cNvSpPr>
              <a:spLocks/>
            </p:cNvSpPr>
            <p:nvPr/>
          </p:nvSpPr>
          <p:spPr bwMode="gray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3">
              <a:extLst>
                <a:ext uri="{FF2B5EF4-FFF2-40B4-BE49-F238E27FC236}">
                  <a16:creationId xmlns:a16="http://schemas.microsoft.com/office/drawing/2014/main" id="{225F0FE3-9380-41E3-A971-A1DC24E451B0}"/>
                </a:ext>
              </a:extLst>
            </p:cNvPr>
            <p:cNvSpPr>
              <a:spLocks/>
            </p:cNvSpPr>
            <p:nvPr/>
          </p:nvSpPr>
          <p:spPr bwMode="gray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4">
              <a:extLst>
                <a:ext uri="{FF2B5EF4-FFF2-40B4-BE49-F238E27FC236}">
                  <a16:creationId xmlns:a16="http://schemas.microsoft.com/office/drawing/2014/main" id="{6AA00411-4F40-4847-97A9-4AB47DD95393}"/>
                </a:ext>
              </a:extLst>
            </p:cNvPr>
            <p:cNvSpPr>
              <a:spLocks/>
            </p:cNvSpPr>
            <p:nvPr/>
          </p:nvSpPr>
          <p:spPr bwMode="gray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5">
              <a:extLst>
                <a:ext uri="{FF2B5EF4-FFF2-40B4-BE49-F238E27FC236}">
                  <a16:creationId xmlns:a16="http://schemas.microsoft.com/office/drawing/2014/main" id="{5C5F2C34-52CC-46A3-8253-9C9F98D87E3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6">
              <a:extLst>
                <a:ext uri="{FF2B5EF4-FFF2-40B4-BE49-F238E27FC236}">
                  <a16:creationId xmlns:a16="http://schemas.microsoft.com/office/drawing/2014/main" id="{F3FA3044-1824-4008-9D96-843FADC68A8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7">
              <a:extLst>
                <a:ext uri="{FF2B5EF4-FFF2-40B4-BE49-F238E27FC236}">
                  <a16:creationId xmlns:a16="http://schemas.microsoft.com/office/drawing/2014/main" id="{741F03E7-CEFB-463E-B41D-FAFD19AFB4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">
              <a:extLst>
                <a:ext uri="{FF2B5EF4-FFF2-40B4-BE49-F238E27FC236}">
                  <a16:creationId xmlns:a16="http://schemas.microsoft.com/office/drawing/2014/main" id="{72E0C9EC-4353-4470-9B5B-8020BB5248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9">
              <a:extLst>
                <a:ext uri="{FF2B5EF4-FFF2-40B4-BE49-F238E27FC236}">
                  <a16:creationId xmlns:a16="http://schemas.microsoft.com/office/drawing/2014/main" id="{98B83E80-EEA6-4BB3-ABCB-5F9325CBE13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FE827C06-4B96-4A16-AD13-91F144096E7D}"/>
                </a:ext>
              </a:extLst>
            </p:cNvPr>
            <p:cNvSpPr>
              <a:spLocks/>
            </p:cNvSpPr>
            <p:nvPr/>
          </p:nvSpPr>
          <p:spPr bwMode="gray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1">
              <a:extLst>
                <a:ext uri="{FF2B5EF4-FFF2-40B4-BE49-F238E27FC236}">
                  <a16:creationId xmlns:a16="http://schemas.microsoft.com/office/drawing/2014/main" id="{9F5B7148-53F2-4CC5-9B1B-56B74DF15CFB}"/>
                </a:ext>
              </a:extLst>
            </p:cNvPr>
            <p:cNvSpPr>
              <a:spLocks/>
            </p:cNvSpPr>
            <p:nvPr/>
          </p:nvSpPr>
          <p:spPr bwMode="gray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751FCF45-B390-4115-A636-DB10FDE1DE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63">
              <a:extLst>
                <a:ext uri="{FF2B5EF4-FFF2-40B4-BE49-F238E27FC236}">
                  <a16:creationId xmlns:a16="http://schemas.microsoft.com/office/drawing/2014/main" id="{9059B125-F3A2-430A-99C1-BCE86CFF5F3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71713" y="-269875"/>
              <a:ext cx="12700" cy="7731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4">
              <a:extLst>
                <a:ext uri="{FF2B5EF4-FFF2-40B4-BE49-F238E27FC236}">
                  <a16:creationId xmlns:a16="http://schemas.microsoft.com/office/drawing/2014/main" id="{0F2051E8-EAF8-4E49-9A02-D04863AFED3E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1226" y="-279400"/>
              <a:ext cx="119063" cy="120650"/>
            </a:xfrm>
            <a:prstGeom prst="ellipse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5">
              <a:extLst>
                <a:ext uri="{FF2B5EF4-FFF2-40B4-BE49-F238E27FC236}">
                  <a16:creationId xmlns:a16="http://schemas.microsoft.com/office/drawing/2014/main" id="{F222E149-4D3D-46E7-8E15-1380BD4165D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52476" y="-269875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66">
              <a:extLst>
                <a:ext uri="{FF2B5EF4-FFF2-40B4-BE49-F238E27FC236}">
                  <a16:creationId xmlns:a16="http://schemas.microsoft.com/office/drawing/2014/main" id="{8F12F9D8-1C12-49B1-AEFE-9723C9E81AB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9163" y="-103188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67">
              <a:extLst>
                <a:ext uri="{FF2B5EF4-FFF2-40B4-BE49-F238E27FC236}">
                  <a16:creationId xmlns:a16="http://schemas.microsoft.com/office/drawing/2014/main" id="{BAA348BF-2B1E-456C-9685-C53DCA4B3830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27101" y="53975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Oval 68">
              <a:extLst>
                <a:ext uri="{FF2B5EF4-FFF2-40B4-BE49-F238E27FC236}">
                  <a16:creationId xmlns:a16="http://schemas.microsoft.com/office/drawing/2014/main" id="{41A1F4EA-78D7-4C65-8430-31B1D585F00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60413" y="-95250"/>
              <a:ext cx="87313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69">
              <a:extLst>
                <a:ext uri="{FF2B5EF4-FFF2-40B4-BE49-F238E27FC236}">
                  <a16:creationId xmlns:a16="http://schemas.microsoft.com/office/drawing/2014/main" id="{421EBBA9-8C4F-4295-8553-30463683964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11188" y="-261938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0" name="Title 1">
            <a:extLst>
              <a:ext uri="{FF2B5EF4-FFF2-40B4-BE49-F238E27FC236}">
                <a16:creationId xmlns:a16="http://schemas.microsoft.com/office/drawing/2014/main" id="{99B2FAE0-6F28-0B07-ABC2-210010161C2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51" name="Text Placeholder 81">
            <a:extLst>
              <a:ext uri="{FF2B5EF4-FFF2-40B4-BE49-F238E27FC236}">
                <a16:creationId xmlns:a16="http://schemas.microsoft.com/office/drawing/2014/main" id="{AABBBD46-2D94-9A1E-1B0B-4EA66A5B81E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2" name="Subtitle 2">
            <a:extLst>
              <a:ext uri="{FF2B5EF4-FFF2-40B4-BE49-F238E27FC236}">
                <a16:creationId xmlns:a16="http://schemas.microsoft.com/office/drawing/2014/main" id="{AE1C7A48-0D13-1059-2A8B-9267721FA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5FA29A0-C03A-3277-5EF6-1E67883CD46A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tx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57503127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407474150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dark blue bc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CDAAB41-4F5B-0002-62E7-0314002034DE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71287430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199248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Background pattern&#10;&#10;Description automatically generated">
            <a:extLst>
              <a:ext uri="{FF2B5EF4-FFF2-40B4-BE49-F238E27FC236}">
                <a16:creationId xmlns:a16="http://schemas.microsoft.com/office/drawing/2014/main" id="{D97D4CC6-32AD-BCA7-E5DC-806815585B1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673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42878885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7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686041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background pattern&#10;&#10;Description automatically generated">
            <a:extLst>
              <a:ext uri="{FF2B5EF4-FFF2-40B4-BE49-F238E27FC236}">
                <a16:creationId xmlns:a16="http://schemas.microsoft.com/office/drawing/2014/main" id="{3011536B-E5C4-A106-C81D-293D994FF1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471545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4069DB7-BD92-42FC-963A-F010D7F460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8083"/>
            <a:ext cx="10962290" cy="456411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2107613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3402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dark, lit&#10;&#10;Description automatically generated">
            <a:extLst>
              <a:ext uri="{FF2B5EF4-FFF2-40B4-BE49-F238E27FC236}">
                <a16:creationId xmlns:a16="http://schemas.microsoft.com/office/drawing/2014/main" id="{94B80643-DB53-93CF-0CC8-F5B0CC74C6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07723470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52489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A41F8DC0-76D0-8840-4794-40095E1485F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41615431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522517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3A320BF0-2CB7-7307-F4DF-D200AD3CD99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83200964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8084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4591F0AA-87FF-62FE-5D42-09693E23D32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52141829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6650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road, dark&#10;&#10;Description automatically generated">
            <a:extLst>
              <a:ext uri="{FF2B5EF4-FFF2-40B4-BE49-F238E27FC236}">
                <a16:creationId xmlns:a16="http://schemas.microsoft.com/office/drawing/2014/main" id="{8D58678D-5B64-3781-4493-30D95C9EDA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 userDrawn="1"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873704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709221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7268DF-0D1B-2D93-A94B-382F22D1D19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02541" y="2186099"/>
            <a:ext cx="1354138" cy="2730500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5400" b="1" kern="1200" dirty="0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01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02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03</a:t>
            </a:r>
            <a:endParaRPr lang="en-US" sz="1600" b="1">
              <a:solidFill>
                <a:srgbClr val="000B0B"/>
              </a:solidFill>
              <a:latin typeface="Avenir Next LT Pro" panose="020B0504020202020204" pitchFamily="34" charset="77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A9591AD-199E-A70A-9360-68820C39D0C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09681" y="2331426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  <a:p>
            <a:pPr lvl="0"/>
            <a:endParaRPr lang="en-US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7CF9CE85-3705-01D7-81C8-A9AD36741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09681" y="3209931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582B5B75-0F34-37CE-E770-B421C085D2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09681" y="4094298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96ED341-6B69-D776-D498-64B4BD4F405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811587" y="1493698"/>
            <a:ext cx="10971942" cy="552450"/>
          </a:xfrm>
        </p:spPr>
        <p:txBody>
          <a:bodyPr>
            <a:noAutofit/>
          </a:bodyPr>
          <a:lstStyle>
            <a:lvl1pPr>
              <a:defRPr sz="2200" b="1"/>
            </a:lvl1pPr>
            <a:lvl5pPr marL="682625" indent="0">
              <a:buNone/>
              <a:defRPr/>
            </a:lvl5pPr>
          </a:lstStyle>
          <a:p>
            <a:pPr lvl="0"/>
            <a:r>
              <a:rPr lang="en-US"/>
              <a:t>For Our Discussion Today</a:t>
            </a:r>
          </a:p>
        </p:txBody>
      </p:sp>
    </p:spTree>
    <p:extLst>
      <p:ext uri="{BB962C8B-B14F-4D97-AF65-F5344CB8AC3E}">
        <p14:creationId xmlns:p14="http://schemas.microsoft.com/office/powerpoint/2010/main" val="356827145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Divider dark blue bkgd">
    <p:bg>
      <p:bgPr>
        <a:solidFill>
          <a:srgbClr val="071E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315626621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blue b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375998507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light blue bkg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133605588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righ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49290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BA45A60-5D16-E41D-32DF-B6C18EDF4E3C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9660793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262434404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righ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43396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252A3CD-9F27-5AE1-225C-3361E5B5BB61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59259408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lef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002991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 userDrawn="1"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10" name="Picture 9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D46FC3E1-FCFE-4BFC-896E-BE93A86F066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0110" y="6400942"/>
            <a:ext cx="616252" cy="26251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7BF1FFD-372D-1C59-527C-57A4B18E07F8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9344278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mnt lef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022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 userDrawn="1"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9" name="Picture 8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8E76424F-251D-91B3-502B-FFA88D29D5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0110" y="6396759"/>
            <a:ext cx="616252" cy="26251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 userDrawn="1"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3C5A66D-ACCA-FCA5-BB7A-6090A9490304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32362421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330182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 userDrawn="1"/>
        </p:nvSpPr>
        <p:spPr>
          <a:xfrm>
            <a:off x="8839200" y="3"/>
            <a:ext cx="3352800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343697" y="1608083"/>
            <a:ext cx="2238704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730469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Case Study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396759"/>
            <a:ext cx="620111" cy="26251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3EBAC9E-9340-B35E-11EE-6AB60D024A56}"/>
              </a:ext>
            </a:extLst>
          </p:cNvPr>
          <p:cNvSpPr txBox="1"/>
          <p:nvPr userDrawn="1"/>
        </p:nvSpPr>
        <p:spPr>
          <a:xfrm>
            <a:off x="11267590" y="6447969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E66CF8F-5A50-7E72-6C38-E2CAFD8EE8C3}"/>
              </a:ext>
            </a:extLst>
          </p:cNvPr>
          <p:cNvSpPr txBox="1"/>
          <p:nvPr userDrawn="1"/>
        </p:nvSpPr>
        <p:spPr>
          <a:xfrm>
            <a:off x="620110" y="6709205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50480507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E5E5167-4121-4DFE-BB31-93B2708E55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5092700"/>
            <a:ext cx="12192000" cy="17653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2B964-390E-4D76-9C5E-E60D482CA1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362" y="90487"/>
            <a:ext cx="10963275" cy="771526"/>
          </a:xfrm>
          <a:prstGeom prst="rect">
            <a:avLst/>
          </a:prstGeom>
        </p:spPr>
        <p:txBody>
          <a:bodyPr anchor="ctr"/>
          <a:lstStyle>
            <a:lvl1pPr algn="l">
              <a:defRPr sz="2400" b="1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4FF6FD1-E4B5-4D9A-A47A-A1455205D6C6}"/>
              </a:ext>
            </a:extLst>
          </p:cNvPr>
          <p:cNvCxnSpPr>
            <a:cxnSpLocks/>
          </p:cNvCxnSpPr>
          <p:nvPr userDrawn="1"/>
        </p:nvCxnSpPr>
        <p:spPr>
          <a:xfrm>
            <a:off x="0" y="875340"/>
            <a:ext cx="12192000" cy="0"/>
          </a:xfrm>
          <a:prstGeom prst="line">
            <a:avLst/>
          </a:prstGeom>
          <a:ln w="19050">
            <a:solidFill>
              <a:srgbClr val="0C43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EC76747F-7A5E-41AB-9AD4-A696353B6A52}"/>
              </a:ext>
            </a:extLst>
          </p:cNvPr>
          <p:cNvSpPr txBox="1">
            <a:spLocks/>
          </p:cNvSpPr>
          <p:nvPr userDrawn="1"/>
        </p:nvSpPr>
        <p:spPr>
          <a:xfrm>
            <a:off x="9325389" y="6421437"/>
            <a:ext cx="2743200" cy="365125"/>
          </a:xfrm>
          <a:prstGeom prst="rect">
            <a:avLst/>
          </a:prstGeom>
        </p:spPr>
        <p:txBody>
          <a:bodyPr vert="horz" lIns="82296" tIns="41148" rIns="82296" bIns="4114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9728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1F0E71-5B55-0748-8AD9-7F0F742E1E0D}" type="slidenum">
              <a:rPr kumimoji="0" lang="en-US" sz="1080" b="1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09728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80" b="1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144218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panel small text bkgd">
  <p:cSld name="Four panel small text bkgd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5"/>
          <p:cNvSpPr txBox="1">
            <a:spLocks noGrp="1"/>
          </p:cNvSpPr>
          <p:nvPr>
            <p:ph type="title"/>
          </p:nvPr>
        </p:nvSpPr>
        <p:spPr>
          <a:xfrm>
            <a:off x="609600" y="37589"/>
            <a:ext cx="10962290" cy="7678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" name="Google Shape;19;p5"/>
          <p:cNvSpPr txBox="1">
            <a:spLocks noGrp="1"/>
          </p:cNvSpPr>
          <p:nvPr>
            <p:ph type="body" idx="1"/>
          </p:nvPr>
        </p:nvSpPr>
        <p:spPr>
          <a:xfrm>
            <a:off x="620110" y="1618987"/>
            <a:ext cx="2564586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2"/>
          </p:nvPr>
        </p:nvSpPr>
        <p:spPr>
          <a:xfrm>
            <a:off x="620110" y="2510632"/>
            <a:ext cx="2564585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30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2pPr>
            <a:lvl3pPr marL="1371600" lvl="2" indent="-2984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100"/>
              <a:buChar char="o"/>
              <a:defRPr sz="1100"/>
            </a:lvl3pPr>
            <a:lvl4pPr marL="1828800" lvl="3" indent="-295275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50"/>
              <a:buChar char="−"/>
              <a:defRPr sz="1050"/>
            </a:lvl4pPr>
            <a:lvl5pPr marL="2286000" lvl="4" indent="-295275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 sz="105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Google Shape;21;p5"/>
          <p:cNvSpPr txBox="1">
            <a:spLocks noGrp="1"/>
          </p:cNvSpPr>
          <p:nvPr>
            <p:ph type="ftr" idx="11"/>
          </p:nvPr>
        </p:nvSpPr>
        <p:spPr>
          <a:xfrm>
            <a:off x="1526308" y="6349636"/>
            <a:ext cx="6398491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3"/>
          </p:nvPr>
        </p:nvSpPr>
        <p:spPr>
          <a:xfrm>
            <a:off x="3386316" y="1618987"/>
            <a:ext cx="2564586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4"/>
          </p:nvPr>
        </p:nvSpPr>
        <p:spPr>
          <a:xfrm>
            <a:off x="3386316" y="2510632"/>
            <a:ext cx="2564584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30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2pPr>
            <a:lvl3pPr marL="1371600" lvl="2" indent="-2984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100"/>
              <a:buChar char="o"/>
              <a:defRPr sz="1100"/>
            </a:lvl3pPr>
            <a:lvl4pPr marL="1828800" lvl="3" indent="-295275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50"/>
              <a:buChar char="−"/>
              <a:defRPr sz="1050"/>
            </a:lvl4pPr>
            <a:lvl5pPr marL="2286000" lvl="4" indent="-295275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 sz="105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5"/>
          </p:nvPr>
        </p:nvSpPr>
        <p:spPr>
          <a:xfrm>
            <a:off x="9007306" y="1613430"/>
            <a:ext cx="2564586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Google Shape;25;p5"/>
          <p:cNvSpPr txBox="1">
            <a:spLocks noGrp="1"/>
          </p:cNvSpPr>
          <p:nvPr>
            <p:ph type="body" idx="6"/>
          </p:nvPr>
        </p:nvSpPr>
        <p:spPr>
          <a:xfrm>
            <a:off x="9007306" y="2510632"/>
            <a:ext cx="2564584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30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2pPr>
            <a:lvl3pPr marL="1371600" lvl="2" indent="-2984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100"/>
              <a:buChar char="o"/>
              <a:defRPr sz="1100"/>
            </a:lvl3pPr>
            <a:lvl4pPr marL="1828800" lvl="3" indent="-295275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50"/>
              <a:buChar char="−"/>
              <a:defRPr sz="1050"/>
            </a:lvl4pPr>
            <a:lvl5pPr marL="2286000" lvl="4" indent="-295275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 sz="105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Google Shape;26;p5"/>
          <p:cNvSpPr txBox="1">
            <a:spLocks noGrp="1"/>
          </p:cNvSpPr>
          <p:nvPr>
            <p:ph type="body" idx="7"/>
          </p:nvPr>
        </p:nvSpPr>
        <p:spPr>
          <a:xfrm>
            <a:off x="6235423" y="1613430"/>
            <a:ext cx="2564586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Google Shape;27;p5"/>
          <p:cNvSpPr txBox="1">
            <a:spLocks noGrp="1"/>
          </p:cNvSpPr>
          <p:nvPr>
            <p:ph type="body" idx="8"/>
          </p:nvPr>
        </p:nvSpPr>
        <p:spPr>
          <a:xfrm>
            <a:off x="6241099" y="2510632"/>
            <a:ext cx="2564584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3048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2pPr>
            <a:lvl3pPr marL="1371600" lvl="2" indent="-29845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100"/>
              <a:buChar char="o"/>
              <a:defRPr sz="1100"/>
            </a:lvl3pPr>
            <a:lvl4pPr marL="1828800" lvl="3" indent="-295275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50"/>
              <a:buChar char="−"/>
              <a:defRPr sz="1050"/>
            </a:lvl4pPr>
            <a:lvl5pPr marL="2286000" lvl="4" indent="-295275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50"/>
              <a:buChar char="•"/>
              <a:defRPr sz="1050"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6740301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vider dark blue bkgd">
  <p:cSld name="Divider dark blue bkgd">
    <p:bg>
      <p:bgPr>
        <a:solidFill>
          <a:srgbClr val="071E31"/>
        </a:solidFill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19"/>
          <p:cNvSpPr txBox="1">
            <a:spLocks noGrp="1"/>
          </p:cNvSpPr>
          <p:nvPr>
            <p:ph type="body" idx="1"/>
          </p:nvPr>
        </p:nvSpPr>
        <p:spPr>
          <a:xfrm>
            <a:off x="2455817" y="2533650"/>
            <a:ext cx="7310483" cy="875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4400"/>
              <a:buNone/>
              <a:defRPr sz="4400" b="1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o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−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" name="Google Shape;99;p119"/>
          <p:cNvSpPr txBox="1">
            <a:spLocks noGrp="1"/>
          </p:cNvSpPr>
          <p:nvPr>
            <p:ph type="body" idx="2"/>
          </p:nvPr>
        </p:nvSpPr>
        <p:spPr>
          <a:xfrm>
            <a:off x="609601" y="2533650"/>
            <a:ext cx="870858" cy="875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22860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accent4"/>
              </a:buClr>
              <a:buSzPts val="4400"/>
              <a:buNone/>
              <a:defRPr sz="4400" b="1">
                <a:solidFill>
                  <a:schemeClr val="accent4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o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−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715609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use this one">
  <p:cSld name="Title Only use this one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22"/>
          <p:cNvSpPr txBox="1">
            <a:spLocks noGrp="1"/>
          </p:cNvSpPr>
          <p:nvPr>
            <p:ph type="title"/>
          </p:nvPr>
        </p:nvSpPr>
        <p:spPr>
          <a:xfrm>
            <a:off x="611188" y="636625"/>
            <a:ext cx="109712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venir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22"/>
          <p:cNvSpPr txBox="1">
            <a:spLocks noGrp="1"/>
          </p:cNvSpPr>
          <p:nvPr>
            <p:ph type="dt" idx="10"/>
          </p:nvPr>
        </p:nvSpPr>
        <p:spPr>
          <a:xfrm>
            <a:off x="8192995" y="6313487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8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8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8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8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8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8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8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8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8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Google Shape;26;p22"/>
          <p:cNvSpPr txBox="1">
            <a:spLocks noGrp="1"/>
          </p:cNvSpPr>
          <p:nvPr>
            <p:ph type="ftr" idx="11"/>
          </p:nvPr>
        </p:nvSpPr>
        <p:spPr>
          <a:xfrm>
            <a:off x="5673091" y="6366001"/>
            <a:ext cx="5680800" cy="1231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venir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venir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venir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venir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venir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venir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venir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venir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venir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22"/>
          <p:cNvSpPr txBox="1">
            <a:spLocks noGrp="1"/>
          </p:cNvSpPr>
          <p:nvPr>
            <p:ph type="sldNum" idx="12"/>
          </p:nvPr>
        </p:nvSpPr>
        <p:spPr>
          <a:xfrm>
            <a:off x="11459887" y="6335157"/>
            <a:ext cx="312400" cy="1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010506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4069DB7-BD92-42FC-963A-F010D7F460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8083"/>
            <a:ext cx="10962290" cy="456411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278553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33614586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&amp; Call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599" y="1681163"/>
            <a:ext cx="7315199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7315199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379706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&amp; Call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599" y="1681163"/>
            <a:ext cx="7315199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7315199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5022618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F48D1AD9-A85C-CC9C-2379-A294B91BF4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421575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F48D1AD9-A85C-CC9C-2379-A294B91BF4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8541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5182129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3CF7D59-AB3D-3F5F-F8BE-608E38ACA20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00270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734B5B5-E169-82B3-4823-63269CF0A0C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0027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178834246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3D2EAEA-4A1A-4BD0-AAA4-E823F3352FAE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455562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F1A95F98-B444-45B3-B26F-E3A566F5AD24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4455562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8764785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 panel small text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30459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0110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0110" y="2510632"/>
            <a:ext cx="2564585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C178CED2-08EF-4CF6-A179-4392DD351445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3386316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3">
            <a:extLst>
              <a:ext uri="{FF2B5EF4-FFF2-40B4-BE49-F238E27FC236}">
                <a16:creationId xmlns:a16="http://schemas.microsoft.com/office/drawing/2014/main" id="{CB1AC188-4440-4EA7-A8C4-FD8FE5FF5D07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338631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EA1EBFA0-4A27-4371-8AF1-C2D421D12632}"/>
              </a:ext>
            </a:extLst>
          </p:cNvPr>
          <p:cNvSpPr>
            <a:spLocks noGrp="1"/>
          </p:cNvSpPr>
          <p:nvPr>
            <p:ph type="body" idx="17"/>
          </p:nvPr>
        </p:nvSpPr>
        <p:spPr>
          <a:xfrm>
            <a:off x="9007306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78971224-A4C3-4B38-8487-E75903A9B75C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900730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4F7C2B96-4B20-46A3-A648-DB8B6AEDC023}"/>
              </a:ext>
            </a:extLst>
          </p:cNvPr>
          <p:cNvSpPr>
            <a:spLocks noGrp="1"/>
          </p:cNvSpPr>
          <p:nvPr>
            <p:ph type="body" idx="19"/>
          </p:nvPr>
        </p:nvSpPr>
        <p:spPr>
          <a:xfrm>
            <a:off x="6235423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0E5215DC-8B13-45E7-AC26-B09A437B5B6E}"/>
              </a:ext>
            </a:extLst>
          </p:cNvPr>
          <p:cNvSpPr>
            <a:spLocks noGrp="1"/>
          </p:cNvSpPr>
          <p:nvPr>
            <p:ph sz="half" idx="20"/>
          </p:nvPr>
        </p:nvSpPr>
        <p:spPr>
          <a:xfrm>
            <a:off x="6241099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2107304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250294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9" name="Group 78">
            <a:extLst>
              <a:ext uri="{FF2B5EF4-FFF2-40B4-BE49-F238E27FC236}">
                <a16:creationId xmlns:a16="http://schemas.microsoft.com/office/drawing/2014/main" id="{B328026A-8319-44BC-B6B3-8D0A2B5E39A0}"/>
              </a:ext>
            </a:extLst>
          </p:cNvPr>
          <p:cNvGrpSpPr>
            <a:grpSpLocks noChangeAspect="1"/>
          </p:cNvGrpSpPr>
          <p:nvPr/>
        </p:nvGrpSpPr>
        <p:grpSpPr bwMode="gray">
          <a:xfrm>
            <a:off x="702214" y="780933"/>
            <a:ext cx="3494345" cy="745107"/>
            <a:chOff x="611188" y="-279400"/>
            <a:chExt cx="3767138" cy="803275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AB780836-0EA1-4764-9C48-1217D0B297D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06E5C381-914B-47AA-AE2B-28A2392478C7}"/>
                </a:ext>
              </a:extLst>
            </p:cNvPr>
            <p:cNvSpPr>
              <a:spLocks/>
            </p:cNvSpPr>
            <p:nvPr/>
          </p:nvSpPr>
          <p:spPr bwMode="gray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B0DBDE80-DF7D-4696-AE00-4FF472F4B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DAEE8C0-239A-4F5F-A01A-65BD5D44AA1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4E68502-6F50-4E7B-AF1B-50A9EB649BDA}"/>
                </a:ext>
              </a:extLst>
            </p:cNvPr>
            <p:cNvSpPr>
              <a:spLocks/>
            </p:cNvSpPr>
            <p:nvPr/>
          </p:nvSpPr>
          <p:spPr bwMode="gray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0B294D58-DE2D-4091-BE0A-48E0C4BB11EB}"/>
                </a:ext>
              </a:extLst>
            </p:cNvPr>
            <p:cNvSpPr>
              <a:spLocks/>
            </p:cNvSpPr>
            <p:nvPr/>
          </p:nvSpPr>
          <p:spPr bwMode="gray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0326E64D-04ED-4ABB-93E4-447EB91A43C8}"/>
                </a:ext>
              </a:extLst>
            </p:cNvPr>
            <p:cNvSpPr>
              <a:spLocks/>
            </p:cNvSpPr>
            <p:nvPr/>
          </p:nvSpPr>
          <p:spPr bwMode="gray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B424A6A0-9FD6-41E0-A6B5-44DACE49A6D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0B3F0C38-DC97-4CD1-984E-7572735440B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6350261F-44E5-4C95-AA87-2DB3FC7643F6}"/>
                </a:ext>
              </a:extLst>
            </p:cNvPr>
            <p:cNvSpPr>
              <a:spLocks/>
            </p:cNvSpPr>
            <p:nvPr/>
          </p:nvSpPr>
          <p:spPr bwMode="gray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5AB7FC7D-55F6-4FAD-8462-71A4B975343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7">
              <a:extLst>
                <a:ext uri="{FF2B5EF4-FFF2-40B4-BE49-F238E27FC236}">
                  <a16:creationId xmlns:a16="http://schemas.microsoft.com/office/drawing/2014/main" id="{4BDA452B-8283-4B2A-A8D4-25BB7CF8BAAD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804988" y="438150"/>
              <a:ext cx="11113" cy="619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57C01BEE-E1C7-4682-8761-33473C67DB68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6ADD09EB-6CBD-4B56-B289-F1F1B730C703}"/>
                </a:ext>
              </a:extLst>
            </p:cNvPr>
            <p:cNvSpPr>
              <a:spLocks/>
            </p:cNvSpPr>
            <p:nvPr/>
          </p:nvSpPr>
          <p:spPr bwMode="gray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A7F46E3E-21DB-440A-836C-161975F9644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05C7460C-2718-41A8-B766-0DB3ABA769E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2383DB17-5CC3-49DC-A0C6-BE7B8C2DC75A}"/>
                </a:ext>
              </a:extLst>
            </p:cNvPr>
            <p:cNvSpPr>
              <a:spLocks/>
            </p:cNvSpPr>
            <p:nvPr/>
          </p:nvSpPr>
          <p:spPr bwMode="gray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3">
              <a:extLst>
                <a:ext uri="{FF2B5EF4-FFF2-40B4-BE49-F238E27FC236}">
                  <a16:creationId xmlns:a16="http://schemas.microsoft.com/office/drawing/2014/main" id="{8F9BA604-1770-430B-A304-132F8EA69264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1968501" y="-96838"/>
              <a:ext cx="88900" cy="422275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9CA311BE-EAED-478B-98A4-BF498FEC0E8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B0E85FD-D0E6-43B5-9382-FF5952C2CFF2}"/>
                </a:ext>
              </a:extLst>
            </p:cNvPr>
            <p:cNvSpPr>
              <a:spLocks/>
            </p:cNvSpPr>
            <p:nvPr/>
          </p:nvSpPr>
          <p:spPr bwMode="gray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5FB98D20-7032-4D26-B1F1-7EA34F0B31E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2E699044-1520-4F88-8A17-6CF62388039A}"/>
                </a:ext>
              </a:extLst>
            </p:cNvPr>
            <p:cNvSpPr>
              <a:spLocks/>
            </p:cNvSpPr>
            <p:nvPr/>
          </p:nvSpPr>
          <p:spPr bwMode="gray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70DF0DD4-928C-48C0-BC35-CF6EED8953B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B1B76DE3-C2A7-4A83-B953-1F33FCA64DA4}"/>
                </a:ext>
              </a:extLst>
            </p:cNvPr>
            <p:cNvSpPr>
              <a:spLocks/>
            </p:cNvSpPr>
            <p:nvPr/>
          </p:nvSpPr>
          <p:spPr bwMode="gray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F7EEDA81-C08A-4DC4-8FF5-D29833551A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74011A3E-5D81-44C1-81C8-0E9C3D1613F8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2">
              <a:extLst>
                <a:ext uri="{FF2B5EF4-FFF2-40B4-BE49-F238E27FC236}">
                  <a16:creationId xmlns:a16="http://schemas.microsoft.com/office/drawing/2014/main" id="{B85124B3-6C21-4594-A9A6-59A2C470C132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3219451" y="-31750"/>
              <a:ext cx="17463" cy="1127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0C47C8D2-EDBD-422C-BAD0-54C40A72FBDD}"/>
                </a:ext>
              </a:extLst>
            </p:cNvPr>
            <p:cNvSpPr>
              <a:spLocks/>
            </p:cNvSpPr>
            <p:nvPr/>
          </p:nvSpPr>
          <p:spPr bwMode="gray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A40CB4FE-CD15-4C2F-9494-477D01BCD62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8578F2B6-A484-465A-8C41-7F0832C6D5D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BA0B863B-99FA-4614-A890-EF612AA0C02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7">
              <a:extLst>
                <a:ext uri="{FF2B5EF4-FFF2-40B4-BE49-F238E27FC236}">
                  <a16:creationId xmlns:a16="http://schemas.microsoft.com/office/drawing/2014/main" id="{8BF3FDF6-9666-4930-96E4-BC4E609DB24D}"/>
                </a:ext>
              </a:extLst>
            </p:cNvPr>
            <p:cNvSpPr>
              <a:spLocks/>
            </p:cNvSpPr>
            <p:nvPr/>
          </p:nvSpPr>
          <p:spPr bwMode="gray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097DB741-0174-4445-ACF0-2E111BD10440}"/>
                </a:ext>
              </a:extLst>
            </p:cNvPr>
            <p:cNvSpPr>
              <a:spLocks/>
            </p:cNvSpPr>
            <p:nvPr/>
          </p:nvSpPr>
          <p:spPr bwMode="gray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5339DFA6-7C0F-49F2-B455-8F6C2763AFB1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0EB02563-F1E0-4B91-8A08-45117DF2EC9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906C1324-2438-4CB8-B14E-FFDF0537B30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42">
              <a:extLst>
                <a:ext uri="{FF2B5EF4-FFF2-40B4-BE49-F238E27FC236}">
                  <a16:creationId xmlns:a16="http://schemas.microsoft.com/office/drawing/2014/main" id="{BEAF57B2-015F-40B8-AF84-515E59FF7B1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697163" y="153988"/>
              <a:ext cx="15875" cy="115888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CF6638C6-5E94-43FF-B8CB-2E4C6C89757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4">
              <a:extLst>
                <a:ext uri="{FF2B5EF4-FFF2-40B4-BE49-F238E27FC236}">
                  <a16:creationId xmlns:a16="http://schemas.microsoft.com/office/drawing/2014/main" id="{E43F4615-1DA6-4F95-A77B-12A91752972F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5">
              <a:extLst>
                <a:ext uri="{FF2B5EF4-FFF2-40B4-BE49-F238E27FC236}">
                  <a16:creationId xmlns:a16="http://schemas.microsoft.com/office/drawing/2014/main" id="{A31BF1F7-BE07-47E9-94AB-5CCD46FF8A3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6">
              <a:extLst>
                <a:ext uri="{FF2B5EF4-FFF2-40B4-BE49-F238E27FC236}">
                  <a16:creationId xmlns:a16="http://schemas.microsoft.com/office/drawing/2014/main" id="{3A22ADA2-4714-4C31-B6E5-7A6DE6B2A6E3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7">
              <a:extLst>
                <a:ext uri="{FF2B5EF4-FFF2-40B4-BE49-F238E27FC236}">
                  <a16:creationId xmlns:a16="http://schemas.microsoft.com/office/drawing/2014/main" id="{C31B1364-FEB4-4067-808C-3AB6A9DBEC0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8">
              <a:extLst>
                <a:ext uri="{FF2B5EF4-FFF2-40B4-BE49-F238E27FC236}">
                  <a16:creationId xmlns:a16="http://schemas.microsoft.com/office/drawing/2014/main" id="{0058F51C-6920-4633-BD74-B7B7F911541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9">
              <a:extLst>
                <a:ext uri="{FF2B5EF4-FFF2-40B4-BE49-F238E27FC236}">
                  <a16:creationId xmlns:a16="http://schemas.microsoft.com/office/drawing/2014/main" id="{0E426658-42CE-4CFA-9C79-3A40251C8A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0">
              <a:extLst>
                <a:ext uri="{FF2B5EF4-FFF2-40B4-BE49-F238E27FC236}">
                  <a16:creationId xmlns:a16="http://schemas.microsoft.com/office/drawing/2014/main" id="{8B1D0F47-BA80-466B-890A-7AFAA0992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1">
              <a:extLst>
                <a:ext uri="{FF2B5EF4-FFF2-40B4-BE49-F238E27FC236}">
                  <a16:creationId xmlns:a16="http://schemas.microsoft.com/office/drawing/2014/main" id="{9CC49CFE-C30A-45D7-9150-7EE856DA7C2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A40FE52E-7390-4224-981F-5B9B6DC75BAE}"/>
                </a:ext>
              </a:extLst>
            </p:cNvPr>
            <p:cNvSpPr>
              <a:spLocks/>
            </p:cNvSpPr>
            <p:nvPr/>
          </p:nvSpPr>
          <p:spPr bwMode="gray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3">
              <a:extLst>
                <a:ext uri="{FF2B5EF4-FFF2-40B4-BE49-F238E27FC236}">
                  <a16:creationId xmlns:a16="http://schemas.microsoft.com/office/drawing/2014/main" id="{225F0FE3-9380-41E3-A971-A1DC24E451B0}"/>
                </a:ext>
              </a:extLst>
            </p:cNvPr>
            <p:cNvSpPr>
              <a:spLocks/>
            </p:cNvSpPr>
            <p:nvPr/>
          </p:nvSpPr>
          <p:spPr bwMode="gray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4">
              <a:extLst>
                <a:ext uri="{FF2B5EF4-FFF2-40B4-BE49-F238E27FC236}">
                  <a16:creationId xmlns:a16="http://schemas.microsoft.com/office/drawing/2014/main" id="{6AA00411-4F40-4847-97A9-4AB47DD95393}"/>
                </a:ext>
              </a:extLst>
            </p:cNvPr>
            <p:cNvSpPr>
              <a:spLocks/>
            </p:cNvSpPr>
            <p:nvPr/>
          </p:nvSpPr>
          <p:spPr bwMode="gray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5">
              <a:extLst>
                <a:ext uri="{FF2B5EF4-FFF2-40B4-BE49-F238E27FC236}">
                  <a16:creationId xmlns:a16="http://schemas.microsoft.com/office/drawing/2014/main" id="{5C5F2C34-52CC-46A3-8253-9C9F98D87E3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6">
              <a:extLst>
                <a:ext uri="{FF2B5EF4-FFF2-40B4-BE49-F238E27FC236}">
                  <a16:creationId xmlns:a16="http://schemas.microsoft.com/office/drawing/2014/main" id="{F3FA3044-1824-4008-9D96-843FADC68A8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7">
              <a:extLst>
                <a:ext uri="{FF2B5EF4-FFF2-40B4-BE49-F238E27FC236}">
                  <a16:creationId xmlns:a16="http://schemas.microsoft.com/office/drawing/2014/main" id="{741F03E7-CEFB-463E-B41D-FAFD19AFB4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">
              <a:extLst>
                <a:ext uri="{FF2B5EF4-FFF2-40B4-BE49-F238E27FC236}">
                  <a16:creationId xmlns:a16="http://schemas.microsoft.com/office/drawing/2014/main" id="{72E0C9EC-4353-4470-9B5B-8020BB5248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9">
              <a:extLst>
                <a:ext uri="{FF2B5EF4-FFF2-40B4-BE49-F238E27FC236}">
                  <a16:creationId xmlns:a16="http://schemas.microsoft.com/office/drawing/2014/main" id="{98B83E80-EEA6-4BB3-ABCB-5F9325CBE13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FE827C06-4B96-4A16-AD13-91F144096E7D}"/>
                </a:ext>
              </a:extLst>
            </p:cNvPr>
            <p:cNvSpPr>
              <a:spLocks/>
            </p:cNvSpPr>
            <p:nvPr/>
          </p:nvSpPr>
          <p:spPr bwMode="gray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1">
              <a:extLst>
                <a:ext uri="{FF2B5EF4-FFF2-40B4-BE49-F238E27FC236}">
                  <a16:creationId xmlns:a16="http://schemas.microsoft.com/office/drawing/2014/main" id="{9F5B7148-53F2-4CC5-9B1B-56B74DF15CFB}"/>
                </a:ext>
              </a:extLst>
            </p:cNvPr>
            <p:cNvSpPr>
              <a:spLocks/>
            </p:cNvSpPr>
            <p:nvPr/>
          </p:nvSpPr>
          <p:spPr bwMode="gray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751FCF45-B390-4115-A636-DB10FDE1DE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63">
              <a:extLst>
                <a:ext uri="{FF2B5EF4-FFF2-40B4-BE49-F238E27FC236}">
                  <a16:creationId xmlns:a16="http://schemas.microsoft.com/office/drawing/2014/main" id="{9059B125-F3A2-430A-99C1-BCE86CFF5F3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2271713" y="-269875"/>
              <a:ext cx="12700" cy="773113"/>
            </a:xfrm>
            <a:prstGeom prst="rect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4">
              <a:extLst>
                <a:ext uri="{FF2B5EF4-FFF2-40B4-BE49-F238E27FC236}">
                  <a16:creationId xmlns:a16="http://schemas.microsoft.com/office/drawing/2014/main" id="{0F2051E8-EAF8-4E49-9A02-D04863AFED3E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1226" y="-279400"/>
              <a:ext cx="119063" cy="120650"/>
            </a:xfrm>
            <a:prstGeom prst="ellipse">
              <a:avLst/>
            </a:prstGeom>
            <a:solidFill>
              <a:srgbClr val="0332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5">
              <a:extLst>
                <a:ext uri="{FF2B5EF4-FFF2-40B4-BE49-F238E27FC236}">
                  <a16:creationId xmlns:a16="http://schemas.microsoft.com/office/drawing/2014/main" id="{F222E149-4D3D-46E7-8E15-1380BD4165D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52476" y="-269875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66">
              <a:extLst>
                <a:ext uri="{FF2B5EF4-FFF2-40B4-BE49-F238E27FC236}">
                  <a16:creationId xmlns:a16="http://schemas.microsoft.com/office/drawing/2014/main" id="{8F12F9D8-1C12-49B1-AEFE-9723C9E81AB9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19163" y="-103188"/>
              <a:ext cx="101600" cy="101600"/>
            </a:xfrm>
            <a:prstGeom prst="ellipse">
              <a:avLst/>
            </a:prstGeom>
            <a:solidFill>
              <a:srgbClr val="219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67">
              <a:extLst>
                <a:ext uri="{FF2B5EF4-FFF2-40B4-BE49-F238E27FC236}">
                  <a16:creationId xmlns:a16="http://schemas.microsoft.com/office/drawing/2014/main" id="{BAA348BF-2B1E-456C-9685-C53DCA4B3830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927101" y="53975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Oval 68">
              <a:extLst>
                <a:ext uri="{FF2B5EF4-FFF2-40B4-BE49-F238E27FC236}">
                  <a16:creationId xmlns:a16="http://schemas.microsoft.com/office/drawing/2014/main" id="{41A1F4EA-78D7-4C65-8430-31B1D585F00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760413" y="-95250"/>
              <a:ext cx="87313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69">
              <a:extLst>
                <a:ext uri="{FF2B5EF4-FFF2-40B4-BE49-F238E27FC236}">
                  <a16:creationId xmlns:a16="http://schemas.microsoft.com/office/drawing/2014/main" id="{421EBBA9-8C4F-4295-8553-30463683964B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11188" y="-261938"/>
              <a:ext cx="85725" cy="87313"/>
            </a:xfrm>
            <a:prstGeom prst="ellipse">
              <a:avLst/>
            </a:prstGeom>
            <a:solidFill>
              <a:srgbClr val="7AC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0" name="Title 1">
            <a:extLst>
              <a:ext uri="{FF2B5EF4-FFF2-40B4-BE49-F238E27FC236}">
                <a16:creationId xmlns:a16="http://schemas.microsoft.com/office/drawing/2014/main" id="{99B2FAE0-6F28-0B07-ABC2-210010161C2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51" name="Text Placeholder 81">
            <a:extLst>
              <a:ext uri="{FF2B5EF4-FFF2-40B4-BE49-F238E27FC236}">
                <a16:creationId xmlns:a16="http://schemas.microsoft.com/office/drawing/2014/main" id="{AABBBD46-2D94-9A1E-1B0B-4EA66A5B81E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2" name="Subtitle 2">
            <a:extLst>
              <a:ext uri="{FF2B5EF4-FFF2-40B4-BE49-F238E27FC236}">
                <a16:creationId xmlns:a16="http://schemas.microsoft.com/office/drawing/2014/main" id="{AE1C7A48-0D13-1059-2A8B-9267721FA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5FA29A0-C03A-3277-5EF6-1E67883CD46A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tx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62118700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380185503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dark blue bc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167050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CDAAB41-4F5B-0002-62E7-0314002034DE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83478877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199248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Background pattern&#10;&#10;Description automatically generated">
            <a:extLst>
              <a:ext uri="{FF2B5EF4-FFF2-40B4-BE49-F238E27FC236}">
                <a16:creationId xmlns:a16="http://schemas.microsoft.com/office/drawing/2014/main" id="{D97D4CC6-32AD-BCA7-E5DC-806815585B1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673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73011663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7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686041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background pattern&#10;&#10;Description automatically generated">
            <a:extLst>
              <a:ext uri="{FF2B5EF4-FFF2-40B4-BE49-F238E27FC236}">
                <a16:creationId xmlns:a16="http://schemas.microsoft.com/office/drawing/2014/main" id="{3011536B-E5C4-A106-C81D-293D994FF16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dirty="0">
                <a:solidFill>
                  <a:schemeClr val="bg1"/>
                </a:solidFill>
              </a:rPr>
              <a:t>Includes content supplied by Sales Benchmark Index; Copyright © Sales Benchmark Index, 2025</a:t>
            </a:r>
          </a:p>
        </p:txBody>
      </p:sp>
    </p:spTree>
    <p:extLst>
      <p:ext uri="{BB962C8B-B14F-4D97-AF65-F5344CB8AC3E}">
        <p14:creationId xmlns:p14="http://schemas.microsoft.com/office/powerpoint/2010/main" val="390834316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3402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dark, lit&#10;&#10;Description automatically generated">
            <a:extLst>
              <a:ext uri="{FF2B5EF4-FFF2-40B4-BE49-F238E27FC236}">
                <a16:creationId xmlns:a16="http://schemas.microsoft.com/office/drawing/2014/main" id="{94B80643-DB53-93CF-0CC8-F5B0CC74C6E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3251204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F48D1AD9-A85C-CC9C-2379-A294B91BF4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421575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F48D1AD9-A85C-CC9C-2379-A294B91BF4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8541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5182129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3CF7D59-AB3D-3F5F-F8BE-608E38ACA20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00270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734B5B5-E169-82B3-4823-63269CF0A0C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0027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270357645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52489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A41F8DC0-76D0-8840-4794-40095E1485F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dirty="0">
                <a:solidFill>
                  <a:schemeClr val="bg1"/>
                </a:solidFill>
              </a:rPr>
              <a:t>Includes content supplied by Sales Benchmark Index; Copyright © Sales Benchmark Index, 2025</a:t>
            </a:r>
          </a:p>
        </p:txBody>
      </p:sp>
    </p:spTree>
    <p:extLst>
      <p:ext uri="{BB962C8B-B14F-4D97-AF65-F5344CB8AC3E}">
        <p14:creationId xmlns:p14="http://schemas.microsoft.com/office/powerpoint/2010/main" val="292199809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522517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3A320BF0-2CB7-7307-F4DF-D200AD3CD99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15787341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8084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4591F0AA-87FF-62FE-5D42-09693E23D32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32072697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Slide blue dots bkdg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658552-6E07-9117-0CA9-3B60B6987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6650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658552-6E07-9117-0CA9-3B60B69873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picture containing text, night, road, dark&#10;&#10;Description automatically generated">
            <a:extLst>
              <a:ext uri="{FF2B5EF4-FFF2-40B4-BE49-F238E27FC236}">
                <a16:creationId xmlns:a16="http://schemas.microsoft.com/office/drawing/2014/main" id="{8D58678D-5B64-3781-4493-30D95C9EDAB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5F5AEC-749C-44CA-94C1-9495903C35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6830" y="2523757"/>
            <a:ext cx="9139234" cy="664797"/>
          </a:xfrm>
        </p:spPr>
        <p:txBody>
          <a:bodyPr vert="horz" lIns="91440" tIns="91440" rIns="91440" bIns="91440" anchor="ctr">
            <a:noAutofit/>
          </a:bodyPr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B020BF28-FA10-43DE-B2FD-965A7D8594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520386" y="3998279"/>
            <a:ext cx="4586287" cy="323850"/>
          </a:xfrm>
        </p:spPr>
        <p:txBody>
          <a:bodyPr lIns="91440" tIns="91440" rIns="91440" bIns="91440" anchor="ctr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Subtitle 2">
            <a:extLst>
              <a:ext uri="{FF2B5EF4-FFF2-40B4-BE49-F238E27FC236}">
                <a16:creationId xmlns:a16="http://schemas.microsoft.com/office/drawing/2014/main" id="{CA420EE9-07D0-49A0-A796-E6EAA8EBDB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6830" y="3444432"/>
            <a:ext cx="9139234" cy="297969"/>
          </a:xfrm>
        </p:spPr>
        <p:txBody>
          <a:bodyPr vert="horz" lIns="91440" tIns="91440" rIns="91440" bIns="91440" rtlCol="0" anchor="ctr">
            <a:noAutofit/>
          </a:bodyPr>
          <a:lstStyle>
            <a:lvl1pPr>
              <a:defRPr lang="en-US" sz="2200" b="0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subtitle style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AF47BE45-9A6B-F77A-A246-E9AD74AC3E05}"/>
              </a:ext>
            </a:extLst>
          </p:cNvPr>
          <p:cNvGrpSpPr>
            <a:grpSpLocks noChangeAspect="1"/>
          </p:cNvGrpSpPr>
          <p:nvPr/>
        </p:nvGrpSpPr>
        <p:grpSpPr>
          <a:xfrm>
            <a:off x="702214" y="780933"/>
            <a:ext cx="3494345" cy="745107"/>
            <a:chOff x="611188" y="-279400"/>
            <a:chExt cx="3767138" cy="803275"/>
          </a:xfrm>
          <a:solidFill>
            <a:schemeClr val="bg1"/>
          </a:solidFill>
        </p:grpSpPr>
        <p:sp>
          <p:nvSpPr>
            <p:cNvPr id="149" name="Freeform 5">
              <a:extLst>
                <a:ext uri="{FF2B5EF4-FFF2-40B4-BE49-F238E27FC236}">
                  <a16:creationId xmlns:a16="http://schemas.microsoft.com/office/drawing/2014/main" id="{5C5B487B-3C0A-CD7C-49B9-906DAA6B05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5951" y="438150"/>
              <a:ext cx="60325" cy="63500"/>
            </a:xfrm>
            <a:custGeom>
              <a:avLst/>
              <a:gdLst>
                <a:gd name="T0" fmla="*/ 36 w 73"/>
                <a:gd name="T1" fmla="*/ 0 h 78"/>
                <a:gd name="T2" fmla="*/ 10 w 73"/>
                <a:gd name="T3" fmla="*/ 10 h 78"/>
                <a:gd name="T4" fmla="*/ 0 w 73"/>
                <a:gd name="T5" fmla="*/ 39 h 78"/>
                <a:gd name="T6" fmla="*/ 10 w 73"/>
                <a:gd name="T7" fmla="*/ 67 h 78"/>
                <a:gd name="T8" fmla="*/ 36 w 73"/>
                <a:gd name="T9" fmla="*/ 78 h 78"/>
                <a:gd name="T10" fmla="*/ 63 w 73"/>
                <a:gd name="T11" fmla="*/ 67 h 78"/>
                <a:gd name="T12" fmla="*/ 73 w 73"/>
                <a:gd name="T13" fmla="*/ 39 h 78"/>
                <a:gd name="T14" fmla="*/ 63 w 73"/>
                <a:gd name="T15" fmla="*/ 10 h 78"/>
                <a:gd name="T16" fmla="*/ 36 w 73"/>
                <a:gd name="T17" fmla="*/ 0 h 78"/>
                <a:gd name="T18" fmla="*/ 52 w 73"/>
                <a:gd name="T19" fmla="*/ 59 h 78"/>
                <a:gd name="T20" fmla="*/ 36 w 73"/>
                <a:gd name="T21" fmla="*/ 66 h 78"/>
                <a:gd name="T22" fmla="*/ 20 w 73"/>
                <a:gd name="T23" fmla="*/ 59 h 78"/>
                <a:gd name="T24" fmla="*/ 15 w 73"/>
                <a:gd name="T25" fmla="*/ 39 h 78"/>
                <a:gd name="T26" fmla="*/ 21 w 73"/>
                <a:gd name="T27" fmla="*/ 19 h 78"/>
                <a:gd name="T28" fmla="*/ 36 w 73"/>
                <a:gd name="T29" fmla="*/ 11 h 78"/>
                <a:gd name="T30" fmla="*/ 52 w 73"/>
                <a:gd name="T31" fmla="*/ 19 h 78"/>
                <a:gd name="T32" fmla="*/ 58 w 73"/>
                <a:gd name="T33" fmla="*/ 39 h 78"/>
                <a:gd name="T34" fmla="*/ 52 w 73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78">
                  <a:moveTo>
                    <a:pt x="36" y="0"/>
                  </a:moveTo>
                  <a:cubicBezTo>
                    <a:pt x="25" y="0"/>
                    <a:pt x="17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7" y="74"/>
                    <a:pt x="25" y="78"/>
                    <a:pt x="36" y="78"/>
                  </a:cubicBezTo>
                  <a:cubicBezTo>
                    <a:pt x="47" y="78"/>
                    <a:pt x="56" y="74"/>
                    <a:pt x="63" y="67"/>
                  </a:cubicBezTo>
                  <a:cubicBezTo>
                    <a:pt x="69" y="60"/>
                    <a:pt x="73" y="51"/>
                    <a:pt x="73" y="39"/>
                  </a:cubicBezTo>
                  <a:cubicBezTo>
                    <a:pt x="73" y="27"/>
                    <a:pt x="69" y="17"/>
                    <a:pt x="63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1" y="19"/>
                  </a:cubicBezTo>
                  <a:cubicBezTo>
                    <a:pt x="24" y="14"/>
                    <a:pt x="30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8" y="30"/>
                    <a:pt x="58" y="39"/>
                  </a:cubicBezTo>
                  <a:cubicBezTo>
                    <a:pt x="58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">
              <a:extLst>
                <a:ext uri="{FF2B5EF4-FFF2-40B4-BE49-F238E27FC236}">
                  <a16:creationId xmlns:a16="http://schemas.microsoft.com/office/drawing/2014/main" id="{FC002D50-1258-94CD-A4CA-8EF0584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526" y="414338"/>
              <a:ext cx="74613" cy="87313"/>
            </a:xfrm>
            <a:custGeom>
              <a:avLst/>
              <a:gdLst>
                <a:gd name="T0" fmla="*/ 50 w 89"/>
                <a:gd name="T1" fmla="*/ 62 h 106"/>
                <a:gd name="T2" fmla="*/ 75 w 89"/>
                <a:gd name="T3" fmla="*/ 62 h 106"/>
                <a:gd name="T4" fmla="*/ 75 w 89"/>
                <a:gd name="T5" fmla="*/ 80 h 106"/>
                <a:gd name="T6" fmla="*/ 74 w 89"/>
                <a:gd name="T7" fmla="*/ 81 h 106"/>
                <a:gd name="T8" fmla="*/ 71 w 89"/>
                <a:gd name="T9" fmla="*/ 84 h 106"/>
                <a:gd name="T10" fmla="*/ 66 w 89"/>
                <a:gd name="T11" fmla="*/ 88 h 106"/>
                <a:gd name="T12" fmla="*/ 58 w 89"/>
                <a:gd name="T13" fmla="*/ 91 h 106"/>
                <a:gd name="T14" fmla="*/ 48 w 89"/>
                <a:gd name="T15" fmla="*/ 92 h 106"/>
                <a:gd name="T16" fmla="*/ 24 w 89"/>
                <a:gd name="T17" fmla="*/ 82 h 106"/>
                <a:gd name="T18" fmla="*/ 15 w 89"/>
                <a:gd name="T19" fmla="*/ 52 h 106"/>
                <a:gd name="T20" fmla="*/ 25 w 89"/>
                <a:gd name="T21" fmla="*/ 23 h 106"/>
                <a:gd name="T22" fmla="*/ 48 w 89"/>
                <a:gd name="T23" fmla="*/ 13 h 106"/>
                <a:gd name="T24" fmla="*/ 57 w 89"/>
                <a:gd name="T25" fmla="*/ 14 h 106"/>
                <a:gd name="T26" fmla="*/ 64 w 89"/>
                <a:gd name="T27" fmla="*/ 16 h 106"/>
                <a:gd name="T28" fmla="*/ 69 w 89"/>
                <a:gd name="T29" fmla="*/ 19 h 106"/>
                <a:gd name="T30" fmla="*/ 73 w 89"/>
                <a:gd name="T31" fmla="*/ 23 h 106"/>
                <a:gd name="T32" fmla="*/ 75 w 89"/>
                <a:gd name="T33" fmla="*/ 26 h 106"/>
                <a:gd name="T34" fmla="*/ 76 w 89"/>
                <a:gd name="T35" fmla="*/ 27 h 106"/>
                <a:gd name="T36" fmla="*/ 86 w 89"/>
                <a:gd name="T37" fmla="*/ 18 h 106"/>
                <a:gd name="T38" fmla="*/ 48 w 89"/>
                <a:gd name="T39" fmla="*/ 0 h 106"/>
                <a:gd name="T40" fmla="*/ 14 w 89"/>
                <a:gd name="T41" fmla="*/ 14 h 106"/>
                <a:gd name="T42" fmla="*/ 0 w 89"/>
                <a:gd name="T43" fmla="*/ 52 h 106"/>
                <a:gd name="T44" fmla="*/ 13 w 89"/>
                <a:gd name="T45" fmla="*/ 91 h 106"/>
                <a:gd name="T46" fmla="*/ 45 w 89"/>
                <a:gd name="T47" fmla="*/ 106 h 106"/>
                <a:gd name="T48" fmla="*/ 57 w 89"/>
                <a:gd name="T49" fmla="*/ 104 h 106"/>
                <a:gd name="T50" fmla="*/ 66 w 89"/>
                <a:gd name="T51" fmla="*/ 101 h 106"/>
                <a:gd name="T52" fmla="*/ 73 w 89"/>
                <a:gd name="T53" fmla="*/ 97 h 106"/>
                <a:gd name="T54" fmla="*/ 76 w 89"/>
                <a:gd name="T55" fmla="*/ 94 h 106"/>
                <a:gd name="T56" fmla="*/ 78 w 89"/>
                <a:gd name="T57" fmla="*/ 92 h 106"/>
                <a:gd name="T58" fmla="*/ 79 w 89"/>
                <a:gd name="T59" fmla="*/ 104 h 106"/>
                <a:gd name="T60" fmla="*/ 89 w 89"/>
                <a:gd name="T61" fmla="*/ 104 h 106"/>
                <a:gd name="T62" fmla="*/ 89 w 89"/>
                <a:gd name="T63" fmla="*/ 51 h 106"/>
                <a:gd name="T64" fmla="*/ 50 w 89"/>
                <a:gd name="T65" fmla="*/ 51 h 106"/>
                <a:gd name="T66" fmla="*/ 50 w 89"/>
                <a:gd name="T67" fmla="*/ 6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06">
                  <a:moveTo>
                    <a:pt x="50" y="62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69" y="86"/>
                    <a:pt x="68" y="87"/>
                    <a:pt x="66" y="88"/>
                  </a:cubicBezTo>
                  <a:cubicBezTo>
                    <a:pt x="64" y="89"/>
                    <a:pt x="61" y="90"/>
                    <a:pt x="58" y="91"/>
                  </a:cubicBezTo>
                  <a:cubicBezTo>
                    <a:pt x="55" y="92"/>
                    <a:pt x="51" y="92"/>
                    <a:pt x="48" y="92"/>
                  </a:cubicBezTo>
                  <a:cubicBezTo>
                    <a:pt x="38" y="92"/>
                    <a:pt x="30" y="89"/>
                    <a:pt x="24" y="82"/>
                  </a:cubicBezTo>
                  <a:cubicBezTo>
                    <a:pt x="18" y="74"/>
                    <a:pt x="15" y="65"/>
                    <a:pt x="15" y="52"/>
                  </a:cubicBezTo>
                  <a:cubicBezTo>
                    <a:pt x="15" y="40"/>
                    <a:pt x="18" y="31"/>
                    <a:pt x="25" y="23"/>
                  </a:cubicBezTo>
                  <a:cubicBezTo>
                    <a:pt x="31" y="16"/>
                    <a:pt x="39" y="13"/>
                    <a:pt x="48" y="13"/>
                  </a:cubicBezTo>
                  <a:cubicBezTo>
                    <a:pt x="51" y="13"/>
                    <a:pt x="54" y="13"/>
                    <a:pt x="57" y="14"/>
                  </a:cubicBezTo>
                  <a:cubicBezTo>
                    <a:pt x="60" y="14"/>
                    <a:pt x="62" y="15"/>
                    <a:pt x="64" y="16"/>
                  </a:cubicBezTo>
                  <a:cubicBezTo>
                    <a:pt x="66" y="17"/>
                    <a:pt x="67" y="18"/>
                    <a:pt x="69" y="19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77" y="6"/>
                    <a:pt x="64" y="0"/>
                    <a:pt x="48" y="0"/>
                  </a:cubicBezTo>
                  <a:cubicBezTo>
                    <a:pt x="35" y="0"/>
                    <a:pt x="23" y="4"/>
                    <a:pt x="14" y="14"/>
                  </a:cubicBezTo>
                  <a:cubicBezTo>
                    <a:pt x="4" y="24"/>
                    <a:pt x="0" y="36"/>
                    <a:pt x="0" y="52"/>
                  </a:cubicBezTo>
                  <a:cubicBezTo>
                    <a:pt x="0" y="69"/>
                    <a:pt x="4" y="82"/>
                    <a:pt x="13" y="91"/>
                  </a:cubicBezTo>
                  <a:cubicBezTo>
                    <a:pt x="21" y="101"/>
                    <a:pt x="32" y="106"/>
                    <a:pt x="45" y="106"/>
                  </a:cubicBezTo>
                  <a:cubicBezTo>
                    <a:pt x="50" y="106"/>
                    <a:pt x="54" y="105"/>
                    <a:pt x="57" y="104"/>
                  </a:cubicBezTo>
                  <a:cubicBezTo>
                    <a:pt x="61" y="103"/>
                    <a:pt x="64" y="102"/>
                    <a:pt x="66" y="101"/>
                  </a:cubicBezTo>
                  <a:cubicBezTo>
                    <a:pt x="69" y="100"/>
                    <a:pt x="71" y="99"/>
                    <a:pt x="73" y="97"/>
                  </a:cubicBezTo>
                  <a:cubicBezTo>
                    <a:pt x="75" y="95"/>
                    <a:pt x="76" y="94"/>
                    <a:pt x="76" y="94"/>
                  </a:cubicBezTo>
                  <a:cubicBezTo>
                    <a:pt x="77" y="93"/>
                    <a:pt x="77" y="93"/>
                    <a:pt x="78" y="9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50" y="51"/>
                    <a:pt x="50" y="51"/>
                    <a:pt x="50" y="51"/>
                  </a:cubicBezTo>
                  <a:lnTo>
                    <a:pt x="5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">
              <a:extLst>
                <a:ext uri="{FF2B5EF4-FFF2-40B4-BE49-F238E27FC236}">
                  <a16:creationId xmlns:a16="http://schemas.microsoft.com/office/drawing/2014/main" id="{5E276722-5197-B412-82F4-CAE376DB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436563"/>
              <a:ext cx="34925" cy="63500"/>
            </a:xfrm>
            <a:custGeom>
              <a:avLst/>
              <a:gdLst>
                <a:gd name="T0" fmla="*/ 23 w 43"/>
                <a:gd name="T1" fmla="*/ 5 h 77"/>
                <a:gd name="T2" fmla="*/ 14 w 43"/>
                <a:gd name="T3" fmla="*/ 17 h 77"/>
                <a:gd name="T4" fmla="*/ 13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4 w 43"/>
                <a:gd name="T11" fmla="*/ 77 h 77"/>
                <a:gd name="T12" fmla="*/ 14 w 43"/>
                <a:gd name="T13" fmla="*/ 35 h 77"/>
                <a:gd name="T14" fmla="*/ 24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3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3" y="5"/>
                  </a:moveTo>
                  <a:cubicBezTo>
                    <a:pt x="19" y="8"/>
                    <a:pt x="16" y="12"/>
                    <a:pt x="1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27"/>
                    <a:pt x="19" y="22"/>
                    <a:pt x="24" y="18"/>
                  </a:cubicBezTo>
                  <a:cubicBezTo>
                    <a:pt x="28" y="16"/>
                    <a:pt x="31" y="14"/>
                    <a:pt x="35" y="14"/>
                  </a:cubicBezTo>
                  <a:cubicBezTo>
                    <a:pt x="37" y="14"/>
                    <a:pt x="39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7" y="2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">
              <a:extLst>
                <a:ext uri="{FF2B5EF4-FFF2-40B4-BE49-F238E27FC236}">
                  <a16:creationId xmlns:a16="http://schemas.microsoft.com/office/drawing/2014/main" id="{030C0CC0-0956-B1B0-70A8-800FA865F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4288" y="438150"/>
              <a:ext cx="60325" cy="63500"/>
            </a:xfrm>
            <a:custGeom>
              <a:avLst/>
              <a:gdLst>
                <a:gd name="T0" fmla="*/ 36 w 72"/>
                <a:gd name="T1" fmla="*/ 0 h 78"/>
                <a:gd name="T2" fmla="*/ 10 w 72"/>
                <a:gd name="T3" fmla="*/ 10 h 78"/>
                <a:gd name="T4" fmla="*/ 0 w 72"/>
                <a:gd name="T5" fmla="*/ 39 h 78"/>
                <a:gd name="T6" fmla="*/ 10 w 72"/>
                <a:gd name="T7" fmla="*/ 67 h 78"/>
                <a:gd name="T8" fmla="*/ 36 w 72"/>
                <a:gd name="T9" fmla="*/ 78 h 78"/>
                <a:gd name="T10" fmla="*/ 62 w 72"/>
                <a:gd name="T11" fmla="*/ 67 h 78"/>
                <a:gd name="T12" fmla="*/ 72 w 72"/>
                <a:gd name="T13" fmla="*/ 39 h 78"/>
                <a:gd name="T14" fmla="*/ 62 w 72"/>
                <a:gd name="T15" fmla="*/ 10 h 78"/>
                <a:gd name="T16" fmla="*/ 36 w 72"/>
                <a:gd name="T17" fmla="*/ 0 h 78"/>
                <a:gd name="T18" fmla="*/ 52 w 72"/>
                <a:gd name="T19" fmla="*/ 59 h 78"/>
                <a:gd name="T20" fmla="*/ 36 w 72"/>
                <a:gd name="T21" fmla="*/ 66 h 78"/>
                <a:gd name="T22" fmla="*/ 20 w 72"/>
                <a:gd name="T23" fmla="*/ 59 h 78"/>
                <a:gd name="T24" fmla="*/ 15 w 72"/>
                <a:gd name="T25" fmla="*/ 39 h 78"/>
                <a:gd name="T26" fmla="*/ 20 w 72"/>
                <a:gd name="T27" fmla="*/ 19 h 78"/>
                <a:gd name="T28" fmla="*/ 36 w 72"/>
                <a:gd name="T29" fmla="*/ 11 h 78"/>
                <a:gd name="T30" fmla="*/ 52 w 72"/>
                <a:gd name="T31" fmla="*/ 19 h 78"/>
                <a:gd name="T32" fmla="*/ 57 w 72"/>
                <a:gd name="T33" fmla="*/ 39 h 78"/>
                <a:gd name="T34" fmla="*/ 52 w 72"/>
                <a:gd name="T35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8">
                  <a:moveTo>
                    <a:pt x="36" y="0"/>
                  </a:moveTo>
                  <a:cubicBezTo>
                    <a:pt x="25" y="0"/>
                    <a:pt x="16" y="3"/>
                    <a:pt x="10" y="10"/>
                  </a:cubicBezTo>
                  <a:cubicBezTo>
                    <a:pt x="3" y="17"/>
                    <a:pt x="0" y="27"/>
                    <a:pt x="0" y="39"/>
                  </a:cubicBezTo>
                  <a:cubicBezTo>
                    <a:pt x="0" y="51"/>
                    <a:pt x="3" y="60"/>
                    <a:pt x="10" y="67"/>
                  </a:cubicBezTo>
                  <a:cubicBezTo>
                    <a:pt x="16" y="74"/>
                    <a:pt x="25" y="78"/>
                    <a:pt x="36" y="78"/>
                  </a:cubicBezTo>
                  <a:cubicBezTo>
                    <a:pt x="47" y="78"/>
                    <a:pt x="56" y="74"/>
                    <a:pt x="62" y="67"/>
                  </a:cubicBezTo>
                  <a:cubicBezTo>
                    <a:pt x="69" y="60"/>
                    <a:pt x="72" y="51"/>
                    <a:pt x="72" y="39"/>
                  </a:cubicBezTo>
                  <a:cubicBezTo>
                    <a:pt x="72" y="27"/>
                    <a:pt x="69" y="17"/>
                    <a:pt x="62" y="10"/>
                  </a:cubicBezTo>
                  <a:cubicBezTo>
                    <a:pt x="56" y="3"/>
                    <a:pt x="47" y="0"/>
                    <a:pt x="36" y="0"/>
                  </a:cubicBezTo>
                  <a:close/>
                  <a:moveTo>
                    <a:pt x="52" y="59"/>
                  </a:moveTo>
                  <a:cubicBezTo>
                    <a:pt x="48" y="64"/>
                    <a:pt x="43" y="66"/>
                    <a:pt x="36" y="66"/>
                  </a:cubicBezTo>
                  <a:cubicBezTo>
                    <a:pt x="29" y="66"/>
                    <a:pt x="24" y="64"/>
                    <a:pt x="20" y="59"/>
                  </a:cubicBezTo>
                  <a:cubicBezTo>
                    <a:pt x="17" y="54"/>
                    <a:pt x="15" y="47"/>
                    <a:pt x="15" y="39"/>
                  </a:cubicBezTo>
                  <a:cubicBezTo>
                    <a:pt x="15" y="30"/>
                    <a:pt x="17" y="24"/>
                    <a:pt x="20" y="19"/>
                  </a:cubicBezTo>
                  <a:cubicBezTo>
                    <a:pt x="24" y="14"/>
                    <a:pt x="29" y="11"/>
                    <a:pt x="36" y="11"/>
                  </a:cubicBezTo>
                  <a:cubicBezTo>
                    <a:pt x="43" y="11"/>
                    <a:pt x="48" y="14"/>
                    <a:pt x="52" y="19"/>
                  </a:cubicBezTo>
                  <a:cubicBezTo>
                    <a:pt x="56" y="24"/>
                    <a:pt x="57" y="30"/>
                    <a:pt x="57" y="39"/>
                  </a:cubicBezTo>
                  <a:cubicBezTo>
                    <a:pt x="57" y="47"/>
                    <a:pt x="56" y="54"/>
                    <a:pt x="5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">
              <a:extLst>
                <a:ext uri="{FF2B5EF4-FFF2-40B4-BE49-F238E27FC236}">
                  <a16:creationId xmlns:a16="http://schemas.microsoft.com/office/drawing/2014/main" id="{88BAE485-97CC-07B4-6CBC-75F7EB1F8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438150"/>
              <a:ext cx="90488" cy="61913"/>
            </a:xfrm>
            <a:custGeom>
              <a:avLst/>
              <a:gdLst>
                <a:gd name="T0" fmla="*/ 41 w 57"/>
                <a:gd name="T1" fmla="*/ 31 h 39"/>
                <a:gd name="T2" fmla="*/ 32 w 57"/>
                <a:gd name="T3" fmla="*/ 0 h 39"/>
                <a:gd name="T4" fmla="*/ 24 w 57"/>
                <a:gd name="T5" fmla="*/ 0 h 39"/>
                <a:gd name="T6" fmla="*/ 16 w 57"/>
                <a:gd name="T7" fmla="*/ 31 h 39"/>
                <a:gd name="T8" fmla="*/ 8 w 57"/>
                <a:gd name="T9" fmla="*/ 0 h 39"/>
                <a:gd name="T10" fmla="*/ 0 w 57"/>
                <a:gd name="T11" fmla="*/ 0 h 39"/>
                <a:gd name="T12" fmla="*/ 12 w 57"/>
                <a:gd name="T13" fmla="*/ 39 h 39"/>
                <a:gd name="T14" fmla="*/ 20 w 57"/>
                <a:gd name="T15" fmla="*/ 39 h 39"/>
                <a:gd name="T16" fmla="*/ 28 w 57"/>
                <a:gd name="T17" fmla="*/ 9 h 39"/>
                <a:gd name="T18" fmla="*/ 37 w 57"/>
                <a:gd name="T19" fmla="*/ 39 h 39"/>
                <a:gd name="T20" fmla="*/ 45 w 57"/>
                <a:gd name="T21" fmla="*/ 39 h 39"/>
                <a:gd name="T22" fmla="*/ 57 w 57"/>
                <a:gd name="T23" fmla="*/ 0 h 39"/>
                <a:gd name="T24" fmla="*/ 49 w 57"/>
                <a:gd name="T25" fmla="*/ 0 h 39"/>
                <a:gd name="T26" fmla="*/ 41 w 57"/>
                <a:gd name="T27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41" y="31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6" y="31"/>
                  </a:lnTo>
                  <a:lnTo>
                    <a:pt x="8" y="0"/>
                  </a:lnTo>
                  <a:lnTo>
                    <a:pt x="0" y="0"/>
                  </a:lnTo>
                  <a:lnTo>
                    <a:pt x="12" y="39"/>
                  </a:lnTo>
                  <a:lnTo>
                    <a:pt x="20" y="39"/>
                  </a:lnTo>
                  <a:lnTo>
                    <a:pt x="28" y="9"/>
                  </a:lnTo>
                  <a:lnTo>
                    <a:pt x="37" y="39"/>
                  </a:lnTo>
                  <a:lnTo>
                    <a:pt x="45" y="39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">
              <a:extLst>
                <a:ext uri="{FF2B5EF4-FFF2-40B4-BE49-F238E27FC236}">
                  <a16:creationId xmlns:a16="http://schemas.microsoft.com/office/drawing/2014/main" id="{E0EE8424-6820-BE0B-2C64-487E7DD59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422275"/>
              <a:ext cx="38100" cy="79375"/>
            </a:xfrm>
            <a:custGeom>
              <a:avLst/>
              <a:gdLst>
                <a:gd name="T0" fmla="*/ 26 w 46"/>
                <a:gd name="T1" fmla="*/ 0 h 97"/>
                <a:gd name="T2" fmla="*/ 13 w 46"/>
                <a:gd name="T3" fmla="*/ 0 h 97"/>
                <a:gd name="T4" fmla="*/ 11 w 46"/>
                <a:gd name="T5" fmla="*/ 20 h 97"/>
                <a:gd name="T6" fmla="*/ 0 w 46"/>
                <a:gd name="T7" fmla="*/ 20 h 97"/>
                <a:gd name="T8" fmla="*/ 0 w 46"/>
                <a:gd name="T9" fmla="*/ 31 h 97"/>
                <a:gd name="T10" fmla="*/ 11 w 46"/>
                <a:gd name="T11" fmla="*/ 31 h 97"/>
                <a:gd name="T12" fmla="*/ 11 w 46"/>
                <a:gd name="T13" fmla="*/ 72 h 97"/>
                <a:gd name="T14" fmla="*/ 16 w 46"/>
                <a:gd name="T15" fmla="*/ 91 h 97"/>
                <a:gd name="T16" fmla="*/ 32 w 46"/>
                <a:gd name="T17" fmla="*/ 97 h 97"/>
                <a:gd name="T18" fmla="*/ 46 w 46"/>
                <a:gd name="T19" fmla="*/ 95 h 97"/>
                <a:gd name="T20" fmla="*/ 44 w 46"/>
                <a:gd name="T21" fmla="*/ 84 h 97"/>
                <a:gd name="T22" fmla="*/ 36 w 46"/>
                <a:gd name="T23" fmla="*/ 85 h 97"/>
                <a:gd name="T24" fmla="*/ 28 w 46"/>
                <a:gd name="T25" fmla="*/ 82 h 97"/>
                <a:gd name="T26" fmla="*/ 26 w 46"/>
                <a:gd name="T27" fmla="*/ 70 h 97"/>
                <a:gd name="T28" fmla="*/ 26 w 46"/>
                <a:gd name="T29" fmla="*/ 31 h 97"/>
                <a:gd name="T30" fmla="*/ 46 w 46"/>
                <a:gd name="T31" fmla="*/ 31 h 97"/>
                <a:gd name="T32" fmla="*/ 46 w 46"/>
                <a:gd name="T33" fmla="*/ 20 h 97"/>
                <a:gd name="T34" fmla="*/ 26 w 46"/>
                <a:gd name="T35" fmla="*/ 20 h 97"/>
                <a:gd name="T36" fmla="*/ 26 w 46"/>
                <a:gd name="T3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7">
                  <a:moveTo>
                    <a:pt x="26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81"/>
                    <a:pt x="13" y="88"/>
                    <a:pt x="16" y="91"/>
                  </a:cubicBezTo>
                  <a:cubicBezTo>
                    <a:pt x="20" y="95"/>
                    <a:pt x="25" y="97"/>
                    <a:pt x="32" y="97"/>
                  </a:cubicBezTo>
                  <a:cubicBezTo>
                    <a:pt x="38" y="97"/>
                    <a:pt x="42" y="96"/>
                    <a:pt x="46" y="9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2" y="85"/>
                    <a:pt x="39" y="85"/>
                    <a:pt x="36" y="85"/>
                  </a:cubicBezTo>
                  <a:cubicBezTo>
                    <a:pt x="33" y="85"/>
                    <a:pt x="30" y="84"/>
                    <a:pt x="28" y="82"/>
                  </a:cubicBezTo>
                  <a:cubicBezTo>
                    <a:pt x="27" y="80"/>
                    <a:pt x="26" y="76"/>
                    <a:pt x="26" y="7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">
              <a:extLst>
                <a:ext uri="{FF2B5EF4-FFF2-40B4-BE49-F238E27FC236}">
                  <a16:creationId xmlns:a16="http://schemas.microsoft.com/office/drawing/2014/main" id="{493BFF13-D216-7236-ADB3-513803D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412750"/>
              <a:ext cx="52388" cy="87313"/>
            </a:xfrm>
            <a:custGeom>
              <a:avLst/>
              <a:gdLst>
                <a:gd name="T0" fmla="*/ 39 w 64"/>
                <a:gd name="T1" fmla="*/ 30 h 106"/>
                <a:gd name="T2" fmla="*/ 14 w 64"/>
                <a:gd name="T3" fmla="*/ 45 h 106"/>
                <a:gd name="T4" fmla="*/ 14 w 64"/>
                <a:gd name="T5" fmla="*/ 0 h 106"/>
                <a:gd name="T6" fmla="*/ 0 w 64"/>
                <a:gd name="T7" fmla="*/ 0 h 106"/>
                <a:gd name="T8" fmla="*/ 0 w 64"/>
                <a:gd name="T9" fmla="*/ 106 h 106"/>
                <a:gd name="T10" fmla="*/ 14 w 64"/>
                <a:gd name="T11" fmla="*/ 106 h 106"/>
                <a:gd name="T12" fmla="*/ 14 w 64"/>
                <a:gd name="T13" fmla="*/ 62 h 106"/>
                <a:gd name="T14" fmla="*/ 21 w 64"/>
                <a:gd name="T15" fmla="*/ 49 h 106"/>
                <a:gd name="T16" fmla="*/ 34 w 64"/>
                <a:gd name="T17" fmla="*/ 42 h 106"/>
                <a:gd name="T18" fmla="*/ 46 w 64"/>
                <a:gd name="T19" fmla="*/ 47 h 106"/>
                <a:gd name="T20" fmla="*/ 49 w 64"/>
                <a:gd name="T21" fmla="*/ 62 h 106"/>
                <a:gd name="T22" fmla="*/ 49 w 64"/>
                <a:gd name="T23" fmla="*/ 106 h 106"/>
                <a:gd name="T24" fmla="*/ 64 w 64"/>
                <a:gd name="T25" fmla="*/ 106 h 106"/>
                <a:gd name="T26" fmla="*/ 64 w 64"/>
                <a:gd name="T27" fmla="*/ 58 h 106"/>
                <a:gd name="T28" fmla="*/ 57 w 64"/>
                <a:gd name="T29" fmla="*/ 37 h 106"/>
                <a:gd name="T30" fmla="*/ 39 w 64"/>
                <a:gd name="T31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06">
                  <a:moveTo>
                    <a:pt x="39" y="30"/>
                  </a:moveTo>
                  <a:cubicBezTo>
                    <a:pt x="29" y="30"/>
                    <a:pt x="20" y="35"/>
                    <a:pt x="14" y="4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7"/>
                    <a:pt x="17" y="53"/>
                    <a:pt x="21" y="49"/>
                  </a:cubicBezTo>
                  <a:cubicBezTo>
                    <a:pt x="25" y="44"/>
                    <a:pt x="29" y="42"/>
                    <a:pt x="34" y="42"/>
                  </a:cubicBezTo>
                  <a:cubicBezTo>
                    <a:pt x="40" y="42"/>
                    <a:pt x="44" y="44"/>
                    <a:pt x="46" y="47"/>
                  </a:cubicBezTo>
                  <a:cubicBezTo>
                    <a:pt x="48" y="50"/>
                    <a:pt x="49" y="55"/>
                    <a:pt x="49" y="62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48"/>
                    <a:pt x="62" y="41"/>
                    <a:pt x="57" y="37"/>
                  </a:cubicBezTo>
                  <a:cubicBezTo>
                    <a:pt x="53" y="32"/>
                    <a:pt x="47" y="30"/>
                    <a:pt x="3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">
              <a:extLst>
                <a:ext uri="{FF2B5EF4-FFF2-40B4-BE49-F238E27FC236}">
                  <a16:creationId xmlns:a16="http://schemas.microsoft.com/office/drawing/2014/main" id="{A2FBFC85-5630-8BC3-A583-1DEC58BBC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1151" y="415925"/>
              <a:ext cx="77788" cy="84138"/>
            </a:xfrm>
            <a:custGeom>
              <a:avLst/>
              <a:gdLst>
                <a:gd name="T0" fmla="*/ 20 w 49"/>
                <a:gd name="T1" fmla="*/ 0 h 53"/>
                <a:gd name="T2" fmla="*/ 0 w 49"/>
                <a:gd name="T3" fmla="*/ 53 h 53"/>
                <a:gd name="T4" fmla="*/ 8 w 49"/>
                <a:gd name="T5" fmla="*/ 53 h 53"/>
                <a:gd name="T6" fmla="*/ 13 w 49"/>
                <a:gd name="T7" fmla="*/ 40 h 53"/>
                <a:gd name="T8" fmla="*/ 36 w 49"/>
                <a:gd name="T9" fmla="*/ 40 h 53"/>
                <a:gd name="T10" fmla="*/ 40 w 49"/>
                <a:gd name="T11" fmla="*/ 53 h 53"/>
                <a:gd name="T12" fmla="*/ 49 w 49"/>
                <a:gd name="T13" fmla="*/ 53 h 53"/>
                <a:gd name="T14" fmla="*/ 29 w 49"/>
                <a:gd name="T15" fmla="*/ 0 h 53"/>
                <a:gd name="T16" fmla="*/ 20 w 49"/>
                <a:gd name="T17" fmla="*/ 0 h 53"/>
                <a:gd name="T18" fmla="*/ 15 w 49"/>
                <a:gd name="T19" fmla="*/ 34 h 53"/>
                <a:gd name="T20" fmla="*/ 24 w 49"/>
                <a:gd name="T21" fmla="*/ 7 h 53"/>
                <a:gd name="T22" fmla="*/ 34 w 49"/>
                <a:gd name="T23" fmla="*/ 34 h 53"/>
                <a:gd name="T24" fmla="*/ 15 w 49"/>
                <a:gd name="T25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3">
                  <a:moveTo>
                    <a:pt x="20" y="0"/>
                  </a:moveTo>
                  <a:lnTo>
                    <a:pt x="0" y="53"/>
                  </a:lnTo>
                  <a:lnTo>
                    <a:pt x="8" y="53"/>
                  </a:lnTo>
                  <a:lnTo>
                    <a:pt x="13" y="40"/>
                  </a:lnTo>
                  <a:lnTo>
                    <a:pt x="36" y="40"/>
                  </a:lnTo>
                  <a:lnTo>
                    <a:pt x="40" y="53"/>
                  </a:lnTo>
                  <a:lnTo>
                    <a:pt x="49" y="53"/>
                  </a:lnTo>
                  <a:lnTo>
                    <a:pt x="29" y="0"/>
                  </a:lnTo>
                  <a:lnTo>
                    <a:pt x="20" y="0"/>
                  </a:lnTo>
                  <a:close/>
                  <a:moveTo>
                    <a:pt x="15" y="34"/>
                  </a:moveTo>
                  <a:lnTo>
                    <a:pt x="24" y="7"/>
                  </a:lnTo>
                  <a:lnTo>
                    <a:pt x="34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">
              <a:extLst>
                <a:ext uri="{FF2B5EF4-FFF2-40B4-BE49-F238E27FC236}">
                  <a16:creationId xmlns:a16="http://schemas.microsoft.com/office/drawing/2014/main" id="{FF83A1F9-4D22-902B-230C-EA48637DF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3701" y="412750"/>
              <a:ext cx="58738" cy="88900"/>
            </a:xfrm>
            <a:custGeom>
              <a:avLst/>
              <a:gdLst>
                <a:gd name="T0" fmla="*/ 57 w 71"/>
                <a:gd name="T1" fmla="*/ 43 h 108"/>
                <a:gd name="T2" fmla="*/ 55 w 71"/>
                <a:gd name="T3" fmla="*/ 40 h 108"/>
                <a:gd name="T4" fmla="*/ 51 w 71"/>
                <a:gd name="T5" fmla="*/ 36 h 108"/>
                <a:gd name="T6" fmla="*/ 43 w 71"/>
                <a:gd name="T7" fmla="*/ 31 h 108"/>
                <a:gd name="T8" fmla="*/ 33 w 71"/>
                <a:gd name="T9" fmla="*/ 30 h 108"/>
                <a:gd name="T10" fmla="*/ 9 w 71"/>
                <a:gd name="T11" fmla="*/ 41 h 108"/>
                <a:gd name="T12" fmla="*/ 0 w 71"/>
                <a:gd name="T13" fmla="*/ 69 h 108"/>
                <a:gd name="T14" fmla="*/ 8 w 71"/>
                <a:gd name="T15" fmla="*/ 97 h 108"/>
                <a:gd name="T16" fmla="*/ 32 w 71"/>
                <a:gd name="T17" fmla="*/ 108 h 108"/>
                <a:gd name="T18" fmla="*/ 37 w 71"/>
                <a:gd name="T19" fmla="*/ 107 h 108"/>
                <a:gd name="T20" fmla="*/ 42 w 71"/>
                <a:gd name="T21" fmla="*/ 106 h 108"/>
                <a:gd name="T22" fmla="*/ 46 w 71"/>
                <a:gd name="T23" fmla="*/ 104 h 108"/>
                <a:gd name="T24" fmla="*/ 49 w 71"/>
                <a:gd name="T25" fmla="*/ 103 h 108"/>
                <a:gd name="T26" fmla="*/ 52 w 71"/>
                <a:gd name="T27" fmla="*/ 100 h 108"/>
                <a:gd name="T28" fmla="*/ 54 w 71"/>
                <a:gd name="T29" fmla="*/ 98 h 108"/>
                <a:gd name="T30" fmla="*/ 55 w 71"/>
                <a:gd name="T31" fmla="*/ 97 h 108"/>
                <a:gd name="T32" fmla="*/ 56 w 71"/>
                <a:gd name="T33" fmla="*/ 95 h 108"/>
                <a:gd name="T34" fmla="*/ 57 w 71"/>
                <a:gd name="T35" fmla="*/ 95 h 108"/>
                <a:gd name="T36" fmla="*/ 59 w 71"/>
                <a:gd name="T37" fmla="*/ 106 h 108"/>
                <a:gd name="T38" fmla="*/ 71 w 71"/>
                <a:gd name="T39" fmla="*/ 106 h 108"/>
                <a:gd name="T40" fmla="*/ 71 w 71"/>
                <a:gd name="T41" fmla="*/ 0 h 108"/>
                <a:gd name="T42" fmla="*/ 57 w 71"/>
                <a:gd name="T43" fmla="*/ 0 h 108"/>
                <a:gd name="T44" fmla="*/ 57 w 71"/>
                <a:gd name="T45" fmla="*/ 43 h 108"/>
                <a:gd name="T46" fmla="*/ 51 w 71"/>
                <a:gd name="T47" fmla="*/ 88 h 108"/>
                <a:gd name="T48" fmla="*/ 36 w 71"/>
                <a:gd name="T49" fmla="*/ 96 h 108"/>
                <a:gd name="T50" fmla="*/ 20 w 71"/>
                <a:gd name="T51" fmla="*/ 88 h 108"/>
                <a:gd name="T52" fmla="*/ 15 w 71"/>
                <a:gd name="T53" fmla="*/ 68 h 108"/>
                <a:gd name="T54" fmla="*/ 21 w 71"/>
                <a:gd name="T55" fmla="*/ 49 h 108"/>
                <a:gd name="T56" fmla="*/ 36 w 71"/>
                <a:gd name="T57" fmla="*/ 41 h 108"/>
                <a:gd name="T58" fmla="*/ 51 w 71"/>
                <a:gd name="T59" fmla="*/ 49 h 108"/>
                <a:gd name="T60" fmla="*/ 57 w 71"/>
                <a:gd name="T61" fmla="*/ 68 h 108"/>
                <a:gd name="T62" fmla="*/ 51 w 71"/>
                <a:gd name="T63" fmla="*/ 8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" h="108">
                  <a:moveTo>
                    <a:pt x="57" y="43"/>
                  </a:moveTo>
                  <a:cubicBezTo>
                    <a:pt x="56" y="42"/>
                    <a:pt x="56" y="41"/>
                    <a:pt x="55" y="40"/>
                  </a:cubicBezTo>
                  <a:cubicBezTo>
                    <a:pt x="54" y="39"/>
                    <a:pt x="53" y="38"/>
                    <a:pt x="51" y="36"/>
                  </a:cubicBezTo>
                  <a:cubicBezTo>
                    <a:pt x="49" y="34"/>
                    <a:pt x="46" y="33"/>
                    <a:pt x="43" y="31"/>
                  </a:cubicBezTo>
                  <a:cubicBezTo>
                    <a:pt x="40" y="30"/>
                    <a:pt x="37" y="30"/>
                    <a:pt x="33" y="30"/>
                  </a:cubicBezTo>
                  <a:cubicBezTo>
                    <a:pt x="23" y="30"/>
                    <a:pt x="15" y="33"/>
                    <a:pt x="9" y="41"/>
                  </a:cubicBezTo>
                  <a:cubicBezTo>
                    <a:pt x="3" y="48"/>
                    <a:pt x="0" y="57"/>
                    <a:pt x="0" y="69"/>
                  </a:cubicBezTo>
                  <a:cubicBezTo>
                    <a:pt x="0" y="80"/>
                    <a:pt x="3" y="90"/>
                    <a:pt x="8" y="97"/>
                  </a:cubicBezTo>
                  <a:cubicBezTo>
                    <a:pt x="14" y="104"/>
                    <a:pt x="22" y="108"/>
                    <a:pt x="32" y="108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9" y="107"/>
                    <a:pt x="41" y="107"/>
                    <a:pt x="42" y="106"/>
                  </a:cubicBezTo>
                  <a:cubicBezTo>
                    <a:pt x="43" y="106"/>
                    <a:pt x="45" y="105"/>
                    <a:pt x="46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2"/>
                    <a:pt x="51" y="101"/>
                    <a:pt x="52" y="100"/>
                  </a:cubicBezTo>
                  <a:cubicBezTo>
                    <a:pt x="53" y="100"/>
                    <a:pt x="53" y="99"/>
                    <a:pt x="54" y="98"/>
                  </a:cubicBezTo>
                  <a:cubicBezTo>
                    <a:pt x="54" y="98"/>
                    <a:pt x="55" y="97"/>
                    <a:pt x="55" y="97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57" y="43"/>
                  </a:lnTo>
                  <a:close/>
                  <a:moveTo>
                    <a:pt x="51" y="88"/>
                  </a:moveTo>
                  <a:cubicBezTo>
                    <a:pt x="47" y="93"/>
                    <a:pt x="42" y="96"/>
                    <a:pt x="36" y="96"/>
                  </a:cubicBezTo>
                  <a:cubicBezTo>
                    <a:pt x="29" y="96"/>
                    <a:pt x="24" y="93"/>
                    <a:pt x="20" y="88"/>
                  </a:cubicBezTo>
                  <a:cubicBezTo>
                    <a:pt x="17" y="83"/>
                    <a:pt x="15" y="76"/>
                    <a:pt x="15" y="68"/>
                  </a:cubicBezTo>
                  <a:cubicBezTo>
                    <a:pt x="15" y="61"/>
                    <a:pt x="17" y="54"/>
                    <a:pt x="21" y="49"/>
                  </a:cubicBezTo>
                  <a:cubicBezTo>
                    <a:pt x="25" y="44"/>
                    <a:pt x="30" y="41"/>
                    <a:pt x="36" y="41"/>
                  </a:cubicBezTo>
                  <a:cubicBezTo>
                    <a:pt x="43" y="41"/>
                    <a:pt x="48" y="44"/>
                    <a:pt x="51" y="49"/>
                  </a:cubicBezTo>
                  <a:cubicBezTo>
                    <a:pt x="55" y="54"/>
                    <a:pt x="57" y="61"/>
                    <a:pt x="57" y="68"/>
                  </a:cubicBezTo>
                  <a:cubicBezTo>
                    <a:pt x="57" y="76"/>
                    <a:pt x="55" y="83"/>
                    <a:pt x="51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">
              <a:extLst>
                <a:ext uri="{FF2B5EF4-FFF2-40B4-BE49-F238E27FC236}">
                  <a16:creationId xmlns:a16="http://schemas.microsoft.com/office/drawing/2014/main" id="{B67964F5-8081-A3D8-089C-A081B2E5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1" y="438150"/>
              <a:ext cx="60325" cy="61913"/>
            </a:xfrm>
            <a:custGeom>
              <a:avLst/>
              <a:gdLst>
                <a:gd name="T0" fmla="*/ 18 w 38"/>
                <a:gd name="T1" fmla="*/ 32 h 39"/>
                <a:gd name="T2" fmla="*/ 8 w 38"/>
                <a:gd name="T3" fmla="*/ 0 h 39"/>
                <a:gd name="T4" fmla="*/ 0 w 38"/>
                <a:gd name="T5" fmla="*/ 0 h 39"/>
                <a:gd name="T6" fmla="*/ 15 w 38"/>
                <a:gd name="T7" fmla="*/ 39 h 39"/>
                <a:gd name="T8" fmla="*/ 23 w 38"/>
                <a:gd name="T9" fmla="*/ 39 h 39"/>
                <a:gd name="T10" fmla="*/ 38 w 38"/>
                <a:gd name="T11" fmla="*/ 0 h 39"/>
                <a:gd name="T12" fmla="*/ 29 w 38"/>
                <a:gd name="T13" fmla="*/ 0 h 39"/>
                <a:gd name="T14" fmla="*/ 18 w 38"/>
                <a:gd name="T15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9">
                  <a:moveTo>
                    <a:pt x="18" y="3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15" y="39"/>
                  </a:lnTo>
                  <a:lnTo>
                    <a:pt x="23" y="39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1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6">
              <a:extLst>
                <a:ext uri="{FF2B5EF4-FFF2-40B4-BE49-F238E27FC236}">
                  <a16:creationId xmlns:a16="http://schemas.microsoft.com/office/drawing/2014/main" id="{C73E25E4-139B-A180-CBFD-59414A4B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411163"/>
              <a:ext cx="15875" cy="14288"/>
            </a:xfrm>
            <a:custGeom>
              <a:avLst/>
              <a:gdLst>
                <a:gd name="T0" fmla="*/ 10 w 19"/>
                <a:gd name="T1" fmla="*/ 0 h 18"/>
                <a:gd name="T2" fmla="*/ 3 w 19"/>
                <a:gd name="T3" fmla="*/ 2 h 18"/>
                <a:gd name="T4" fmla="*/ 0 w 19"/>
                <a:gd name="T5" fmla="*/ 9 h 18"/>
                <a:gd name="T6" fmla="*/ 3 w 19"/>
                <a:gd name="T7" fmla="*/ 16 h 18"/>
                <a:gd name="T8" fmla="*/ 10 w 19"/>
                <a:gd name="T9" fmla="*/ 18 h 18"/>
                <a:gd name="T10" fmla="*/ 17 w 19"/>
                <a:gd name="T11" fmla="*/ 16 h 18"/>
                <a:gd name="T12" fmla="*/ 19 w 19"/>
                <a:gd name="T13" fmla="*/ 9 h 18"/>
                <a:gd name="T14" fmla="*/ 17 w 19"/>
                <a:gd name="T15" fmla="*/ 2 h 18"/>
                <a:gd name="T16" fmla="*/ 10 w 1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7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6"/>
                    <a:pt x="18" y="4"/>
                    <a:pt x="17" y="2"/>
                  </a:cubicBezTo>
                  <a:cubicBezTo>
                    <a:pt x="15" y="1"/>
                    <a:pt x="12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7">
              <a:extLst>
                <a:ext uri="{FF2B5EF4-FFF2-40B4-BE49-F238E27FC236}">
                  <a16:creationId xmlns:a16="http://schemas.microsoft.com/office/drawing/2014/main" id="{7B6F8562-C3CB-5305-FB0B-63FF8D97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988" y="438150"/>
              <a:ext cx="11113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8">
              <a:extLst>
                <a:ext uri="{FF2B5EF4-FFF2-40B4-BE49-F238E27FC236}">
                  <a16:creationId xmlns:a16="http://schemas.microsoft.com/office/drawing/2014/main" id="{AAAB2CA3-ACC4-BAB9-7B09-8D2F882AE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1" y="436563"/>
              <a:ext cx="47625" cy="65088"/>
            </a:xfrm>
            <a:custGeom>
              <a:avLst/>
              <a:gdLst>
                <a:gd name="T0" fmla="*/ 44 w 59"/>
                <a:gd name="T1" fmla="*/ 36 h 79"/>
                <a:gd name="T2" fmla="*/ 37 w 59"/>
                <a:gd name="T3" fmla="*/ 34 h 79"/>
                <a:gd name="T4" fmla="*/ 30 w 59"/>
                <a:gd name="T5" fmla="*/ 31 h 79"/>
                <a:gd name="T6" fmla="*/ 24 w 59"/>
                <a:gd name="T7" fmla="*/ 29 h 79"/>
                <a:gd name="T8" fmla="*/ 20 w 59"/>
                <a:gd name="T9" fmla="*/ 26 h 79"/>
                <a:gd name="T10" fmla="*/ 18 w 59"/>
                <a:gd name="T11" fmla="*/ 21 h 79"/>
                <a:gd name="T12" fmla="*/ 22 w 59"/>
                <a:gd name="T13" fmla="*/ 14 h 79"/>
                <a:gd name="T14" fmla="*/ 32 w 59"/>
                <a:gd name="T15" fmla="*/ 12 h 79"/>
                <a:gd name="T16" fmla="*/ 52 w 59"/>
                <a:gd name="T17" fmla="*/ 20 h 79"/>
                <a:gd name="T18" fmla="*/ 58 w 59"/>
                <a:gd name="T19" fmla="*/ 10 h 79"/>
                <a:gd name="T20" fmla="*/ 55 w 59"/>
                <a:gd name="T21" fmla="*/ 8 h 79"/>
                <a:gd name="T22" fmla="*/ 46 w 59"/>
                <a:gd name="T23" fmla="*/ 3 h 79"/>
                <a:gd name="T24" fmla="*/ 32 w 59"/>
                <a:gd name="T25" fmla="*/ 0 h 79"/>
                <a:gd name="T26" fmla="*/ 12 w 59"/>
                <a:gd name="T27" fmla="*/ 7 h 79"/>
                <a:gd name="T28" fmla="*/ 4 w 59"/>
                <a:gd name="T29" fmla="*/ 23 h 79"/>
                <a:gd name="T30" fmla="*/ 6 w 59"/>
                <a:gd name="T31" fmla="*/ 31 h 79"/>
                <a:gd name="T32" fmla="*/ 11 w 59"/>
                <a:gd name="T33" fmla="*/ 37 h 79"/>
                <a:gd name="T34" fmla="*/ 15 w 59"/>
                <a:gd name="T35" fmla="*/ 40 h 79"/>
                <a:gd name="T36" fmla="*/ 19 w 59"/>
                <a:gd name="T37" fmla="*/ 42 h 79"/>
                <a:gd name="T38" fmla="*/ 23 w 59"/>
                <a:gd name="T39" fmla="*/ 44 h 79"/>
                <a:gd name="T40" fmla="*/ 29 w 59"/>
                <a:gd name="T41" fmla="*/ 45 h 79"/>
                <a:gd name="T42" fmla="*/ 33 w 59"/>
                <a:gd name="T43" fmla="*/ 47 h 79"/>
                <a:gd name="T44" fmla="*/ 38 w 59"/>
                <a:gd name="T45" fmla="*/ 49 h 79"/>
                <a:gd name="T46" fmla="*/ 42 w 59"/>
                <a:gd name="T47" fmla="*/ 52 h 79"/>
                <a:gd name="T48" fmla="*/ 45 w 59"/>
                <a:gd name="T49" fmla="*/ 57 h 79"/>
                <a:gd name="T50" fmla="*/ 41 w 59"/>
                <a:gd name="T51" fmla="*/ 65 h 79"/>
                <a:gd name="T52" fmla="*/ 30 w 59"/>
                <a:gd name="T53" fmla="*/ 67 h 79"/>
                <a:gd name="T54" fmla="*/ 18 w 59"/>
                <a:gd name="T55" fmla="*/ 64 h 79"/>
                <a:gd name="T56" fmla="*/ 8 w 59"/>
                <a:gd name="T57" fmla="*/ 57 h 79"/>
                <a:gd name="T58" fmla="*/ 0 w 59"/>
                <a:gd name="T59" fmla="*/ 66 h 79"/>
                <a:gd name="T60" fmla="*/ 12 w 59"/>
                <a:gd name="T61" fmla="*/ 74 h 79"/>
                <a:gd name="T62" fmla="*/ 30 w 59"/>
                <a:gd name="T63" fmla="*/ 79 h 79"/>
                <a:gd name="T64" fmla="*/ 52 w 59"/>
                <a:gd name="T65" fmla="*/ 72 h 79"/>
                <a:gd name="T66" fmla="*/ 59 w 59"/>
                <a:gd name="T67" fmla="*/ 55 h 79"/>
                <a:gd name="T68" fmla="*/ 44 w 59"/>
                <a:gd name="T69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9">
                  <a:moveTo>
                    <a:pt x="44" y="36"/>
                  </a:moveTo>
                  <a:cubicBezTo>
                    <a:pt x="43" y="36"/>
                    <a:pt x="41" y="35"/>
                    <a:pt x="37" y="34"/>
                  </a:cubicBezTo>
                  <a:cubicBezTo>
                    <a:pt x="34" y="33"/>
                    <a:pt x="31" y="32"/>
                    <a:pt x="30" y="31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3" y="29"/>
                    <a:pt x="22" y="28"/>
                    <a:pt x="20" y="26"/>
                  </a:cubicBezTo>
                  <a:cubicBezTo>
                    <a:pt x="19" y="25"/>
                    <a:pt x="18" y="23"/>
                    <a:pt x="18" y="21"/>
                  </a:cubicBezTo>
                  <a:cubicBezTo>
                    <a:pt x="18" y="18"/>
                    <a:pt x="19" y="15"/>
                    <a:pt x="22" y="14"/>
                  </a:cubicBezTo>
                  <a:cubicBezTo>
                    <a:pt x="24" y="12"/>
                    <a:pt x="28" y="12"/>
                    <a:pt x="32" y="12"/>
                  </a:cubicBezTo>
                  <a:cubicBezTo>
                    <a:pt x="39" y="12"/>
                    <a:pt x="46" y="14"/>
                    <a:pt x="52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7" y="9"/>
                    <a:pt x="55" y="8"/>
                  </a:cubicBezTo>
                  <a:cubicBezTo>
                    <a:pt x="53" y="6"/>
                    <a:pt x="50" y="5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ubicBezTo>
                    <a:pt x="23" y="0"/>
                    <a:pt x="17" y="3"/>
                    <a:pt x="12" y="7"/>
                  </a:cubicBezTo>
                  <a:cubicBezTo>
                    <a:pt x="7" y="11"/>
                    <a:pt x="4" y="16"/>
                    <a:pt x="4" y="23"/>
                  </a:cubicBezTo>
                  <a:cubicBezTo>
                    <a:pt x="4" y="26"/>
                    <a:pt x="5" y="29"/>
                    <a:pt x="6" y="31"/>
                  </a:cubicBezTo>
                  <a:cubicBezTo>
                    <a:pt x="7" y="33"/>
                    <a:pt x="8" y="35"/>
                    <a:pt x="11" y="37"/>
                  </a:cubicBezTo>
                  <a:cubicBezTo>
                    <a:pt x="13" y="39"/>
                    <a:pt x="14" y="40"/>
                    <a:pt x="15" y="40"/>
                  </a:cubicBezTo>
                  <a:cubicBezTo>
                    <a:pt x="16" y="41"/>
                    <a:pt x="18" y="41"/>
                    <a:pt x="19" y="42"/>
                  </a:cubicBezTo>
                  <a:cubicBezTo>
                    <a:pt x="20" y="43"/>
                    <a:pt x="22" y="43"/>
                    <a:pt x="23" y="44"/>
                  </a:cubicBezTo>
                  <a:cubicBezTo>
                    <a:pt x="25" y="44"/>
                    <a:pt x="27" y="45"/>
                    <a:pt x="29" y="45"/>
                  </a:cubicBezTo>
                  <a:cubicBezTo>
                    <a:pt x="31" y="46"/>
                    <a:pt x="32" y="47"/>
                    <a:pt x="33" y="47"/>
                  </a:cubicBezTo>
                  <a:cubicBezTo>
                    <a:pt x="35" y="48"/>
                    <a:pt x="37" y="48"/>
                    <a:pt x="38" y="49"/>
                  </a:cubicBezTo>
                  <a:cubicBezTo>
                    <a:pt x="39" y="49"/>
                    <a:pt x="41" y="50"/>
                    <a:pt x="42" y="52"/>
                  </a:cubicBezTo>
                  <a:cubicBezTo>
                    <a:pt x="44" y="53"/>
                    <a:pt x="45" y="55"/>
                    <a:pt x="45" y="57"/>
                  </a:cubicBezTo>
                  <a:cubicBezTo>
                    <a:pt x="45" y="61"/>
                    <a:pt x="44" y="63"/>
                    <a:pt x="41" y="65"/>
                  </a:cubicBezTo>
                  <a:cubicBezTo>
                    <a:pt x="38" y="66"/>
                    <a:pt x="35" y="67"/>
                    <a:pt x="30" y="67"/>
                  </a:cubicBezTo>
                  <a:cubicBezTo>
                    <a:pt x="26" y="67"/>
                    <a:pt x="22" y="66"/>
                    <a:pt x="18" y="64"/>
                  </a:cubicBezTo>
                  <a:cubicBezTo>
                    <a:pt x="14" y="62"/>
                    <a:pt x="10" y="59"/>
                    <a:pt x="8" y="5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9"/>
                    <a:pt x="7" y="71"/>
                    <a:pt x="12" y="74"/>
                  </a:cubicBezTo>
                  <a:cubicBezTo>
                    <a:pt x="17" y="77"/>
                    <a:pt x="23" y="79"/>
                    <a:pt x="30" y="79"/>
                  </a:cubicBezTo>
                  <a:cubicBezTo>
                    <a:pt x="39" y="79"/>
                    <a:pt x="47" y="76"/>
                    <a:pt x="52" y="72"/>
                  </a:cubicBezTo>
                  <a:cubicBezTo>
                    <a:pt x="57" y="67"/>
                    <a:pt x="59" y="62"/>
                    <a:pt x="59" y="55"/>
                  </a:cubicBezTo>
                  <a:cubicBezTo>
                    <a:pt x="59" y="47"/>
                    <a:pt x="54" y="40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9">
              <a:extLst>
                <a:ext uri="{FF2B5EF4-FFF2-40B4-BE49-F238E27FC236}">
                  <a16:creationId xmlns:a16="http://schemas.microsoft.com/office/drawing/2014/main" id="{995386EE-0219-9B59-3015-DA980046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563" y="436563"/>
              <a:ext cx="36513" cy="63500"/>
            </a:xfrm>
            <a:custGeom>
              <a:avLst/>
              <a:gdLst>
                <a:gd name="T0" fmla="*/ 24 w 43"/>
                <a:gd name="T1" fmla="*/ 5 h 77"/>
                <a:gd name="T2" fmla="*/ 15 w 43"/>
                <a:gd name="T3" fmla="*/ 17 h 77"/>
                <a:gd name="T4" fmla="*/ 14 w 43"/>
                <a:gd name="T5" fmla="*/ 2 h 77"/>
                <a:gd name="T6" fmla="*/ 0 w 43"/>
                <a:gd name="T7" fmla="*/ 2 h 77"/>
                <a:gd name="T8" fmla="*/ 0 w 43"/>
                <a:gd name="T9" fmla="*/ 77 h 77"/>
                <a:gd name="T10" fmla="*/ 15 w 43"/>
                <a:gd name="T11" fmla="*/ 77 h 77"/>
                <a:gd name="T12" fmla="*/ 15 w 43"/>
                <a:gd name="T13" fmla="*/ 35 h 77"/>
                <a:gd name="T14" fmla="*/ 25 w 43"/>
                <a:gd name="T15" fmla="*/ 18 h 77"/>
                <a:gd name="T16" fmla="*/ 35 w 43"/>
                <a:gd name="T17" fmla="*/ 14 h 77"/>
                <a:gd name="T18" fmla="*/ 41 w 43"/>
                <a:gd name="T19" fmla="*/ 15 h 77"/>
                <a:gd name="T20" fmla="*/ 43 w 43"/>
                <a:gd name="T21" fmla="*/ 1 h 77"/>
                <a:gd name="T22" fmla="*/ 37 w 43"/>
                <a:gd name="T23" fmla="*/ 0 h 77"/>
                <a:gd name="T24" fmla="*/ 24 w 43"/>
                <a:gd name="T25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77">
                  <a:moveTo>
                    <a:pt x="24" y="5"/>
                  </a:moveTo>
                  <a:cubicBezTo>
                    <a:pt x="20" y="8"/>
                    <a:pt x="17" y="12"/>
                    <a:pt x="15" y="1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27"/>
                    <a:pt x="19" y="22"/>
                    <a:pt x="25" y="18"/>
                  </a:cubicBezTo>
                  <a:cubicBezTo>
                    <a:pt x="28" y="16"/>
                    <a:pt x="32" y="14"/>
                    <a:pt x="35" y="14"/>
                  </a:cubicBezTo>
                  <a:cubicBezTo>
                    <a:pt x="38" y="14"/>
                    <a:pt x="40" y="15"/>
                    <a:pt x="41" y="1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0"/>
                    <a:pt x="28" y="2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">
              <a:extLst>
                <a:ext uri="{FF2B5EF4-FFF2-40B4-BE49-F238E27FC236}">
                  <a16:creationId xmlns:a16="http://schemas.microsoft.com/office/drawing/2014/main" id="{2960E1C6-F590-264A-344E-7EF84C9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251" y="438150"/>
              <a:ext cx="58738" cy="85725"/>
            </a:xfrm>
            <a:custGeom>
              <a:avLst/>
              <a:gdLst>
                <a:gd name="T0" fmla="*/ 57 w 72"/>
                <a:gd name="T1" fmla="*/ 0 h 103"/>
                <a:gd name="T2" fmla="*/ 36 w 72"/>
                <a:gd name="T3" fmla="*/ 61 h 103"/>
                <a:gd name="T4" fmla="*/ 15 w 72"/>
                <a:gd name="T5" fmla="*/ 0 h 103"/>
                <a:gd name="T6" fmla="*/ 0 w 72"/>
                <a:gd name="T7" fmla="*/ 0 h 103"/>
                <a:gd name="T8" fmla="*/ 28 w 72"/>
                <a:gd name="T9" fmla="*/ 74 h 103"/>
                <a:gd name="T10" fmla="*/ 25 w 72"/>
                <a:gd name="T11" fmla="*/ 83 h 103"/>
                <a:gd name="T12" fmla="*/ 21 w 72"/>
                <a:gd name="T13" fmla="*/ 90 h 103"/>
                <a:gd name="T14" fmla="*/ 16 w 72"/>
                <a:gd name="T15" fmla="*/ 91 h 103"/>
                <a:gd name="T16" fmla="*/ 8 w 72"/>
                <a:gd name="T17" fmla="*/ 89 h 103"/>
                <a:gd name="T18" fmla="*/ 5 w 72"/>
                <a:gd name="T19" fmla="*/ 100 h 103"/>
                <a:gd name="T20" fmla="*/ 6 w 72"/>
                <a:gd name="T21" fmla="*/ 101 h 103"/>
                <a:gd name="T22" fmla="*/ 12 w 72"/>
                <a:gd name="T23" fmla="*/ 103 h 103"/>
                <a:gd name="T24" fmla="*/ 19 w 72"/>
                <a:gd name="T25" fmla="*/ 103 h 103"/>
                <a:gd name="T26" fmla="*/ 31 w 72"/>
                <a:gd name="T27" fmla="*/ 100 h 103"/>
                <a:gd name="T28" fmla="*/ 39 w 72"/>
                <a:gd name="T29" fmla="*/ 87 h 103"/>
                <a:gd name="T30" fmla="*/ 72 w 72"/>
                <a:gd name="T31" fmla="*/ 0 h 103"/>
                <a:gd name="T32" fmla="*/ 57 w 72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03">
                  <a:moveTo>
                    <a:pt x="57" y="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7"/>
                    <a:pt x="22" y="89"/>
                    <a:pt x="21" y="90"/>
                  </a:cubicBezTo>
                  <a:cubicBezTo>
                    <a:pt x="20" y="91"/>
                    <a:pt x="18" y="91"/>
                    <a:pt x="16" y="91"/>
                  </a:cubicBezTo>
                  <a:cubicBezTo>
                    <a:pt x="14" y="91"/>
                    <a:pt x="11" y="91"/>
                    <a:pt x="8" y="8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2"/>
                    <a:pt x="9" y="102"/>
                    <a:pt x="12" y="103"/>
                  </a:cubicBezTo>
                  <a:cubicBezTo>
                    <a:pt x="14" y="103"/>
                    <a:pt x="17" y="103"/>
                    <a:pt x="19" y="103"/>
                  </a:cubicBezTo>
                  <a:cubicBezTo>
                    <a:pt x="24" y="103"/>
                    <a:pt x="28" y="102"/>
                    <a:pt x="31" y="100"/>
                  </a:cubicBezTo>
                  <a:cubicBezTo>
                    <a:pt x="34" y="97"/>
                    <a:pt x="36" y="93"/>
                    <a:pt x="39" y="87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1">
              <a:extLst>
                <a:ext uri="{FF2B5EF4-FFF2-40B4-BE49-F238E27FC236}">
                  <a16:creationId xmlns:a16="http://schemas.microsoft.com/office/drawing/2014/main" id="{8279F213-F01D-0BA8-7DEC-BF8F2017D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-96838"/>
              <a:ext cx="352425" cy="422275"/>
            </a:xfrm>
            <a:custGeom>
              <a:avLst/>
              <a:gdLst>
                <a:gd name="T0" fmla="*/ 327 w 425"/>
                <a:gd name="T1" fmla="*/ 247 h 510"/>
                <a:gd name="T2" fmla="*/ 415 w 425"/>
                <a:gd name="T3" fmla="*/ 130 h 510"/>
                <a:gd name="T4" fmla="*/ 268 w 425"/>
                <a:gd name="T5" fmla="*/ 0 h 510"/>
                <a:gd name="T6" fmla="*/ 0 w 425"/>
                <a:gd name="T7" fmla="*/ 0 h 510"/>
                <a:gd name="T8" fmla="*/ 0 w 425"/>
                <a:gd name="T9" fmla="*/ 510 h 510"/>
                <a:gd name="T10" fmla="*/ 277 w 425"/>
                <a:gd name="T11" fmla="*/ 510 h 510"/>
                <a:gd name="T12" fmla="*/ 425 w 425"/>
                <a:gd name="T13" fmla="*/ 373 h 510"/>
                <a:gd name="T14" fmla="*/ 327 w 425"/>
                <a:gd name="T15" fmla="*/ 247 h 510"/>
                <a:gd name="T16" fmla="*/ 109 w 425"/>
                <a:gd name="T17" fmla="*/ 92 h 510"/>
                <a:gd name="T18" fmla="*/ 245 w 425"/>
                <a:gd name="T19" fmla="*/ 92 h 510"/>
                <a:gd name="T20" fmla="*/ 304 w 425"/>
                <a:gd name="T21" fmla="*/ 148 h 510"/>
                <a:gd name="T22" fmla="*/ 245 w 425"/>
                <a:gd name="T23" fmla="*/ 205 h 510"/>
                <a:gd name="T24" fmla="*/ 109 w 425"/>
                <a:gd name="T25" fmla="*/ 205 h 510"/>
                <a:gd name="T26" fmla="*/ 109 w 425"/>
                <a:gd name="T27" fmla="*/ 92 h 510"/>
                <a:gd name="T28" fmla="*/ 249 w 425"/>
                <a:gd name="T29" fmla="*/ 417 h 510"/>
                <a:gd name="T30" fmla="*/ 249 w 425"/>
                <a:gd name="T31" fmla="*/ 418 h 510"/>
                <a:gd name="T32" fmla="*/ 109 w 425"/>
                <a:gd name="T33" fmla="*/ 418 h 510"/>
                <a:gd name="T34" fmla="*/ 109 w 425"/>
                <a:gd name="T35" fmla="*/ 298 h 510"/>
                <a:gd name="T36" fmla="*/ 249 w 425"/>
                <a:gd name="T37" fmla="*/ 298 h 510"/>
                <a:gd name="T38" fmla="*/ 315 w 425"/>
                <a:gd name="T39" fmla="*/ 357 h 510"/>
                <a:gd name="T40" fmla="*/ 249 w 425"/>
                <a:gd name="T41" fmla="*/ 41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5" h="510">
                  <a:moveTo>
                    <a:pt x="327" y="247"/>
                  </a:moveTo>
                  <a:cubicBezTo>
                    <a:pt x="375" y="237"/>
                    <a:pt x="415" y="194"/>
                    <a:pt x="415" y="130"/>
                  </a:cubicBezTo>
                  <a:cubicBezTo>
                    <a:pt x="415" y="62"/>
                    <a:pt x="365" y="0"/>
                    <a:pt x="2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277" y="510"/>
                    <a:pt x="277" y="510"/>
                    <a:pt x="277" y="510"/>
                  </a:cubicBezTo>
                  <a:cubicBezTo>
                    <a:pt x="374" y="510"/>
                    <a:pt x="425" y="449"/>
                    <a:pt x="425" y="373"/>
                  </a:cubicBezTo>
                  <a:cubicBezTo>
                    <a:pt x="425" y="309"/>
                    <a:pt x="381" y="256"/>
                    <a:pt x="327" y="247"/>
                  </a:cubicBezTo>
                  <a:close/>
                  <a:moveTo>
                    <a:pt x="109" y="92"/>
                  </a:moveTo>
                  <a:cubicBezTo>
                    <a:pt x="245" y="92"/>
                    <a:pt x="245" y="92"/>
                    <a:pt x="245" y="92"/>
                  </a:cubicBezTo>
                  <a:cubicBezTo>
                    <a:pt x="281" y="92"/>
                    <a:pt x="304" y="117"/>
                    <a:pt x="304" y="148"/>
                  </a:cubicBezTo>
                  <a:cubicBezTo>
                    <a:pt x="304" y="181"/>
                    <a:pt x="281" y="205"/>
                    <a:pt x="245" y="205"/>
                  </a:cubicBezTo>
                  <a:cubicBezTo>
                    <a:pt x="109" y="205"/>
                    <a:pt x="109" y="205"/>
                    <a:pt x="109" y="205"/>
                  </a:cubicBezTo>
                  <a:lnTo>
                    <a:pt x="109" y="92"/>
                  </a:lnTo>
                  <a:close/>
                  <a:moveTo>
                    <a:pt x="249" y="417"/>
                  </a:moveTo>
                  <a:cubicBezTo>
                    <a:pt x="249" y="418"/>
                    <a:pt x="249" y="418"/>
                    <a:pt x="249" y="418"/>
                  </a:cubicBezTo>
                  <a:cubicBezTo>
                    <a:pt x="109" y="418"/>
                    <a:pt x="109" y="418"/>
                    <a:pt x="109" y="418"/>
                  </a:cubicBezTo>
                  <a:cubicBezTo>
                    <a:pt x="109" y="298"/>
                    <a:pt x="109" y="298"/>
                    <a:pt x="109" y="298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92" y="298"/>
                    <a:pt x="315" y="325"/>
                    <a:pt x="315" y="357"/>
                  </a:cubicBezTo>
                  <a:cubicBezTo>
                    <a:pt x="315" y="394"/>
                    <a:pt x="290" y="417"/>
                    <a:pt x="24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2">
              <a:extLst>
                <a:ext uri="{FF2B5EF4-FFF2-40B4-BE49-F238E27FC236}">
                  <a16:creationId xmlns:a16="http://schemas.microsoft.com/office/drawing/2014/main" id="{05C0F3AF-1E64-F4C9-5564-207AB298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6" y="-103188"/>
              <a:ext cx="347663" cy="436563"/>
            </a:xfrm>
            <a:custGeom>
              <a:avLst/>
              <a:gdLst>
                <a:gd name="T0" fmla="*/ 59 w 420"/>
                <a:gd name="T1" fmla="*/ 363 h 527"/>
                <a:gd name="T2" fmla="*/ 221 w 420"/>
                <a:gd name="T3" fmla="*/ 431 h 527"/>
                <a:gd name="T4" fmla="*/ 310 w 420"/>
                <a:gd name="T5" fmla="*/ 374 h 527"/>
                <a:gd name="T6" fmla="*/ 207 w 420"/>
                <a:gd name="T7" fmla="*/ 309 h 527"/>
                <a:gd name="T8" fmla="*/ 17 w 420"/>
                <a:gd name="T9" fmla="*/ 154 h 527"/>
                <a:gd name="T10" fmla="*/ 210 w 420"/>
                <a:gd name="T11" fmla="*/ 0 h 527"/>
                <a:gd name="T12" fmla="*/ 409 w 420"/>
                <a:gd name="T13" fmla="*/ 71 h 527"/>
                <a:gd name="T14" fmla="*/ 349 w 420"/>
                <a:gd name="T15" fmla="*/ 151 h 527"/>
                <a:gd name="T16" fmla="*/ 203 w 420"/>
                <a:gd name="T17" fmla="*/ 95 h 527"/>
                <a:gd name="T18" fmla="*/ 128 w 420"/>
                <a:gd name="T19" fmla="*/ 147 h 527"/>
                <a:gd name="T20" fmla="*/ 229 w 420"/>
                <a:gd name="T21" fmla="*/ 206 h 527"/>
                <a:gd name="T22" fmla="*/ 420 w 420"/>
                <a:gd name="T23" fmla="*/ 363 h 527"/>
                <a:gd name="T24" fmla="*/ 216 w 420"/>
                <a:gd name="T25" fmla="*/ 527 h 527"/>
                <a:gd name="T26" fmla="*/ 0 w 420"/>
                <a:gd name="T27" fmla="*/ 446 h 527"/>
                <a:gd name="T28" fmla="*/ 59 w 420"/>
                <a:gd name="T29" fmla="*/ 36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527">
                  <a:moveTo>
                    <a:pt x="59" y="363"/>
                  </a:moveTo>
                  <a:cubicBezTo>
                    <a:pt x="95" y="400"/>
                    <a:pt x="151" y="431"/>
                    <a:pt x="221" y="431"/>
                  </a:cubicBezTo>
                  <a:cubicBezTo>
                    <a:pt x="281" y="431"/>
                    <a:pt x="310" y="403"/>
                    <a:pt x="310" y="374"/>
                  </a:cubicBezTo>
                  <a:cubicBezTo>
                    <a:pt x="310" y="336"/>
                    <a:pt x="266" y="323"/>
                    <a:pt x="207" y="309"/>
                  </a:cubicBezTo>
                  <a:cubicBezTo>
                    <a:pt x="124" y="290"/>
                    <a:pt x="17" y="267"/>
                    <a:pt x="17" y="154"/>
                  </a:cubicBezTo>
                  <a:cubicBezTo>
                    <a:pt x="17" y="69"/>
                    <a:pt x="90" y="0"/>
                    <a:pt x="210" y="0"/>
                  </a:cubicBezTo>
                  <a:cubicBezTo>
                    <a:pt x="291" y="0"/>
                    <a:pt x="359" y="24"/>
                    <a:pt x="409" y="71"/>
                  </a:cubicBezTo>
                  <a:cubicBezTo>
                    <a:pt x="349" y="151"/>
                    <a:pt x="349" y="151"/>
                    <a:pt x="349" y="151"/>
                  </a:cubicBezTo>
                  <a:cubicBezTo>
                    <a:pt x="308" y="113"/>
                    <a:pt x="253" y="95"/>
                    <a:pt x="203" y="95"/>
                  </a:cubicBezTo>
                  <a:cubicBezTo>
                    <a:pt x="154" y="95"/>
                    <a:pt x="128" y="117"/>
                    <a:pt x="128" y="147"/>
                  </a:cubicBezTo>
                  <a:cubicBezTo>
                    <a:pt x="128" y="182"/>
                    <a:pt x="170" y="192"/>
                    <a:pt x="229" y="206"/>
                  </a:cubicBezTo>
                  <a:cubicBezTo>
                    <a:pt x="313" y="225"/>
                    <a:pt x="420" y="250"/>
                    <a:pt x="420" y="363"/>
                  </a:cubicBezTo>
                  <a:cubicBezTo>
                    <a:pt x="420" y="457"/>
                    <a:pt x="353" y="527"/>
                    <a:pt x="216" y="527"/>
                  </a:cubicBezTo>
                  <a:cubicBezTo>
                    <a:pt x="118" y="527"/>
                    <a:pt x="48" y="494"/>
                    <a:pt x="0" y="446"/>
                  </a:cubicBezTo>
                  <a:lnTo>
                    <a:pt x="59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3">
              <a:extLst>
                <a:ext uri="{FF2B5EF4-FFF2-40B4-BE49-F238E27FC236}">
                  <a16:creationId xmlns:a16="http://schemas.microsoft.com/office/drawing/2014/main" id="{5308E799-0736-BCF1-CC1A-3F3E2248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501" y="-96838"/>
              <a:ext cx="88900" cy="422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">
              <a:extLst>
                <a:ext uri="{FF2B5EF4-FFF2-40B4-BE49-F238E27FC236}">
                  <a16:creationId xmlns:a16="http://schemas.microsoft.com/office/drawing/2014/main" id="{D9308C71-8329-D144-E136-1D34018B4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-31750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7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6 h 136"/>
                <a:gd name="T20" fmla="*/ 20 w 113"/>
                <a:gd name="T21" fmla="*/ 16 h 136"/>
                <a:gd name="T22" fmla="*/ 20 w 113"/>
                <a:gd name="T23" fmla="*/ 120 h 136"/>
                <a:gd name="T24" fmla="*/ 45 w 113"/>
                <a:gd name="T25" fmla="*/ 120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6"/>
                    <a:pt x="92" y="17"/>
                  </a:cubicBezTo>
                  <a:cubicBezTo>
                    <a:pt x="103" y="28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20"/>
                    <a:pt x="59" y="16"/>
                    <a:pt x="45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58" y="120"/>
                    <a:pt x="69" y="116"/>
                    <a:pt x="78" y="107"/>
                  </a:cubicBezTo>
                  <a:cubicBezTo>
                    <a:pt x="87" y="98"/>
                    <a:pt x="92" y="85"/>
                    <a:pt x="92" y="68"/>
                  </a:cubicBezTo>
                  <a:cubicBezTo>
                    <a:pt x="92" y="51"/>
                    <a:pt x="87" y="37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">
              <a:extLst>
                <a:ext uri="{FF2B5EF4-FFF2-40B4-BE49-F238E27FC236}">
                  <a16:creationId xmlns:a16="http://schemas.microsoft.com/office/drawing/2014/main" id="{9B065B41-2B00-5183-95B8-2C97D277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438" y="-3175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6">
              <a:extLst>
                <a:ext uri="{FF2B5EF4-FFF2-40B4-BE49-F238E27FC236}">
                  <a16:creationId xmlns:a16="http://schemas.microsoft.com/office/drawing/2014/main" id="{AEBBA209-4388-44E3-1F5D-110C6416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6" y="-36513"/>
              <a:ext cx="20638" cy="117475"/>
            </a:xfrm>
            <a:custGeom>
              <a:avLst/>
              <a:gdLst>
                <a:gd name="T0" fmla="*/ 13 w 25"/>
                <a:gd name="T1" fmla="*/ 24 h 143"/>
                <a:gd name="T2" fmla="*/ 0 w 25"/>
                <a:gd name="T3" fmla="*/ 12 h 143"/>
                <a:gd name="T4" fmla="*/ 13 w 25"/>
                <a:gd name="T5" fmla="*/ 0 h 143"/>
                <a:gd name="T6" fmla="*/ 25 w 25"/>
                <a:gd name="T7" fmla="*/ 12 h 143"/>
                <a:gd name="T8" fmla="*/ 13 w 25"/>
                <a:gd name="T9" fmla="*/ 24 h 143"/>
                <a:gd name="T10" fmla="*/ 4 w 25"/>
                <a:gd name="T11" fmla="*/ 143 h 143"/>
                <a:gd name="T12" fmla="*/ 4 w 25"/>
                <a:gd name="T13" fmla="*/ 44 h 143"/>
                <a:gd name="T14" fmla="*/ 22 w 25"/>
                <a:gd name="T15" fmla="*/ 44 h 143"/>
                <a:gd name="T16" fmla="*/ 22 w 25"/>
                <a:gd name="T17" fmla="*/ 143 h 143"/>
                <a:gd name="T18" fmla="*/ 4 w 25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cubicBezTo>
                    <a:pt x="25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7">
              <a:extLst>
                <a:ext uri="{FF2B5EF4-FFF2-40B4-BE49-F238E27FC236}">
                  <a16:creationId xmlns:a16="http://schemas.microsoft.com/office/drawing/2014/main" id="{4524D336-2EEE-036C-C9C9-0D5F156C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6" y="-1588"/>
              <a:ext cx="80963" cy="82550"/>
            </a:xfrm>
            <a:custGeom>
              <a:avLst/>
              <a:gdLst>
                <a:gd name="T0" fmla="*/ 31 w 51"/>
                <a:gd name="T1" fmla="*/ 52 h 52"/>
                <a:gd name="T2" fmla="*/ 20 w 51"/>
                <a:gd name="T3" fmla="*/ 52 h 52"/>
                <a:gd name="T4" fmla="*/ 0 w 51"/>
                <a:gd name="T5" fmla="*/ 0 h 52"/>
                <a:gd name="T6" fmla="*/ 11 w 51"/>
                <a:gd name="T7" fmla="*/ 0 h 52"/>
                <a:gd name="T8" fmla="*/ 25 w 51"/>
                <a:gd name="T9" fmla="*/ 42 h 52"/>
                <a:gd name="T10" fmla="*/ 40 w 51"/>
                <a:gd name="T11" fmla="*/ 0 h 52"/>
                <a:gd name="T12" fmla="*/ 51 w 51"/>
                <a:gd name="T13" fmla="*/ 0 h 52"/>
                <a:gd name="T14" fmla="*/ 31 w 5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2">
                  <a:moveTo>
                    <a:pt x="31" y="52"/>
                  </a:moveTo>
                  <a:lnTo>
                    <a:pt x="20" y="52"/>
                  </a:lnTo>
                  <a:lnTo>
                    <a:pt x="0" y="0"/>
                  </a:lnTo>
                  <a:lnTo>
                    <a:pt x="11" y="0"/>
                  </a:lnTo>
                  <a:lnTo>
                    <a:pt x="25" y="42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31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">
              <a:extLst>
                <a:ext uri="{FF2B5EF4-FFF2-40B4-BE49-F238E27FC236}">
                  <a16:creationId xmlns:a16="http://schemas.microsoft.com/office/drawing/2014/main" id="{7957D02A-F6AA-E7FB-776F-5DF982079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238" y="-3175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9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5 h 103"/>
                <a:gd name="T22" fmla="*/ 19 w 90"/>
                <a:gd name="T23" fmla="*/ 43 h 103"/>
                <a:gd name="T24" fmla="*/ 71 w 90"/>
                <a:gd name="T25" fmla="*/ 43 h 103"/>
                <a:gd name="T26" fmla="*/ 46 w 90"/>
                <a:gd name="T27" fmla="*/ 1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6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5"/>
                    <a:pt x="0" y="52"/>
                  </a:cubicBezTo>
                  <a:cubicBezTo>
                    <a:pt x="0" y="20"/>
                    <a:pt x="21" y="0"/>
                    <a:pt x="47" y="0"/>
                  </a:cubicBezTo>
                  <a:cubicBezTo>
                    <a:pt x="74" y="0"/>
                    <a:pt x="90" y="20"/>
                    <a:pt x="90" y="49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5"/>
                  </a:moveTo>
                  <a:cubicBezTo>
                    <a:pt x="28" y="15"/>
                    <a:pt x="20" y="30"/>
                    <a:pt x="19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28"/>
                    <a:pt x="64" y="15"/>
                    <a:pt x="4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9">
              <a:extLst>
                <a:ext uri="{FF2B5EF4-FFF2-40B4-BE49-F238E27FC236}">
                  <a16:creationId xmlns:a16="http://schemas.microsoft.com/office/drawing/2014/main" id="{C091E53F-E8FB-D219-1C2C-C8CDF3A4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-3175"/>
              <a:ext cx="68263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8 w 84"/>
                <a:gd name="T7" fmla="*/ 42 h 101"/>
                <a:gd name="T8" fmla="*/ 18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7 w 84"/>
                <a:gd name="T15" fmla="*/ 2 h 101"/>
                <a:gd name="T16" fmla="*/ 18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0" y="32"/>
                    <a:pt x="18" y="42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">
              <a:extLst>
                <a:ext uri="{FF2B5EF4-FFF2-40B4-BE49-F238E27FC236}">
                  <a16:creationId xmlns:a16="http://schemas.microsoft.com/office/drawing/2014/main" id="{D8C0F936-155F-B9D3-105E-CB4A7E9C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6726" y="-34925"/>
              <a:ext cx="79375" cy="117475"/>
            </a:xfrm>
            <a:custGeom>
              <a:avLst/>
              <a:gdLst>
                <a:gd name="T0" fmla="*/ 50 w 95"/>
                <a:gd name="T1" fmla="*/ 142 h 142"/>
                <a:gd name="T2" fmla="*/ 20 w 95"/>
                <a:gd name="T3" fmla="*/ 125 h 142"/>
                <a:gd name="T4" fmla="*/ 17 w 95"/>
                <a:gd name="T5" fmla="*/ 140 h 142"/>
                <a:gd name="T6" fmla="*/ 0 w 95"/>
                <a:gd name="T7" fmla="*/ 140 h 142"/>
                <a:gd name="T8" fmla="*/ 0 w 95"/>
                <a:gd name="T9" fmla="*/ 0 h 142"/>
                <a:gd name="T10" fmla="*/ 19 w 95"/>
                <a:gd name="T11" fmla="*/ 0 h 142"/>
                <a:gd name="T12" fmla="*/ 19 w 95"/>
                <a:gd name="T13" fmla="*/ 57 h 142"/>
                <a:gd name="T14" fmla="*/ 52 w 95"/>
                <a:gd name="T15" fmla="*/ 39 h 142"/>
                <a:gd name="T16" fmla="*/ 94 w 95"/>
                <a:gd name="T17" fmla="*/ 91 h 142"/>
                <a:gd name="T18" fmla="*/ 50 w 95"/>
                <a:gd name="T19" fmla="*/ 142 h 142"/>
                <a:gd name="T20" fmla="*/ 47 w 95"/>
                <a:gd name="T21" fmla="*/ 55 h 142"/>
                <a:gd name="T22" fmla="*/ 18 w 95"/>
                <a:gd name="T23" fmla="*/ 91 h 142"/>
                <a:gd name="T24" fmla="*/ 46 w 95"/>
                <a:gd name="T25" fmla="*/ 127 h 142"/>
                <a:gd name="T26" fmla="*/ 75 w 95"/>
                <a:gd name="T27" fmla="*/ 91 h 142"/>
                <a:gd name="T28" fmla="*/ 47 w 95"/>
                <a:gd name="T29" fmla="*/ 5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2">
                  <a:moveTo>
                    <a:pt x="50" y="142"/>
                  </a:moveTo>
                  <a:cubicBezTo>
                    <a:pt x="31" y="142"/>
                    <a:pt x="22" y="129"/>
                    <a:pt x="20" y="125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5"/>
                    <a:pt x="31" y="39"/>
                    <a:pt x="52" y="39"/>
                  </a:cubicBezTo>
                  <a:cubicBezTo>
                    <a:pt x="78" y="39"/>
                    <a:pt x="94" y="61"/>
                    <a:pt x="94" y="91"/>
                  </a:cubicBezTo>
                  <a:cubicBezTo>
                    <a:pt x="95" y="121"/>
                    <a:pt x="77" y="142"/>
                    <a:pt x="50" y="142"/>
                  </a:cubicBezTo>
                  <a:close/>
                  <a:moveTo>
                    <a:pt x="47" y="55"/>
                  </a:moveTo>
                  <a:cubicBezTo>
                    <a:pt x="30" y="55"/>
                    <a:pt x="18" y="71"/>
                    <a:pt x="18" y="91"/>
                  </a:cubicBezTo>
                  <a:cubicBezTo>
                    <a:pt x="18" y="110"/>
                    <a:pt x="29" y="127"/>
                    <a:pt x="46" y="127"/>
                  </a:cubicBezTo>
                  <a:cubicBezTo>
                    <a:pt x="63" y="127"/>
                    <a:pt x="75" y="111"/>
                    <a:pt x="75" y="91"/>
                  </a:cubicBezTo>
                  <a:cubicBezTo>
                    <a:pt x="75" y="71"/>
                    <a:pt x="64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1">
              <a:extLst>
                <a:ext uri="{FF2B5EF4-FFF2-40B4-BE49-F238E27FC236}">
                  <a16:creationId xmlns:a16="http://schemas.microsoft.com/office/drawing/2014/main" id="{B3C06BAF-2606-07B2-0633-EFEFFAE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-1588"/>
              <a:ext cx="79375" cy="114300"/>
            </a:xfrm>
            <a:custGeom>
              <a:avLst/>
              <a:gdLst>
                <a:gd name="T0" fmla="*/ 52 w 96"/>
                <a:gd name="T1" fmla="*/ 113 h 136"/>
                <a:gd name="T2" fmla="*/ 26 w 96"/>
                <a:gd name="T3" fmla="*/ 136 h 136"/>
                <a:gd name="T4" fmla="*/ 7 w 96"/>
                <a:gd name="T5" fmla="*/ 132 h 136"/>
                <a:gd name="T6" fmla="*/ 11 w 96"/>
                <a:gd name="T7" fmla="*/ 117 h 136"/>
                <a:gd name="T8" fmla="*/ 22 w 96"/>
                <a:gd name="T9" fmla="*/ 120 h 136"/>
                <a:gd name="T10" fmla="*/ 33 w 96"/>
                <a:gd name="T11" fmla="*/ 110 h 136"/>
                <a:gd name="T12" fmla="*/ 38 w 96"/>
                <a:gd name="T13" fmla="*/ 98 h 136"/>
                <a:gd name="T14" fmla="*/ 0 w 96"/>
                <a:gd name="T15" fmla="*/ 0 h 136"/>
                <a:gd name="T16" fmla="*/ 20 w 96"/>
                <a:gd name="T17" fmla="*/ 0 h 136"/>
                <a:gd name="T18" fmla="*/ 48 w 96"/>
                <a:gd name="T19" fmla="*/ 81 h 136"/>
                <a:gd name="T20" fmla="*/ 76 w 96"/>
                <a:gd name="T21" fmla="*/ 0 h 136"/>
                <a:gd name="T22" fmla="*/ 96 w 96"/>
                <a:gd name="T23" fmla="*/ 0 h 136"/>
                <a:gd name="T24" fmla="*/ 52 w 96"/>
                <a:gd name="T25" fmla="*/ 11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136">
                  <a:moveTo>
                    <a:pt x="52" y="113"/>
                  </a:moveTo>
                  <a:cubicBezTo>
                    <a:pt x="45" y="129"/>
                    <a:pt x="38" y="136"/>
                    <a:pt x="26" y="136"/>
                  </a:cubicBezTo>
                  <a:cubicBezTo>
                    <a:pt x="13" y="136"/>
                    <a:pt x="7" y="132"/>
                    <a:pt x="7" y="132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1" y="117"/>
                    <a:pt x="17" y="120"/>
                    <a:pt x="22" y="120"/>
                  </a:cubicBezTo>
                  <a:cubicBezTo>
                    <a:pt x="27" y="120"/>
                    <a:pt x="30" y="118"/>
                    <a:pt x="33" y="11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lnTo>
                    <a:pt x="52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32">
              <a:extLst>
                <a:ext uri="{FF2B5EF4-FFF2-40B4-BE49-F238E27FC236}">
                  <a16:creationId xmlns:a16="http://schemas.microsoft.com/office/drawing/2014/main" id="{28E831E1-5403-0391-CFF1-44334240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-31750"/>
              <a:ext cx="17463" cy="1127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">
              <a:extLst>
                <a:ext uri="{FF2B5EF4-FFF2-40B4-BE49-F238E27FC236}">
                  <a16:creationId xmlns:a16="http://schemas.microsoft.com/office/drawing/2014/main" id="{C26B6476-3E8D-9E7B-540C-E0FEFAD5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901" y="-3175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2 h 101"/>
                <a:gd name="T4" fmla="*/ 45 w 84"/>
                <a:gd name="T5" fmla="*/ 16 h 101"/>
                <a:gd name="T6" fmla="*/ 19 w 84"/>
                <a:gd name="T7" fmla="*/ 42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1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2"/>
                    <a:pt x="65" y="42"/>
                    <a:pt x="65" y="42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1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4">
              <a:extLst>
                <a:ext uri="{FF2B5EF4-FFF2-40B4-BE49-F238E27FC236}">
                  <a16:creationId xmlns:a16="http://schemas.microsoft.com/office/drawing/2014/main" id="{944C5982-3C91-7F73-09A4-D3869163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2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39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2" y="99"/>
                    <a:pt x="54" y="103"/>
                    <a:pt x="39" y="103"/>
                  </a:cubicBezTo>
                  <a:cubicBezTo>
                    <a:pt x="19" y="103"/>
                    <a:pt x="4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39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7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3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5">
              <a:extLst>
                <a:ext uri="{FF2B5EF4-FFF2-40B4-BE49-F238E27FC236}">
                  <a16:creationId xmlns:a16="http://schemas.microsoft.com/office/drawing/2014/main" id="{948AB8FF-2BA3-9E06-B8CF-1E2C0011D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001" y="-36513"/>
              <a:ext cx="20638" cy="117475"/>
            </a:xfrm>
            <a:custGeom>
              <a:avLst/>
              <a:gdLst>
                <a:gd name="T0" fmla="*/ 13 w 26"/>
                <a:gd name="T1" fmla="*/ 24 h 143"/>
                <a:gd name="T2" fmla="*/ 0 w 26"/>
                <a:gd name="T3" fmla="*/ 12 h 143"/>
                <a:gd name="T4" fmla="*/ 13 w 26"/>
                <a:gd name="T5" fmla="*/ 0 h 143"/>
                <a:gd name="T6" fmla="*/ 26 w 26"/>
                <a:gd name="T7" fmla="*/ 12 h 143"/>
                <a:gd name="T8" fmla="*/ 13 w 26"/>
                <a:gd name="T9" fmla="*/ 24 h 143"/>
                <a:gd name="T10" fmla="*/ 4 w 26"/>
                <a:gd name="T11" fmla="*/ 143 h 143"/>
                <a:gd name="T12" fmla="*/ 4 w 26"/>
                <a:gd name="T13" fmla="*/ 44 h 143"/>
                <a:gd name="T14" fmla="*/ 22 w 26"/>
                <a:gd name="T15" fmla="*/ 44 h 143"/>
                <a:gd name="T16" fmla="*/ 22 w 26"/>
                <a:gd name="T17" fmla="*/ 143 h 143"/>
                <a:gd name="T18" fmla="*/ 4 w 26"/>
                <a:gd name="T1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3">
                  <a:moveTo>
                    <a:pt x="13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20" y="0"/>
                    <a:pt x="26" y="5"/>
                    <a:pt x="26" y="12"/>
                  </a:cubicBezTo>
                  <a:cubicBezTo>
                    <a:pt x="26" y="18"/>
                    <a:pt x="20" y="24"/>
                    <a:pt x="13" y="24"/>
                  </a:cubicBezTo>
                  <a:close/>
                  <a:moveTo>
                    <a:pt x="4" y="143"/>
                  </a:moveTo>
                  <a:cubicBezTo>
                    <a:pt x="4" y="44"/>
                    <a:pt x="4" y="44"/>
                    <a:pt x="4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43"/>
                    <a:pt x="22" y="143"/>
                    <a:pt x="22" y="143"/>
                  </a:cubicBezTo>
                  <a:lnTo>
                    <a:pt x="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6">
              <a:extLst>
                <a:ext uri="{FF2B5EF4-FFF2-40B4-BE49-F238E27FC236}">
                  <a16:creationId xmlns:a16="http://schemas.microsoft.com/office/drawing/2014/main" id="{914FBE95-5DCD-B09C-05FA-773F884D7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5513" y="-3175"/>
              <a:ext cx="77788" cy="115888"/>
            </a:xfrm>
            <a:custGeom>
              <a:avLst/>
              <a:gdLst>
                <a:gd name="T0" fmla="*/ 84 w 94"/>
                <a:gd name="T1" fmla="*/ 122 h 138"/>
                <a:gd name="T2" fmla="*/ 44 w 94"/>
                <a:gd name="T3" fmla="*/ 138 h 138"/>
                <a:gd name="T4" fmla="*/ 5 w 94"/>
                <a:gd name="T5" fmla="*/ 126 h 138"/>
                <a:gd name="T6" fmla="*/ 12 w 94"/>
                <a:gd name="T7" fmla="*/ 112 h 138"/>
                <a:gd name="T8" fmla="*/ 43 w 94"/>
                <a:gd name="T9" fmla="*/ 122 h 138"/>
                <a:gd name="T10" fmla="*/ 67 w 94"/>
                <a:gd name="T11" fmla="*/ 113 h 138"/>
                <a:gd name="T12" fmla="*/ 74 w 94"/>
                <a:gd name="T13" fmla="*/ 89 h 138"/>
                <a:gd name="T14" fmla="*/ 74 w 94"/>
                <a:gd name="T15" fmla="*/ 80 h 138"/>
                <a:gd name="T16" fmla="*/ 42 w 94"/>
                <a:gd name="T17" fmla="*/ 99 h 138"/>
                <a:gd name="T18" fmla="*/ 0 w 94"/>
                <a:gd name="T19" fmla="*/ 49 h 138"/>
                <a:gd name="T20" fmla="*/ 43 w 94"/>
                <a:gd name="T21" fmla="*/ 0 h 138"/>
                <a:gd name="T22" fmla="*/ 74 w 94"/>
                <a:gd name="T23" fmla="*/ 18 h 138"/>
                <a:gd name="T24" fmla="*/ 76 w 94"/>
                <a:gd name="T25" fmla="*/ 2 h 138"/>
                <a:gd name="T26" fmla="*/ 94 w 94"/>
                <a:gd name="T27" fmla="*/ 2 h 138"/>
                <a:gd name="T28" fmla="*/ 94 w 94"/>
                <a:gd name="T29" fmla="*/ 82 h 138"/>
                <a:gd name="T30" fmla="*/ 84 w 94"/>
                <a:gd name="T31" fmla="*/ 122 h 138"/>
                <a:gd name="T32" fmla="*/ 48 w 94"/>
                <a:gd name="T33" fmla="*/ 15 h 138"/>
                <a:gd name="T34" fmla="*/ 20 w 94"/>
                <a:gd name="T35" fmla="*/ 49 h 138"/>
                <a:gd name="T36" fmla="*/ 47 w 94"/>
                <a:gd name="T37" fmla="*/ 83 h 138"/>
                <a:gd name="T38" fmla="*/ 75 w 94"/>
                <a:gd name="T39" fmla="*/ 49 h 138"/>
                <a:gd name="T40" fmla="*/ 48 w 94"/>
                <a:gd name="T41" fmla="*/ 1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138">
                  <a:moveTo>
                    <a:pt x="84" y="122"/>
                  </a:moveTo>
                  <a:cubicBezTo>
                    <a:pt x="76" y="130"/>
                    <a:pt x="64" y="138"/>
                    <a:pt x="44" y="138"/>
                  </a:cubicBezTo>
                  <a:cubicBezTo>
                    <a:pt x="23" y="138"/>
                    <a:pt x="8" y="129"/>
                    <a:pt x="5" y="126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7" y="116"/>
                    <a:pt x="30" y="122"/>
                    <a:pt x="43" y="122"/>
                  </a:cubicBezTo>
                  <a:cubicBezTo>
                    <a:pt x="55" y="122"/>
                    <a:pt x="63" y="118"/>
                    <a:pt x="67" y="113"/>
                  </a:cubicBezTo>
                  <a:cubicBezTo>
                    <a:pt x="72" y="109"/>
                    <a:pt x="74" y="101"/>
                    <a:pt x="74" y="8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3"/>
                    <a:pt x="64" y="99"/>
                    <a:pt x="42" y="99"/>
                  </a:cubicBezTo>
                  <a:cubicBezTo>
                    <a:pt x="16" y="99"/>
                    <a:pt x="0" y="78"/>
                    <a:pt x="0" y="49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5" y="0"/>
                    <a:pt x="73" y="15"/>
                    <a:pt x="74" y="18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102"/>
                    <a:pt x="91" y="113"/>
                    <a:pt x="84" y="122"/>
                  </a:cubicBezTo>
                  <a:close/>
                  <a:moveTo>
                    <a:pt x="48" y="15"/>
                  </a:moveTo>
                  <a:cubicBezTo>
                    <a:pt x="31" y="15"/>
                    <a:pt x="20" y="30"/>
                    <a:pt x="20" y="49"/>
                  </a:cubicBezTo>
                  <a:cubicBezTo>
                    <a:pt x="20" y="67"/>
                    <a:pt x="30" y="83"/>
                    <a:pt x="47" y="83"/>
                  </a:cubicBezTo>
                  <a:cubicBezTo>
                    <a:pt x="64" y="83"/>
                    <a:pt x="75" y="67"/>
                    <a:pt x="75" y="49"/>
                  </a:cubicBezTo>
                  <a:cubicBezTo>
                    <a:pt x="75" y="30"/>
                    <a:pt x="65" y="15"/>
                    <a:pt x="4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7">
              <a:extLst>
                <a:ext uri="{FF2B5EF4-FFF2-40B4-BE49-F238E27FC236}">
                  <a16:creationId xmlns:a16="http://schemas.microsoft.com/office/drawing/2014/main" id="{DCECE63C-3BE4-E3D3-8A34-3F4C88B0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-34925"/>
              <a:ext cx="69850" cy="115888"/>
            </a:xfrm>
            <a:custGeom>
              <a:avLst/>
              <a:gdLst>
                <a:gd name="T0" fmla="*/ 66 w 85"/>
                <a:gd name="T1" fmla="*/ 141 h 141"/>
                <a:gd name="T2" fmla="*/ 66 w 85"/>
                <a:gd name="T3" fmla="*/ 82 h 141"/>
                <a:gd name="T4" fmla="*/ 46 w 85"/>
                <a:gd name="T5" fmla="*/ 56 h 141"/>
                <a:gd name="T6" fmla="*/ 19 w 85"/>
                <a:gd name="T7" fmla="*/ 82 h 141"/>
                <a:gd name="T8" fmla="*/ 19 w 85"/>
                <a:gd name="T9" fmla="*/ 141 h 141"/>
                <a:gd name="T10" fmla="*/ 0 w 85"/>
                <a:gd name="T11" fmla="*/ 141 h 141"/>
                <a:gd name="T12" fmla="*/ 0 w 85"/>
                <a:gd name="T13" fmla="*/ 0 h 141"/>
                <a:gd name="T14" fmla="*/ 19 w 85"/>
                <a:gd name="T15" fmla="*/ 0 h 141"/>
                <a:gd name="T16" fmla="*/ 19 w 85"/>
                <a:gd name="T17" fmla="*/ 60 h 141"/>
                <a:gd name="T18" fmla="*/ 52 w 85"/>
                <a:gd name="T19" fmla="*/ 39 h 141"/>
                <a:gd name="T20" fmla="*/ 85 w 85"/>
                <a:gd name="T21" fmla="*/ 77 h 141"/>
                <a:gd name="T22" fmla="*/ 85 w 85"/>
                <a:gd name="T23" fmla="*/ 141 h 141"/>
                <a:gd name="T24" fmla="*/ 66 w 85"/>
                <a:gd name="T25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41">
                  <a:moveTo>
                    <a:pt x="66" y="14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66"/>
                    <a:pt x="61" y="56"/>
                    <a:pt x="46" y="56"/>
                  </a:cubicBezTo>
                  <a:cubicBezTo>
                    <a:pt x="31" y="56"/>
                    <a:pt x="21" y="72"/>
                    <a:pt x="19" y="8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5" y="50"/>
                    <a:pt x="36" y="39"/>
                    <a:pt x="52" y="39"/>
                  </a:cubicBezTo>
                  <a:cubicBezTo>
                    <a:pt x="72" y="39"/>
                    <a:pt x="85" y="51"/>
                    <a:pt x="85" y="77"/>
                  </a:cubicBezTo>
                  <a:cubicBezTo>
                    <a:pt x="85" y="141"/>
                    <a:pt x="85" y="141"/>
                    <a:pt x="85" y="141"/>
                  </a:cubicBezTo>
                  <a:lnTo>
                    <a:pt x="66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8">
              <a:extLst>
                <a:ext uri="{FF2B5EF4-FFF2-40B4-BE49-F238E27FC236}">
                  <a16:creationId xmlns:a16="http://schemas.microsoft.com/office/drawing/2014/main" id="{A628084C-CF66-E7E8-A07E-637CE5D6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6" y="-23813"/>
              <a:ext cx="50800" cy="106363"/>
            </a:xfrm>
            <a:custGeom>
              <a:avLst/>
              <a:gdLst>
                <a:gd name="T0" fmla="*/ 33 w 61"/>
                <a:gd name="T1" fmla="*/ 41 h 128"/>
                <a:gd name="T2" fmla="*/ 33 w 61"/>
                <a:gd name="T3" fmla="*/ 92 h 128"/>
                <a:gd name="T4" fmla="*/ 37 w 61"/>
                <a:gd name="T5" fmla="*/ 109 h 128"/>
                <a:gd name="T6" fmla="*/ 47 w 61"/>
                <a:gd name="T7" fmla="*/ 113 h 128"/>
                <a:gd name="T8" fmla="*/ 58 w 61"/>
                <a:gd name="T9" fmla="*/ 111 h 128"/>
                <a:gd name="T10" fmla="*/ 60 w 61"/>
                <a:gd name="T11" fmla="*/ 125 h 128"/>
                <a:gd name="T12" fmla="*/ 42 w 61"/>
                <a:gd name="T13" fmla="*/ 128 h 128"/>
                <a:gd name="T14" fmla="*/ 21 w 61"/>
                <a:gd name="T15" fmla="*/ 121 h 128"/>
                <a:gd name="T16" fmla="*/ 15 w 61"/>
                <a:gd name="T17" fmla="*/ 95 h 128"/>
                <a:gd name="T18" fmla="*/ 15 w 61"/>
                <a:gd name="T19" fmla="*/ 41 h 128"/>
                <a:gd name="T20" fmla="*/ 0 w 61"/>
                <a:gd name="T21" fmla="*/ 41 h 128"/>
                <a:gd name="T22" fmla="*/ 0 w 61"/>
                <a:gd name="T23" fmla="*/ 27 h 128"/>
                <a:gd name="T24" fmla="*/ 14 w 61"/>
                <a:gd name="T25" fmla="*/ 27 h 128"/>
                <a:gd name="T26" fmla="*/ 16 w 61"/>
                <a:gd name="T27" fmla="*/ 0 h 128"/>
                <a:gd name="T28" fmla="*/ 33 w 61"/>
                <a:gd name="T29" fmla="*/ 0 h 128"/>
                <a:gd name="T30" fmla="*/ 33 w 61"/>
                <a:gd name="T31" fmla="*/ 27 h 128"/>
                <a:gd name="T32" fmla="*/ 61 w 61"/>
                <a:gd name="T33" fmla="*/ 27 h 128"/>
                <a:gd name="T34" fmla="*/ 61 w 61"/>
                <a:gd name="T35" fmla="*/ 41 h 128"/>
                <a:gd name="T36" fmla="*/ 33 w 61"/>
                <a:gd name="T37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8">
                  <a:moveTo>
                    <a:pt x="33" y="41"/>
                  </a:moveTo>
                  <a:cubicBezTo>
                    <a:pt x="33" y="92"/>
                    <a:pt x="33" y="92"/>
                    <a:pt x="33" y="92"/>
                  </a:cubicBezTo>
                  <a:cubicBezTo>
                    <a:pt x="33" y="101"/>
                    <a:pt x="34" y="106"/>
                    <a:pt x="37" y="109"/>
                  </a:cubicBezTo>
                  <a:cubicBezTo>
                    <a:pt x="40" y="112"/>
                    <a:pt x="43" y="113"/>
                    <a:pt x="47" y="113"/>
                  </a:cubicBezTo>
                  <a:cubicBezTo>
                    <a:pt x="52" y="113"/>
                    <a:pt x="56" y="112"/>
                    <a:pt x="58" y="11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6" y="127"/>
                    <a:pt x="48" y="128"/>
                    <a:pt x="42" y="128"/>
                  </a:cubicBezTo>
                  <a:cubicBezTo>
                    <a:pt x="33" y="128"/>
                    <a:pt x="27" y="126"/>
                    <a:pt x="21" y="121"/>
                  </a:cubicBezTo>
                  <a:cubicBezTo>
                    <a:pt x="16" y="115"/>
                    <a:pt x="15" y="108"/>
                    <a:pt x="15" y="95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9">
              <a:extLst>
                <a:ext uri="{FF2B5EF4-FFF2-40B4-BE49-F238E27FC236}">
                  <a16:creationId xmlns:a16="http://schemas.microsoft.com/office/drawing/2014/main" id="{644BE14E-EA94-5B64-6A69-FD38062E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576" y="-3175"/>
              <a:ext cx="63500" cy="85725"/>
            </a:xfrm>
            <a:custGeom>
              <a:avLst/>
              <a:gdLst>
                <a:gd name="T0" fmla="*/ 68 w 78"/>
                <a:gd name="T1" fmla="*/ 94 h 103"/>
                <a:gd name="T2" fmla="*/ 39 w 78"/>
                <a:gd name="T3" fmla="*/ 103 h 103"/>
                <a:gd name="T4" fmla="*/ 0 w 78"/>
                <a:gd name="T5" fmla="*/ 86 h 103"/>
                <a:gd name="T6" fmla="*/ 10 w 78"/>
                <a:gd name="T7" fmla="*/ 74 h 103"/>
                <a:gd name="T8" fmla="*/ 40 w 78"/>
                <a:gd name="T9" fmla="*/ 88 h 103"/>
                <a:gd name="T10" fmla="*/ 59 w 78"/>
                <a:gd name="T11" fmla="*/ 75 h 103"/>
                <a:gd name="T12" fmla="*/ 43 w 78"/>
                <a:gd name="T13" fmla="*/ 61 h 103"/>
                <a:gd name="T14" fmla="*/ 25 w 78"/>
                <a:gd name="T15" fmla="*/ 55 h 103"/>
                <a:gd name="T16" fmla="*/ 5 w 78"/>
                <a:gd name="T17" fmla="*/ 29 h 103"/>
                <a:gd name="T18" fmla="*/ 42 w 78"/>
                <a:gd name="T19" fmla="*/ 0 h 103"/>
                <a:gd name="T20" fmla="*/ 77 w 78"/>
                <a:gd name="T21" fmla="*/ 13 h 103"/>
                <a:gd name="T22" fmla="*/ 68 w 78"/>
                <a:gd name="T23" fmla="*/ 26 h 103"/>
                <a:gd name="T24" fmla="*/ 42 w 78"/>
                <a:gd name="T25" fmla="*/ 15 h 103"/>
                <a:gd name="T26" fmla="*/ 23 w 78"/>
                <a:gd name="T27" fmla="*/ 27 h 103"/>
                <a:gd name="T28" fmla="*/ 39 w 78"/>
                <a:gd name="T29" fmla="*/ 41 h 103"/>
                <a:gd name="T30" fmla="*/ 58 w 78"/>
                <a:gd name="T31" fmla="*/ 47 h 103"/>
                <a:gd name="T32" fmla="*/ 78 w 78"/>
                <a:gd name="T33" fmla="*/ 72 h 103"/>
                <a:gd name="T34" fmla="*/ 68 w 78"/>
                <a:gd name="T35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103">
                  <a:moveTo>
                    <a:pt x="68" y="94"/>
                  </a:moveTo>
                  <a:cubicBezTo>
                    <a:pt x="63" y="99"/>
                    <a:pt x="54" y="103"/>
                    <a:pt x="39" y="103"/>
                  </a:cubicBezTo>
                  <a:cubicBezTo>
                    <a:pt x="19" y="103"/>
                    <a:pt x="5" y="91"/>
                    <a:pt x="0" y="86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6" y="80"/>
                    <a:pt x="28" y="88"/>
                    <a:pt x="40" y="88"/>
                  </a:cubicBezTo>
                  <a:cubicBezTo>
                    <a:pt x="51" y="88"/>
                    <a:pt x="59" y="84"/>
                    <a:pt x="59" y="75"/>
                  </a:cubicBezTo>
                  <a:cubicBezTo>
                    <a:pt x="59" y="66"/>
                    <a:pt x="49" y="63"/>
                    <a:pt x="43" y="61"/>
                  </a:cubicBezTo>
                  <a:cubicBezTo>
                    <a:pt x="38" y="60"/>
                    <a:pt x="30" y="57"/>
                    <a:pt x="25" y="55"/>
                  </a:cubicBezTo>
                  <a:cubicBezTo>
                    <a:pt x="21" y="53"/>
                    <a:pt x="5" y="46"/>
                    <a:pt x="5" y="29"/>
                  </a:cubicBezTo>
                  <a:cubicBezTo>
                    <a:pt x="5" y="11"/>
                    <a:pt x="20" y="0"/>
                    <a:pt x="42" y="0"/>
                  </a:cubicBezTo>
                  <a:cubicBezTo>
                    <a:pt x="63" y="0"/>
                    <a:pt x="76" y="12"/>
                    <a:pt x="77" y="1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2" y="20"/>
                    <a:pt x="52" y="15"/>
                    <a:pt x="42" y="15"/>
                  </a:cubicBezTo>
                  <a:cubicBezTo>
                    <a:pt x="31" y="15"/>
                    <a:pt x="23" y="18"/>
                    <a:pt x="23" y="27"/>
                  </a:cubicBezTo>
                  <a:cubicBezTo>
                    <a:pt x="23" y="36"/>
                    <a:pt x="32" y="38"/>
                    <a:pt x="39" y="41"/>
                  </a:cubicBezTo>
                  <a:cubicBezTo>
                    <a:pt x="46" y="43"/>
                    <a:pt x="54" y="45"/>
                    <a:pt x="58" y="47"/>
                  </a:cubicBezTo>
                  <a:cubicBezTo>
                    <a:pt x="62" y="49"/>
                    <a:pt x="78" y="55"/>
                    <a:pt x="78" y="72"/>
                  </a:cubicBezTo>
                  <a:cubicBezTo>
                    <a:pt x="78" y="82"/>
                    <a:pt x="74" y="89"/>
                    <a:pt x="68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0">
              <a:extLst>
                <a:ext uri="{FF2B5EF4-FFF2-40B4-BE49-F238E27FC236}">
                  <a16:creationId xmlns:a16="http://schemas.microsoft.com/office/drawing/2014/main" id="{EF137B69-3191-B6FE-C47C-0D807733E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8726" y="157163"/>
              <a:ext cx="93663" cy="112713"/>
            </a:xfrm>
            <a:custGeom>
              <a:avLst/>
              <a:gdLst>
                <a:gd name="T0" fmla="*/ 92 w 113"/>
                <a:gd name="T1" fmla="*/ 119 h 136"/>
                <a:gd name="T2" fmla="*/ 45 w 113"/>
                <a:gd name="T3" fmla="*/ 136 h 136"/>
                <a:gd name="T4" fmla="*/ 0 w 113"/>
                <a:gd name="T5" fmla="*/ 136 h 136"/>
                <a:gd name="T6" fmla="*/ 0 w 113"/>
                <a:gd name="T7" fmla="*/ 0 h 136"/>
                <a:gd name="T8" fmla="*/ 45 w 113"/>
                <a:gd name="T9" fmla="*/ 0 h 136"/>
                <a:gd name="T10" fmla="*/ 92 w 113"/>
                <a:gd name="T11" fmla="*/ 16 h 136"/>
                <a:gd name="T12" fmla="*/ 113 w 113"/>
                <a:gd name="T13" fmla="*/ 68 h 136"/>
                <a:gd name="T14" fmla="*/ 92 w 113"/>
                <a:gd name="T15" fmla="*/ 119 h 136"/>
                <a:gd name="T16" fmla="*/ 78 w 113"/>
                <a:gd name="T17" fmla="*/ 28 h 136"/>
                <a:gd name="T18" fmla="*/ 45 w 113"/>
                <a:gd name="T19" fmla="*/ 15 h 136"/>
                <a:gd name="T20" fmla="*/ 20 w 113"/>
                <a:gd name="T21" fmla="*/ 15 h 136"/>
                <a:gd name="T22" fmla="*/ 20 w 113"/>
                <a:gd name="T23" fmla="*/ 119 h 136"/>
                <a:gd name="T24" fmla="*/ 45 w 113"/>
                <a:gd name="T25" fmla="*/ 119 h 136"/>
                <a:gd name="T26" fmla="*/ 78 w 113"/>
                <a:gd name="T27" fmla="*/ 107 h 136"/>
                <a:gd name="T28" fmla="*/ 92 w 113"/>
                <a:gd name="T29" fmla="*/ 68 h 136"/>
                <a:gd name="T30" fmla="*/ 78 w 113"/>
                <a:gd name="T3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6">
                  <a:moveTo>
                    <a:pt x="92" y="119"/>
                  </a:moveTo>
                  <a:cubicBezTo>
                    <a:pt x="81" y="130"/>
                    <a:pt x="66" y="136"/>
                    <a:pt x="45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66" y="0"/>
                    <a:pt x="81" y="5"/>
                    <a:pt x="92" y="16"/>
                  </a:cubicBezTo>
                  <a:cubicBezTo>
                    <a:pt x="103" y="27"/>
                    <a:pt x="113" y="44"/>
                    <a:pt x="113" y="68"/>
                  </a:cubicBezTo>
                  <a:cubicBezTo>
                    <a:pt x="113" y="91"/>
                    <a:pt x="104" y="108"/>
                    <a:pt x="92" y="119"/>
                  </a:cubicBezTo>
                  <a:close/>
                  <a:moveTo>
                    <a:pt x="78" y="28"/>
                  </a:moveTo>
                  <a:cubicBezTo>
                    <a:pt x="70" y="19"/>
                    <a:pt x="59" y="15"/>
                    <a:pt x="4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58" y="119"/>
                    <a:pt x="69" y="116"/>
                    <a:pt x="78" y="107"/>
                  </a:cubicBezTo>
                  <a:cubicBezTo>
                    <a:pt x="87" y="98"/>
                    <a:pt x="92" y="84"/>
                    <a:pt x="92" y="68"/>
                  </a:cubicBezTo>
                  <a:cubicBezTo>
                    <a:pt x="92" y="51"/>
                    <a:pt x="87" y="36"/>
                    <a:pt x="7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1">
              <a:extLst>
                <a:ext uri="{FF2B5EF4-FFF2-40B4-BE49-F238E27FC236}">
                  <a16:creationId xmlns:a16="http://schemas.microsoft.com/office/drawing/2014/main" id="{821A2D0B-222A-FACB-58E1-95FBC0126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0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42">
              <a:extLst>
                <a:ext uri="{FF2B5EF4-FFF2-40B4-BE49-F238E27FC236}">
                  <a16:creationId xmlns:a16="http://schemas.microsoft.com/office/drawing/2014/main" id="{7DEFDA0D-DEC0-C80E-280E-37E6A828C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153988"/>
              <a:ext cx="15875" cy="115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E1B199F1-629A-2B40-F991-6A433992C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50813"/>
              <a:ext cx="20638" cy="119063"/>
            </a:xfrm>
            <a:custGeom>
              <a:avLst/>
              <a:gdLst>
                <a:gd name="T0" fmla="*/ 12 w 25"/>
                <a:gd name="T1" fmla="*/ 25 h 144"/>
                <a:gd name="T2" fmla="*/ 0 w 25"/>
                <a:gd name="T3" fmla="*/ 13 h 144"/>
                <a:gd name="T4" fmla="*/ 12 w 25"/>
                <a:gd name="T5" fmla="*/ 0 h 144"/>
                <a:gd name="T6" fmla="*/ 25 w 25"/>
                <a:gd name="T7" fmla="*/ 12 h 144"/>
                <a:gd name="T8" fmla="*/ 12 w 25"/>
                <a:gd name="T9" fmla="*/ 25 h 144"/>
                <a:gd name="T10" fmla="*/ 3 w 25"/>
                <a:gd name="T11" fmla="*/ 144 h 144"/>
                <a:gd name="T12" fmla="*/ 3 w 25"/>
                <a:gd name="T13" fmla="*/ 45 h 144"/>
                <a:gd name="T14" fmla="*/ 22 w 25"/>
                <a:gd name="T15" fmla="*/ 45 h 144"/>
                <a:gd name="T16" fmla="*/ 22 w 25"/>
                <a:gd name="T17" fmla="*/ 144 h 144"/>
                <a:gd name="T18" fmla="*/ 3 w 2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4">
                  <a:moveTo>
                    <a:pt x="12" y="25"/>
                  </a:moveTo>
                  <a:cubicBezTo>
                    <a:pt x="5" y="25"/>
                    <a:pt x="0" y="20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0" y="0"/>
                    <a:pt x="25" y="6"/>
                    <a:pt x="25" y="12"/>
                  </a:cubicBezTo>
                  <a:cubicBezTo>
                    <a:pt x="25" y="19"/>
                    <a:pt x="20" y="25"/>
                    <a:pt x="12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344578C9-CCB4-4F2D-6F97-A69FE48F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188913"/>
              <a:ext cx="79375" cy="80963"/>
            </a:xfrm>
            <a:custGeom>
              <a:avLst/>
              <a:gdLst>
                <a:gd name="T0" fmla="*/ 30 w 50"/>
                <a:gd name="T1" fmla="*/ 51 h 51"/>
                <a:gd name="T2" fmla="*/ 19 w 50"/>
                <a:gd name="T3" fmla="*/ 51 h 51"/>
                <a:gd name="T4" fmla="*/ 0 w 50"/>
                <a:gd name="T5" fmla="*/ 0 h 51"/>
                <a:gd name="T6" fmla="*/ 10 w 50"/>
                <a:gd name="T7" fmla="*/ 0 h 51"/>
                <a:gd name="T8" fmla="*/ 25 w 50"/>
                <a:gd name="T9" fmla="*/ 41 h 51"/>
                <a:gd name="T10" fmla="*/ 39 w 50"/>
                <a:gd name="T11" fmla="*/ 0 h 51"/>
                <a:gd name="T12" fmla="*/ 50 w 50"/>
                <a:gd name="T13" fmla="*/ 0 h 51"/>
                <a:gd name="T14" fmla="*/ 30 w 5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51">
                  <a:moveTo>
                    <a:pt x="30" y="51"/>
                  </a:moveTo>
                  <a:lnTo>
                    <a:pt x="19" y="5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5" y="41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30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5">
              <a:extLst>
                <a:ext uri="{FF2B5EF4-FFF2-40B4-BE49-F238E27FC236}">
                  <a16:creationId xmlns:a16="http://schemas.microsoft.com/office/drawing/2014/main" id="{2236A563-D056-2155-A154-64F4FBDBB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59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0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6">
              <a:extLst>
                <a:ext uri="{FF2B5EF4-FFF2-40B4-BE49-F238E27FC236}">
                  <a16:creationId xmlns:a16="http://schemas.microsoft.com/office/drawing/2014/main" id="{F4BF70B8-9555-C261-D3C1-88BD30FC3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988" y="185738"/>
              <a:ext cx="47625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2EFAC510-CEEE-DA5A-FAA3-F170FED76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8788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49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49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9F75901F-04A3-6B7A-4918-99E7F7C4A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4513" y="153988"/>
              <a:ext cx="77788" cy="117475"/>
            </a:xfrm>
            <a:custGeom>
              <a:avLst/>
              <a:gdLst>
                <a:gd name="T0" fmla="*/ 78 w 94"/>
                <a:gd name="T1" fmla="*/ 141 h 143"/>
                <a:gd name="T2" fmla="*/ 75 w 94"/>
                <a:gd name="T3" fmla="*/ 125 h 143"/>
                <a:gd name="T4" fmla="*/ 42 w 94"/>
                <a:gd name="T5" fmla="*/ 143 h 143"/>
                <a:gd name="T6" fmla="*/ 0 w 94"/>
                <a:gd name="T7" fmla="*/ 91 h 143"/>
                <a:gd name="T8" fmla="*/ 44 w 94"/>
                <a:gd name="T9" fmla="*/ 40 h 143"/>
                <a:gd name="T10" fmla="*/ 75 w 94"/>
                <a:gd name="T11" fmla="*/ 58 h 143"/>
                <a:gd name="T12" fmla="*/ 75 w 94"/>
                <a:gd name="T13" fmla="*/ 0 h 143"/>
                <a:gd name="T14" fmla="*/ 94 w 94"/>
                <a:gd name="T15" fmla="*/ 0 h 143"/>
                <a:gd name="T16" fmla="*/ 94 w 94"/>
                <a:gd name="T17" fmla="*/ 141 h 143"/>
                <a:gd name="T18" fmla="*/ 78 w 94"/>
                <a:gd name="T19" fmla="*/ 141 h 143"/>
                <a:gd name="T20" fmla="*/ 48 w 94"/>
                <a:gd name="T21" fmla="*/ 54 h 143"/>
                <a:gd name="T22" fmla="*/ 19 w 94"/>
                <a:gd name="T23" fmla="*/ 90 h 143"/>
                <a:gd name="T24" fmla="*/ 47 w 94"/>
                <a:gd name="T25" fmla="*/ 127 h 143"/>
                <a:gd name="T26" fmla="*/ 75 w 94"/>
                <a:gd name="T27" fmla="*/ 90 h 143"/>
                <a:gd name="T28" fmla="*/ 48 w 94"/>
                <a:gd name="T29" fmla="*/ 5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43">
                  <a:moveTo>
                    <a:pt x="78" y="141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4" y="126"/>
                    <a:pt x="65" y="143"/>
                    <a:pt x="42" y="143"/>
                  </a:cubicBezTo>
                  <a:cubicBezTo>
                    <a:pt x="16" y="143"/>
                    <a:pt x="0" y="121"/>
                    <a:pt x="0" y="91"/>
                  </a:cubicBezTo>
                  <a:cubicBezTo>
                    <a:pt x="0" y="62"/>
                    <a:pt x="18" y="40"/>
                    <a:pt x="44" y="40"/>
                  </a:cubicBezTo>
                  <a:cubicBezTo>
                    <a:pt x="65" y="40"/>
                    <a:pt x="74" y="56"/>
                    <a:pt x="75" y="58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78" y="141"/>
                    <a:pt x="78" y="141"/>
                    <a:pt x="78" y="141"/>
                  </a:cubicBezTo>
                  <a:close/>
                  <a:moveTo>
                    <a:pt x="48" y="54"/>
                  </a:moveTo>
                  <a:cubicBezTo>
                    <a:pt x="30" y="54"/>
                    <a:pt x="19" y="71"/>
                    <a:pt x="19" y="90"/>
                  </a:cubicBezTo>
                  <a:cubicBezTo>
                    <a:pt x="19" y="110"/>
                    <a:pt x="29" y="127"/>
                    <a:pt x="47" y="127"/>
                  </a:cubicBezTo>
                  <a:cubicBezTo>
                    <a:pt x="64" y="127"/>
                    <a:pt x="75" y="110"/>
                    <a:pt x="75" y="90"/>
                  </a:cubicBezTo>
                  <a:cubicBezTo>
                    <a:pt x="76" y="71"/>
                    <a:pt x="66" y="54"/>
                    <a:pt x="48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9">
              <a:extLst>
                <a:ext uri="{FF2B5EF4-FFF2-40B4-BE49-F238E27FC236}">
                  <a16:creationId xmlns:a16="http://schemas.microsoft.com/office/drawing/2014/main" id="{746411D7-FE52-9D4A-5F9C-E781E2B0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6" y="152400"/>
              <a:ext cx="53975" cy="117475"/>
            </a:xfrm>
            <a:custGeom>
              <a:avLst/>
              <a:gdLst>
                <a:gd name="T0" fmla="*/ 61 w 64"/>
                <a:gd name="T1" fmla="*/ 18 h 142"/>
                <a:gd name="T2" fmla="*/ 49 w 64"/>
                <a:gd name="T3" fmla="*/ 15 h 142"/>
                <a:gd name="T4" fmla="*/ 36 w 64"/>
                <a:gd name="T5" fmla="*/ 21 h 142"/>
                <a:gd name="T6" fmla="*/ 34 w 64"/>
                <a:gd name="T7" fmla="*/ 35 h 142"/>
                <a:gd name="T8" fmla="*/ 34 w 64"/>
                <a:gd name="T9" fmla="*/ 43 h 142"/>
                <a:gd name="T10" fmla="*/ 59 w 64"/>
                <a:gd name="T11" fmla="*/ 43 h 142"/>
                <a:gd name="T12" fmla="*/ 59 w 64"/>
                <a:gd name="T13" fmla="*/ 57 h 142"/>
                <a:gd name="T14" fmla="*/ 34 w 64"/>
                <a:gd name="T15" fmla="*/ 57 h 142"/>
                <a:gd name="T16" fmla="*/ 34 w 64"/>
                <a:gd name="T17" fmla="*/ 142 h 142"/>
                <a:gd name="T18" fmla="*/ 15 w 64"/>
                <a:gd name="T19" fmla="*/ 142 h 142"/>
                <a:gd name="T20" fmla="*/ 15 w 64"/>
                <a:gd name="T21" fmla="*/ 57 h 142"/>
                <a:gd name="T22" fmla="*/ 0 w 64"/>
                <a:gd name="T23" fmla="*/ 57 h 142"/>
                <a:gd name="T24" fmla="*/ 0 w 64"/>
                <a:gd name="T25" fmla="*/ 43 h 142"/>
                <a:gd name="T26" fmla="*/ 15 w 64"/>
                <a:gd name="T27" fmla="*/ 43 h 142"/>
                <a:gd name="T28" fmla="*/ 15 w 64"/>
                <a:gd name="T29" fmla="*/ 32 h 142"/>
                <a:gd name="T30" fmla="*/ 22 w 64"/>
                <a:gd name="T31" fmla="*/ 9 h 142"/>
                <a:gd name="T32" fmla="*/ 45 w 64"/>
                <a:gd name="T33" fmla="*/ 0 h 142"/>
                <a:gd name="T34" fmla="*/ 64 w 64"/>
                <a:gd name="T35" fmla="*/ 4 h 142"/>
                <a:gd name="T36" fmla="*/ 61 w 64"/>
                <a:gd name="T37" fmla="*/ 1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142">
                  <a:moveTo>
                    <a:pt x="61" y="18"/>
                  </a:moveTo>
                  <a:cubicBezTo>
                    <a:pt x="61" y="18"/>
                    <a:pt x="55" y="15"/>
                    <a:pt x="49" y="15"/>
                  </a:cubicBezTo>
                  <a:cubicBezTo>
                    <a:pt x="43" y="15"/>
                    <a:pt x="39" y="17"/>
                    <a:pt x="36" y="21"/>
                  </a:cubicBezTo>
                  <a:cubicBezTo>
                    <a:pt x="34" y="24"/>
                    <a:pt x="34" y="29"/>
                    <a:pt x="34" y="3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21"/>
                    <a:pt x="18" y="14"/>
                    <a:pt x="22" y="9"/>
                  </a:cubicBezTo>
                  <a:cubicBezTo>
                    <a:pt x="27" y="4"/>
                    <a:pt x="34" y="0"/>
                    <a:pt x="45" y="0"/>
                  </a:cubicBezTo>
                  <a:cubicBezTo>
                    <a:pt x="55" y="0"/>
                    <a:pt x="62" y="3"/>
                    <a:pt x="64" y="4"/>
                  </a:cubicBezTo>
                  <a:lnTo>
                    <a:pt x="6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0">
              <a:extLst>
                <a:ext uri="{FF2B5EF4-FFF2-40B4-BE49-F238E27FC236}">
                  <a16:creationId xmlns:a16="http://schemas.microsoft.com/office/drawing/2014/main" id="{71C2BF5D-0F27-5DC4-E839-53363129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251" y="185738"/>
              <a:ext cx="46038" cy="84138"/>
            </a:xfrm>
            <a:custGeom>
              <a:avLst/>
              <a:gdLst>
                <a:gd name="T0" fmla="*/ 53 w 56"/>
                <a:gd name="T1" fmla="*/ 19 h 101"/>
                <a:gd name="T2" fmla="*/ 46 w 56"/>
                <a:gd name="T3" fmla="*/ 18 h 101"/>
                <a:gd name="T4" fmla="*/ 32 w 56"/>
                <a:gd name="T5" fmla="*/ 22 h 101"/>
                <a:gd name="T6" fmla="*/ 18 w 56"/>
                <a:gd name="T7" fmla="*/ 45 h 101"/>
                <a:gd name="T8" fmla="*/ 18 w 56"/>
                <a:gd name="T9" fmla="*/ 101 h 101"/>
                <a:gd name="T10" fmla="*/ 0 w 56"/>
                <a:gd name="T11" fmla="*/ 101 h 101"/>
                <a:gd name="T12" fmla="*/ 0 w 56"/>
                <a:gd name="T13" fmla="*/ 2 h 101"/>
                <a:gd name="T14" fmla="*/ 17 w 56"/>
                <a:gd name="T15" fmla="*/ 2 h 101"/>
                <a:gd name="T16" fmla="*/ 18 w 56"/>
                <a:gd name="T17" fmla="*/ 21 h 101"/>
                <a:gd name="T18" fmla="*/ 48 w 56"/>
                <a:gd name="T19" fmla="*/ 0 h 101"/>
                <a:gd name="T20" fmla="*/ 56 w 56"/>
                <a:gd name="T21" fmla="*/ 1 h 101"/>
                <a:gd name="T22" fmla="*/ 53 w 56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01">
                  <a:moveTo>
                    <a:pt x="53" y="19"/>
                  </a:moveTo>
                  <a:cubicBezTo>
                    <a:pt x="53" y="19"/>
                    <a:pt x="51" y="18"/>
                    <a:pt x="46" y="18"/>
                  </a:cubicBezTo>
                  <a:cubicBezTo>
                    <a:pt x="41" y="18"/>
                    <a:pt x="37" y="19"/>
                    <a:pt x="32" y="22"/>
                  </a:cubicBezTo>
                  <a:cubicBezTo>
                    <a:pt x="26" y="26"/>
                    <a:pt x="20" y="34"/>
                    <a:pt x="18" y="4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10"/>
                    <a:pt x="35" y="0"/>
                    <a:pt x="48" y="0"/>
                  </a:cubicBezTo>
                  <a:cubicBezTo>
                    <a:pt x="53" y="0"/>
                    <a:pt x="56" y="1"/>
                    <a:pt x="56" y="1"/>
                  </a:cubicBezTo>
                  <a:lnTo>
                    <a:pt x="53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1">
              <a:extLst>
                <a:ext uri="{FF2B5EF4-FFF2-40B4-BE49-F238E27FC236}">
                  <a16:creationId xmlns:a16="http://schemas.microsoft.com/office/drawing/2014/main" id="{6AAE8FD2-F294-9C4A-F94A-068B4B7AB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1051" y="185738"/>
              <a:ext cx="79375" cy="85725"/>
            </a:xfrm>
            <a:custGeom>
              <a:avLst/>
              <a:gdLst>
                <a:gd name="T0" fmla="*/ 48 w 96"/>
                <a:gd name="T1" fmla="*/ 102 h 102"/>
                <a:gd name="T2" fmla="*/ 0 w 96"/>
                <a:gd name="T3" fmla="*/ 51 h 102"/>
                <a:gd name="T4" fmla="*/ 48 w 96"/>
                <a:gd name="T5" fmla="*/ 0 h 102"/>
                <a:gd name="T6" fmla="*/ 96 w 96"/>
                <a:gd name="T7" fmla="*/ 51 h 102"/>
                <a:gd name="T8" fmla="*/ 48 w 96"/>
                <a:gd name="T9" fmla="*/ 102 h 102"/>
                <a:gd name="T10" fmla="*/ 48 w 96"/>
                <a:gd name="T11" fmla="*/ 14 h 102"/>
                <a:gd name="T12" fmla="*/ 20 w 96"/>
                <a:gd name="T13" fmla="*/ 51 h 102"/>
                <a:gd name="T14" fmla="*/ 48 w 96"/>
                <a:gd name="T15" fmla="*/ 88 h 102"/>
                <a:gd name="T16" fmla="*/ 77 w 96"/>
                <a:gd name="T17" fmla="*/ 51 h 102"/>
                <a:gd name="T18" fmla="*/ 48 w 96"/>
                <a:gd name="T1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2">
                  <a:moveTo>
                    <a:pt x="48" y="102"/>
                  </a:moveTo>
                  <a:cubicBezTo>
                    <a:pt x="20" y="102"/>
                    <a:pt x="0" y="82"/>
                    <a:pt x="0" y="51"/>
                  </a:cubicBezTo>
                  <a:cubicBezTo>
                    <a:pt x="0" y="20"/>
                    <a:pt x="20" y="0"/>
                    <a:pt x="48" y="0"/>
                  </a:cubicBezTo>
                  <a:cubicBezTo>
                    <a:pt x="77" y="0"/>
                    <a:pt x="96" y="20"/>
                    <a:pt x="96" y="51"/>
                  </a:cubicBezTo>
                  <a:cubicBezTo>
                    <a:pt x="96" y="82"/>
                    <a:pt x="77" y="102"/>
                    <a:pt x="48" y="102"/>
                  </a:cubicBezTo>
                  <a:close/>
                  <a:moveTo>
                    <a:pt x="48" y="14"/>
                  </a:moveTo>
                  <a:cubicBezTo>
                    <a:pt x="30" y="14"/>
                    <a:pt x="20" y="29"/>
                    <a:pt x="20" y="51"/>
                  </a:cubicBezTo>
                  <a:cubicBezTo>
                    <a:pt x="20" y="72"/>
                    <a:pt x="30" y="88"/>
                    <a:pt x="48" y="88"/>
                  </a:cubicBezTo>
                  <a:cubicBezTo>
                    <a:pt x="67" y="88"/>
                    <a:pt x="77" y="72"/>
                    <a:pt x="77" y="51"/>
                  </a:cubicBezTo>
                  <a:cubicBezTo>
                    <a:pt x="77" y="29"/>
                    <a:pt x="67" y="14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2">
              <a:extLst>
                <a:ext uri="{FF2B5EF4-FFF2-40B4-BE49-F238E27FC236}">
                  <a16:creationId xmlns:a16="http://schemas.microsoft.com/office/drawing/2014/main" id="{C590DB0F-DC19-CD6D-2F4D-61479185D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476" y="185738"/>
              <a:ext cx="117475" cy="84138"/>
            </a:xfrm>
            <a:custGeom>
              <a:avLst/>
              <a:gdLst>
                <a:gd name="T0" fmla="*/ 123 w 142"/>
                <a:gd name="T1" fmla="*/ 101 h 101"/>
                <a:gd name="T2" fmla="*/ 123 w 142"/>
                <a:gd name="T3" fmla="*/ 39 h 101"/>
                <a:gd name="T4" fmla="*/ 106 w 142"/>
                <a:gd name="T5" fmla="*/ 16 h 101"/>
                <a:gd name="T6" fmla="*/ 80 w 142"/>
                <a:gd name="T7" fmla="*/ 41 h 101"/>
                <a:gd name="T8" fmla="*/ 80 w 142"/>
                <a:gd name="T9" fmla="*/ 101 h 101"/>
                <a:gd name="T10" fmla="*/ 62 w 142"/>
                <a:gd name="T11" fmla="*/ 101 h 101"/>
                <a:gd name="T12" fmla="*/ 62 w 142"/>
                <a:gd name="T13" fmla="*/ 39 h 101"/>
                <a:gd name="T14" fmla="*/ 44 w 142"/>
                <a:gd name="T15" fmla="*/ 16 h 101"/>
                <a:gd name="T16" fmla="*/ 19 w 142"/>
                <a:gd name="T17" fmla="*/ 41 h 101"/>
                <a:gd name="T18" fmla="*/ 19 w 142"/>
                <a:gd name="T19" fmla="*/ 101 h 101"/>
                <a:gd name="T20" fmla="*/ 0 w 142"/>
                <a:gd name="T21" fmla="*/ 101 h 101"/>
                <a:gd name="T22" fmla="*/ 0 w 142"/>
                <a:gd name="T23" fmla="*/ 2 h 101"/>
                <a:gd name="T24" fmla="*/ 18 w 142"/>
                <a:gd name="T25" fmla="*/ 2 h 101"/>
                <a:gd name="T26" fmla="*/ 19 w 142"/>
                <a:gd name="T27" fmla="*/ 20 h 101"/>
                <a:gd name="T28" fmla="*/ 51 w 142"/>
                <a:gd name="T29" fmla="*/ 0 h 101"/>
                <a:gd name="T30" fmla="*/ 79 w 142"/>
                <a:gd name="T31" fmla="*/ 21 h 101"/>
                <a:gd name="T32" fmla="*/ 112 w 142"/>
                <a:gd name="T33" fmla="*/ 0 h 101"/>
                <a:gd name="T34" fmla="*/ 142 w 142"/>
                <a:gd name="T35" fmla="*/ 34 h 101"/>
                <a:gd name="T36" fmla="*/ 142 w 142"/>
                <a:gd name="T37" fmla="*/ 101 h 101"/>
                <a:gd name="T38" fmla="*/ 123 w 142"/>
                <a:gd name="T3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01">
                  <a:moveTo>
                    <a:pt x="123" y="101"/>
                  </a:moveTo>
                  <a:cubicBezTo>
                    <a:pt x="123" y="39"/>
                    <a:pt x="123" y="39"/>
                    <a:pt x="123" y="39"/>
                  </a:cubicBezTo>
                  <a:cubicBezTo>
                    <a:pt x="123" y="26"/>
                    <a:pt x="120" y="16"/>
                    <a:pt x="106" y="16"/>
                  </a:cubicBezTo>
                  <a:cubicBezTo>
                    <a:pt x="91" y="16"/>
                    <a:pt x="81" y="34"/>
                    <a:pt x="80" y="41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26"/>
                    <a:pt x="59" y="16"/>
                    <a:pt x="44" y="16"/>
                  </a:cubicBezTo>
                  <a:cubicBezTo>
                    <a:pt x="30" y="16"/>
                    <a:pt x="20" y="34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5" y="9"/>
                    <a:pt x="37" y="0"/>
                    <a:pt x="51" y="0"/>
                  </a:cubicBezTo>
                  <a:cubicBezTo>
                    <a:pt x="64" y="0"/>
                    <a:pt x="75" y="6"/>
                    <a:pt x="79" y="21"/>
                  </a:cubicBezTo>
                  <a:cubicBezTo>
                    <a:pt x="86" y="9"/>
                    <a:pt x="98" y="0"/>
                    <a:pt x="112" y="0"/>
                  </a:cubicBezTo>
                  <a:cubicBezTo>
                    <a:pt x="128" y="0"/>
                    <a:pt x="142" y="9"/>
                    <a:pt x="142" y="34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23" y="101"/>
                    <a:pt x="123" y="101"/>
                    <a:pt x="123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3">
              <a:extLst>
                <a:ext uri="{FF2B5EF4-FFF2-40B4-BE49-F238E27FC236}">
                  <a16:creationId xmlns:a16="http://schemas.microsoft.com/office/drawing/2014/main" id="{975A0B57-FD60-D7A6-C45A-346EA17A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1" y="157163"/>
              <a:ext cx="69850" cy="112713"/>
            </a:xfrm>
            <a:custGeom>
              <a:avLst/>
              <a:gdLst>
                <a:gd name="T0" fmla="*/ 0 w 44"/>
                <a:gd name="T1" fmla="*/ 71 h 71"/>
                <a:gd name="T2" fmla="*/ 0 w 44"/>
                <a:gd name="T3" fmla="*/ 0 h 71"/>
                <a:gd name="T4" fmla="*/ 43 w 44"/>
                <a:gd name="T5" fmla="*/ 0 h 71"/>
                <a:gd name="T6" fmla="*/ 43 w 44"/>
                <a:gd name="T7" fmla="*/ 8 h 71"/>
                <a:gd name="T8" fmla="*/ 10 w 44"/>
                <a:gd name="T9" fmla="*/ 8 h 71"/>
                <a:gd name="T10" fmla="*/ 10 w 44"/>
                <a:gd name="T11" fmla="*/ 29 h 71"/>
                <a:gd name="T12" fmla="*/ 41 w 44"/>
                <a:gd name="T13" fmla="*/ 29 h 71"/>
                <a:gd name="T14" fmla="*/ 41 w 44"/>
                <a:gd name="T15" fmla="*/ 38 h 71"/>
                <a:gd name="T16" fmla="*/ 10 w 44"/>
                <a:gd name="T17" fmla="*/ 38 h 71"/>
                <a:gd name="T18" fmla="*/ 10 w 44"/>
                <a:gd name="T19" fmla="*/ 62 h 71"/>
                <a:gd name="T20" fmla="*/ 44 w 44"/>
                <a:gd name="T21" fmla="*/ 62 h 71"/>
                <a:gd name="T22" fmla="*/ 44 w 44"/>
                <a:gd name="T23" fmla="*/ 71 h 71"/>
                <a:gd name="T24" fmla="*/ 0 w 44"/>
                <a:gd name="T25" fmla="*/ 71 h 71"/>
                <a:gd name="T26" fmla="*/ 0 w 44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71">
                  <a:moveTo>
                    <a:pt x="0" y="71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8"/>
                  </a:lnTo>
                  <a:lnTo>
                    <a:pt x="10" y="8"/>
                  </a:lnTo>
                  <a:lnTo>
                    <a:pt x="10" y="29"/>
                  </a:lnTo>
                  <a:lnTo>
                    <a:pt x="41" y="29"/>
                  </a:lnTo>
                  <a:lnTo>
                    <a:pt x="41" y="38"/>
                  </a:lnTo>
                  <a:lnTo>
                    <a:pt x="10" y="38"/>
                  </a:lnTo>
                  <a:lnTo>
                    <a:pt x="10" y="62"/>
                  </a:lnTo>
                  <a:lnTo>
                    <a:pt x="44" y="62"/>
                  </a:lnTo>
                  <a:lnTo>
                    <a:pt x="44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">
              <a:extLst>
                <a:ext uri="{FF2B5EF4-FFF2-40B4-BE49-F238E27FC236}">
                  <a16:creationId xmlns:a16="http://schemas.microsoft.com/office/drawing/2014/main" id="{E8018739-B110-09C4-D3DE-76CFD23B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188913"/>
              <a:ext cx="77788" cy="80963"/>
            </a:xfrm>
            <a:custGeom>
              <a:avLst/>
              <a:gdLst>
                <a:gd name="T0" fmla="*/ 38 w 49"/>
                <a:gd name="T1" fmla="*/ 51 h 51"/>
                <a:gd name="T2" fmla="*/ 24 w 49"/>
                <a:gd name="T3" fmla="*/ 30 h 51"/>
                <a:gd name="T4" fmla="*/ 11 w 49"/>
                <a:gd name="T5" fmla="*/ 51 h 51"/>
                <a:gd name="T6" fmla="*/ 0 w 49"/>
                <a:gd name="T7" fmla="*/ 51 h 51"/>
                <a:gd name="T8" fmla="*/ 18 w 49"/>
                <a:gd name="T9" fmla="*/ 25 h 51"/>
                <a:gd name="T10" fmla="*/ 1 w 49"/>
                <a:gd name="T11" fmla="*/ 0 h 51"/>
                <a:gd name="T12" fmla="*/ 12 w 49"/>
                <a:gd name="T13" fmla="*/ 0 h 51"/>
                <a:gd name="T14" fmla="*/ 25 w 49"/>
                <a:gd name="T15" fmla="*/ 19 h 51"/>
                <a:gd name="T16" fmla="*/ 37 w 49"/>
                <a:gd name="T17" fmla="*/ 0 h 51"/>
                <a:gd name="T18" fmla="*/ 48 w 49"/>
                <a:gd name="T19" fmla="*/ 0 h 51"/>
                <a:gd name="T20" fmla="*/ 30 w 49"/>
                <a:gd name="T21" fmla="*/ 25 h 51"/>
                <a:gd name="T22" fmla="*/ 49 w 49"/>
                <a:gd name="T23" fmla="*/ 51 h 51"/>
                <a:gd name="T24" fmla="*/ 38 w 49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1">
                  <a:moveTo>
                    <a:pt x="38" y="51"/>
                  </a:moveTo>
                  <a:lnTo>
                    <a:pt x="24" y="30"/>
                  </a:lnTo>
                  <a:lnTo>
                    <a:pt x="11" y="51"/>
                  </a:lnTo>
                  <a:lnTo>
                    <a:pt x="0" y="51"/>
                  </a:lnTo>
                  <a:lnTo>
                    <a:pt x="18" y="25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5" y="19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30" y="25"/>
                  </a:lnTo>
                  <a:lnTo>
                    <a:pt x="49" y="51"/>
                  </a:lnTo>
                  <a:lnTo>
                    <a:pt x="3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">
              <a:extLst>
                <a:ext uri="{FF2B5EF4-FFF2-40B4-BE49-F238E27FC236}">
                  <a16:creationId xmlns:a16="http://schemas.microsoft.com/office/drawing/2014/main" id="{6262A5DA-588E-44E3-D3E5-B27EFDFBA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963" y="185738"/>
              <a:ext cx="77788" cy="114300"/>
            </a:xfrm>
            <a:custGeom>
              <a:avLst/>
              <a:gdLst>
                <a:gd name="T0" fmla="*/ 49 w 94"/>
                <a:gd name="T1" fmla="*/ 102 h 136"/>
                <a:gd name="T2" fmla="*/ 18 w 94"/>
                <a:gd name="T3" fmla="*/ 85 h 136"/>
                <a:gd name="T4" fmla="*/ 18 w 94"/>
                <a:gd name="T5" fmla="*/ 136 h 136"/>
                <a:gd name="T6" fmla="*/ 0 w 94"/>
                <a:gd name="T7" fmla="*/ 136 h 136"/>
                <a:gd name="T8" fmla="*/ 0 w 94"/>
                <a:gd name="T9" fmla="*/ 1 h 136"/>
                <a:gd name="T10" fmla="*/ 17 w 94"/>
                <a:gd name="T11" fmla="*/ 1 h 136"/>
                <a:gd name="T12" fmla="*/ 18 w 94"/>
                <a:gd name="T13" fmla="*/ 17 h 136"/>
                <a:gd name="T14" fmla="*/ 51 w 94"/>
                <a:gd name="T15" fmla="*/ 0 h 136"/>
                <a:gd name="T16" fmla="*/ 94 w 94"/>
                <a:gd name="T17" fmla="*/ 51 h 136"/>
                <a:gd name="T18" fmla="*/ 49 w 94"/>
                <a:gd name="T19" fmla="*/ 102 h 136"/>
                <a:gd name="T20" fmla="*/ 46 w 94"/>
                <a:gd name="T21" fmla="*/ 14 h 136"/>
                <a:gd name="T22" fmla="*/ 17 w 94"/>
                <a:gd name="T23" fmla="*/ 50 h 136"/>
                <a:gd name="T24" fmla="*/ 45 w 94"/>
                <a:gd name="T25" fmla="*/ 87 h 136"/>
                <a:gd name="T26" fmla="*/ 74 w 94"/>
                <a:gd name="T27" fmla="*/ 50 h 136"/>
                <a:gd name="T28" fmla="*/ 46 w 94"/>
                <a:gd name="T29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136">
                  <a:moveTo>
                    <a:pt x="49" y="102"/>
                  </a:moveTo>
                  <a:cubicBezTo>
                    <a:pt x="29" y="102"/>
                    <a:pt x="21" y="89"/>
                    <a:pt x="18" y="8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5"/>
                    <a:pt x="30" y="0"/>
                    <a:pt x="51" y="0"/>
                  </a:cubicBezTo>
                  <a:cubicBezTo>
                    <a:pt x="78" y="0"/>
                    <a:pt x="94" y="21"/>
                    <a:pt x="94" y="51"/>
                  </a:cubicBezTo>
                  <a:cubicBezTo>
                    <a:pt x="93" y="81"/>
                    <a:pt x="75" y="102"/>
                    <a:pt x="49" y="102"/>
                  </a:cubicBezTo>
                  <a:close/>
                  <a:moveTo>
                    <a:pt x="46" y="14"/>
                  </a:moveTo>
                  <a:cubicBezTo>
                    <a:pt x="29" y="14"/>
                    <a:pt x="17" y="31"/>
                    <a:pt x="17" y="50"/>
                  </a:cubicBezTo>
                  <a:cubicBezTo>
                    <a:pt x="17" y="70"/>
                    <a:pt x="28" y="87"/>
                    <a:pt x="45" y="87"/>
                  </a:cubicBezTo>
                  <a:cubicBezTo>
                    <a:pt x="62" y="87"/>
                    <a:pt x="74" y="70"/>
                    <a:pt x="74" y="50"/>
                  </a:cubicBezTo>
                  <a:cubicBezTo>
                    <a:pt x="74" y="31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6">
              <a:extLst>
                <a:ext uri="{FF2B5EF4-FFF2-40B4-BE49-F238E27FC236}">
                  <a16:creationId xmlns:a16="http://schemas.microsoft.com/office/drawing/2014/main" id="{35512E43-0E79-8BBC-F997-A442D4427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863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5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7">
              <a:extLst>
                <a:ext uri="{FF2B5EF4-FFF2-40B4-BE49-F238E27FC236}">
                  <a16:creationId xmlns:a16="http://schemas.microsoft.com/office/drawing/2014/main" id="{FEF6EF1B-2A95-0FAE-281F-3A8B2AAC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6" y="185738"/>
              <a:ext cx="47625" cy="84138"/>
            </a:xfrm>
            <a:custGeom>
              <a:avLst/>
              <a:gdLst>
                <a:gd name="T0" fmla="*/ 54 w 57"/>
                <a:gd name="T1" fmla="*/ 19 h 101"/>
                <a:gd name="T2" fmla="*/ 47 w 57"/>
                <a:gd name="T3" fmla="*/ 18 h 101"/>
                <a:gd name="T4" fmla="*/ 33 w 57"/>
                <a:gd name="T5" fmla="*/ 22 h 101"/>
                <a:gd name="T6" fmla="*/ 19 w 57"/>
                <a:gd name="T7" fmla="*/ 45 h 101"/>
                <a:gd name="T8" fmla="*/ 19 w 57"/>
                <a:gd name="T9" fmla="*/ 101 h 101"/>
                <a:gd name="T10" fmla="*/ 0 w 57"/>
                <a:gd name="T11" fmla="*/ 101 h 101"/>
                <a:gd name="T12" fmla="*/ 0 w 57"/>
                <a:gd name="T13" fmla="*/ 2 h 101"/>
                <a:gd name="T14" fmla="*/ 18 w 57"/>
                <a:gd name="T15" fmla="*/ 2 h 101"/>
                <a:gd name="T16" fmla="*/ 19 w 57"/>
                <a:gd name="T17" fmla="*/ 21 h 101"/>
                <a:gd name="T18" fmla="*/ 49 w 57"/>
                <a:gd name="T19" fmla="*/ 0 h 101"/>
                <a:gd name="T20" fmla="*/ 57 w 57"/>
                <a:gd name="T21" fmla="*/ 1 h 101"/>
                <a:gd name="T22" fmla="*/ 54 w 57"/>
                <a:gd name="T23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101">
                  <a:moveTo>
                    <a:pt x="54" y="19"/>
                  </a:moveTo>
                  <a:cubicBezTo>
                    <a:pt x="54" y="19"/>
                    <a:pt x="52" y="18"/>
                    <a:pt x="47" y="18"/>
                  </a:cubicBezTo>
                  <a:cubicBezTo>
                    <a:pt x="42" y="18"/>
                    <a:pt x="38" y="19"/>
                    <a:pt x="33" y="22"/>
                  </a:cubicBezTo>
                  <a:cubicBezTo>
                    <a:pt x="27" y="26"/>
                    <a:pt x="21" y="34"/>
                    <a:pt x="19" y="45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4" y="10"/>
                    <a:pt x="35" y="0"/>
                    <a:pt x="49" y="0"/>
                  </a:cubicBezTo>
                  <a:cubicBezTo>
                    <a:pt x="54" y="0"/>
                    <a:pt x="57" y="1"/>
                    <a:pt x="57" y="1"/>
                  </a:cubicBezTo>
                  <a:lnTo>
                    <a:pt x="5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8">
              <a:extLst>
                <a:ext uri="{FF2B5EF4-FFF2-40B4-BE49-F238E27FC236}">
                  <a16:creationId xmlns:a16="http://schemas.microsoft.com/office/drawing/2014/main" id="{AF31A35E-7433-891D-44E8-BEA36D454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50813"/>
              <a:ext cx="20638" cy="119063"/>
            </a:xfrm>
            <a:custGeom>
              <a:avLst/>
              <a:gdLst>
                <a:gd name="T0" fmla="*/ 13 w 26"/>
                <a:gd name="T1" fmla="*/ 25 h 144"/>
                <a:gd name="T2" fmla="*/ 0 w 26"/>
                <a:gd name="T3" fmla="*/ 13 h 144"/>
                <a:gd name="T4" fmla="*/ 13 w 26"/>
                <a:gd name="T5" fmla="*/ 0 h 144"/>
                <a:gd name="T6" fmla="*/ 26 w 26"/>
                <a:gd name="T7" fmla="*/ 12 h 144"/>
                <a:gd name="T8" fmla="*/ 13 w 26"/>
                <a:gd name="T9" fmla="*/ 25 h 144"/>
                <a:gd name="T10" fmla="*/ 3 w 26"/>
                <a:gd name="T11" fmla="*/ 144 h 144"/>
                <a:gd name="T12" fmla="*/ 3 w 26"/>
                <a:gd name="T13" fmla="*/ 45 h 144"/>
                <a:gd name="T14" fmla="*/ 22 w 26"/>
                <a:gd name="T15" fmla="*/ 45 h 144"/>
                <a:gd name="T16" fmla="*/ 22 w 26"/>
                <a:gd name="T17" fmla="*/ 144 h 144"/>
                <a:gd name="T18" fmla="*/ 3 w 26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44">
                  <a:moveTo>
                    <a:pt x="13" y="25"/>
                  </a:moveTo>
                  <a:cubicBezTo>
                    <a:pt x="6" y="25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2"/>
                  </a:cubicBezTo>
                  <a:cubicBezTo>
                    <a:pt x="26" y="19"/>
                    <a:pt x="20" y="25"/>
                    <a:pt x="13" y="25"/>
                  </a:cubicBezTo>
                  <a:close/>
                  <a:moveTo>
                    <a:pt x="3" y="144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144"/>
                    <a:pt x="22" y="144"/>
                    <a:pt x="22" y="144"/>
                  </a:cubicBezTo>
                  <a:lnTo>
                    <a:pt x="3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9">
              <a:extLst>
                <a:ext uri="{FF2B5EF4-FFF2-40B4-BE49-F238E27FC236}">
                  <a16:creationId xmlns:a16="http://schemas.microsoft.com/office/drawing/2014/main" id="{011AEB08-8C96-F19B-82E4-848E1AED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1776" y="185738"/>
              <a:ext cx="74613" cy="85725"/>
            </a:xfrm>
            <a:custGeom>
              <a:avLst/>
              <a:gdLst>
                <a:gd name="T0" fmla="*/ 20 w 90"/>
                <a:gd name="T1" fmla="*/ 56 h 103"/>
                <a:gd name="T2" fmla="*/ 50 w 90"/>
                <a:gd name="T3" fmla="*/ 88 h 103"/>
                <a:gd name="T4" fmla="*/ 80 w 90"/>
                <a:gd name="T5" fmla="*/ 77 h 103"/>
                <a:gd name="T6" fmla="*/ 88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20 w 90"/>
                <a:gd name="T19" fmla="*/ 56 h 103"/>
                <a:gd name="T20" fmla="*/ 46 w 90"/>
                <a:gd name="T21" fmla="*/ 14 h 103"/>
                <a:gd name="T22" fmla="*/ 19 w 90"/>
                <a:gd name="T23" fmla="*/ 42 h 103"/>
                <a:gd name="T24" fmla="*/ 71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20" y="56"/>
                  </a:moveTo>
                  <a:cubicBezTo>
                    <a:pt x="20" y="75"/>
                    <a:pt x="31" y="88"/>
                    <a:pt x="50" y="88"/>
                  </a:cubicBezTo>
                  <a:cubicBezTo>
                    <a:pt x="68" y="88"/>
                    <a:pt x="79" y="78"/>
                    <a:pt x="80" y="77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75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1" y="0"/>
                    <a:pt x="47" y="0"/>
                  </a:cubicBezTo>
                  <a:cubicBezTo>
                    <a:pt x="74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20" y="56"/>
                    <a:pt x="20" y="56"/>
                    <a:pt x="20" y="56"/>
                  </a:cubicBezTo>
                  <a:close/>
                  <a:moveTo>
                    <a:pt x="46" y="14"/>
                  </a:moveTo>
                  <a:cubicBezTo>
                    <a:pt x="29" y="14"/>
                    <a:pt x="20" y="29"/>
                    <a:pt x="19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28"/>
                    <a:pt x="64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0">
              <a:extLst>
                <a:ext uri="{FF2B5EF4-FFF2-40B4-BE49-F238E27FC236}">
                  <a16:creationId xmlns:a16="http://schemas.microsoft.com/office/drawing/2014/main" id="{131EA098-7609-E572-FDAB-89536CA9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85738"/>
              <a:ext cx="69850" cy="84138"/>
            </a:xfrm>
            <a:custGeom>
              <a:avLst/>
              <a:gdLst>
                <a:gd name="T0" fmla="*/ 65 w 84"/>
                <a:gd name="T1" fmla="*/ 101 h 101"/>
                <a:gd name="T2" fmla="*/ 65 w 84"/>
                <a:gd name="T3" fmla="*/ 41 h 101"/>
                <a:gd name="T4" fmla="*/ 45 w 84"/>
                <a:gd name="T5" fmla="*/ 16 h 101"/>
                <a:gd name="T6" fmla="*/ 19 w 84"/>
                <a:gd name="T7" fmla="*/ 41 h 101"/>
                <a:gd name="T8" fmla="*/ 19 w 84"/>
                <a:gd name="T9" fmla="*/ 101 h 101"/>
                <a:gd name="T10" fmla="*/ 0 w 84"/>
                <a:gd name="T11" fmla="*/ 101 h 101"/>
                <a:gd name="T12" fmla="*/ 0 w 84"/>
                <a:gd name="T13" fmla="*/ 2 h 101"/>
                <a:gd name="T14" fmla="*/ 18 w 84"/>
                <a:gd name="T15" fmla="*/ 2 h 101"/>
                <a:gd name="T16" fmla="*/ 19 w 84"/>
                <a:gd name="T17" fmla="*/ 20 h 101"/>
                <a:gd name="T18" fmla="*/ 52 w 84"/>
                <a:gd name="T19" fmla="*/ 0 h 101"/>
                <a:gd name="T20" fmla="*/ 84 w 84"/>
                <a:gd name="T21" fmla="*/ 37 h 101"/>
                <a:gd name="T22" fmla="*/ 84 w 84"/>
                <a:gd name="T23" fmla="*/ 101 h 101"/>
                <a:gd name="T24" fmla="*/ 65 w 84"/>
                <a:gd name="T2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1">
                  <a:moveTo>
                    <a:pt x="65" y="101"/>
                  </a:moveTo>
                  <a:cubicBezTo>
                    <a:pt x="65" y="41"/>
                    <a:pt x="65" y="41"/>
                    <a:pt x="65" y="41"/>
                  </a:cubicBezTo>
                  <a:cubicBezTo>
                    <a:pt x="65" y="26"/>
                    <a:pt x="60" y="16"/>
                    <a:pt x="45" y="16"/>
                  </a:cubicBezTo>
                  <a:cubicBezTo>
                    <a:pt x="30" y="16"/>
                    <a:pt x="21" y="32"/>
                    <a:pt x="19" y="4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4" y="10"/>
                    <a:pt x="35" y="0"/>
                    <a:pt x="52" y="0"/>
                  </a:cubicBezTo>
                  <a:cubicBezTo>
                    <a:pt x="71" y="0"/>
                    <a:pt x="84" y="11"/>
                    <a:pt x="84" y="37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65" y="101"/>
                    <a:pt x="65" y="101"/>
                    <a:pt x="65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1">
              <a:extLst>
                <a:ext uri="{FF2B5EF4-FFF2-40B4-BE49-F238E27FC236}">
                  <a16:creationId xmlns:a16="http://schemas.microsoft.com/office/drawing/2014/main" id="{8CB86734-E125-A2B2-51F8-7EC52DBF2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85738"/>
              <a:ext cx="71438" cy="85725"/>
            </a:xfrm>
            <a:custGeom>
              <a:avLst/>
              <a:gdLst>
                <a:gd name="T0" fmla="*/ 76 w 86"/>
                <a:gd name="T1" fmla="*/ 28 h 103"/>
                <a:gd name="T2" fmla="*/ 51 w 86"/>
                <a:gd name="T3" fmla="*/ 15 h 103"/>
                <a:gd name="T4" fmla="*/ 20 w 86"/>
                <a:gd name="T5" fmla="*/ 51 h 103"/>
                <a:gd name="T6" fmla="*/ 50 w 86"/>
                <a:gd name="T7" fmla="*/ 86 h 103"/>
                <a:gd name="T8" fmla="*/ 76 w 86"/>
                <a:gd name="T9" fmla="*/ 73 h 103"/>
                <a:gd name="T10" fmla="*/ 86 w 86"/>
                <a:gd name="T11" fmla="*/ 85 h 103"/>
                <a:gd name="T12" fmla="*/ 47 w 86"/>
                <a:gd name="T13" fmla="*/ 103 h 103"/>
                <a:gd name="T14" fmla="*/ 0 w 86"/>
                <a:gd name="T15" fmla="*/ 51 h 103"/>
                <a:gd name="T16" fmla="*/ 48 w 86"/>
                <a:gd name="T17" fmla="*/ 0 h 103"/>
                <a:gd name="T18" fmla="*/ 85 w 86"/>
                <a:gd name="T19" fmla="*/ 17 h 103"/>
                <a:gd name="T20" fmla="*/ 76 w 86"/>
                <a:gd name="T21" fmla="*/ 2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03">
                  <a:moveTo>
                    <a:pt x="76" y="28"/>
                  </a:moveTo>
                  <a:cubicBezTo>
                    <a:pt x="76" y="28"/>
                    <a:pt x="67" y="15"/>
                    <a:pt x="51" y="15"/>
                  </a:cubicBezTo>
                  <a:cubicBezTo>
                    <a:pt x="34" y="15"/>
                    <a:pt x="20" y="27"/>
                    <a:pt x="20" y="51"/>
                  </a:cubicBezTo>
                  <a:cubicBezTo>
                    <a:pt x="20" y="75"/>
                    <a:pt x="34" y="86"/>
                    <a:pt x="50" y="86"/>
                  </a:cubicBezTo>
                  <a:cubicBezTo>
                    <a:pt x="66" y="86"/>
                    <a:pt x="76" y="74"/>
                    <a:pt x="76" y="73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74" y="103"/>
                    <a:pt x="47" y="103"/>
                  </a:cubicBezTo>
                  <a:cubicBezTo>
                    <a:pt x="21" y="103"/>
                    <a:pt x="0" y="83"/>
                    <a:pt x="0" y="51"/>
                  </a:cubicBezTo>
                  <a:cubicBezTo>
                    <a:pt x="0" y="19"/>
                    <a:pt x="22" y="0"/>
                    <a:pt x="48" y="0"/>
                  </a:cubicBezTo>
                  <a:cubicBezTo>
                    <a:pt x="74" y="0"/>
                    <a:pt x="84" y="16"/>
                    <a:pt x="85" y="17"/>
                  </a:cubicBezTo>
                  <a:lnTo>
                    <a:pt x="7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2">
              <a:extLst>
                <a:ext uri="{FF2B5EF4-FFF2-40B4-BE49-F238E27FC236}">
                  <a16:creationId xmlns:a16="http://schemas.microsoft.com/office/drawing/2014/main" id="{E2BA6FAC-BC0B-955C-76C2-7569276E7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3713" y="185738"/>
              <a:ext cx="74613" cy="85725"/>
            </a:xfrm>
            <a:custGeom>
              <a:avLst/>
              <a:gdLst>
                <a:gd name="T0" fmla="*/ 19 w 90"/>
                <a:gd name="T1" fmla="*/ 56 h 103"/>
                <a:gd name="T2" fmla="*/ 49 w 90"/>
                <a:gd name="T3" fmla="*/ 88 h 103"/>
                <a:gd name="T4" fmla="*/ 79 w 90"/>
                <a:gd name="T5" fmla="*/ 77 h 103"/>
                <a:gd name="T6" fmla="*/ 87 w 90"/>
                <a:gd name="T7" fmla="*/ 89 h 103"/>
                <a:gd name="T8" fmla="*/ 47 w 90"/>
                <a:gd name="T9" fmla="*/ 103 h 103"/>
                <a:gd name="T10" fmla="*/ 0 w 90"/>
                <a:gd name="T11" fmla="*/ 52 h 103"/>
                <a:gd name="T12" fmla="*/ 47 w 90"/>
                <a:gd name="T13" fmla="*/ 0 h 103"/>
                <a:gd name="T14" fmla="*/ 90 w 90"/>
                <a:gd name="T15" fmla="*/ 48 h 103"/>
                <a:gd name="T16" fmla="*/ 90 w 90"/>
                <a:gd name="T17" fmla="*/ 56 h 103"/>
                <a:gd name="T18" fmla="*/ 19 w 90"/>
                <a:gd name="T19" fmla="*/ 56 h 103"/>
                <a:gd name="T20" fmla="*/ 46 w 90"/>
                <a:gd name="T21" fmla="*/ 14 h 103"/>
                <a:gd name="T22" fmla="*/ 18 w 90"/>
                <a:gd name="T23" fmla="*/ 42 h 103"/>
                <a:gd name="T24" fmla="*/ 70 w 90"/>
                <a:gd name="T25" fmla="*/ 42 h 103"/>
                <a:gd name="T26" fmla="*/ 46 w 90"/>
                <a:gd name="T27" fmla="*/ 1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3">
                  <a:moveTo>
                    <a:pt x="19" y="56"/>
                  </a:moveTo>
                  <a:cubicBezTo>
                    <a:pt x="19" y="75"/>
                    <a:pt x="31" y="88"/>
                    <a:pt x="49" y="88"/>
                  </a:cubicBezTo>
                  <a:cubicBezTo>
                    <a:pt x="67" y="88"/>
                    <a:pt x="78" y="78"/>
                    <a:pt x="79" y="77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89"/>
                    <a:pt x="74" y="103"/>
                    <a:pt x="47" y="103"/>
                  </a:cubicBezTo>
                  <a:cubicBezTo>
                    <a:pt x="20" y="103"/>
                    <a:pt x="0" y="84"/>
                    <a:pt x="0" y="52"/>
                  </a:cubicBezTo>
                  <a:cubicBezTo>
                    <a:pt x="0" y="19"/>
                    <a:pt x="20" y="0"/>
                    <a:pt x="47" y="0"/>
                  </a:cubicBezTo>
                  <a:cubicBezTo>
                    <a:pt x="73" y="0"/>
                    <a:pt x="90" y="20"/>
                    <a:pt x="90" y="48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19" y="56"/>
                    <a:pt x="19" y="56"/>
                    <a:pt x="19" y="56"/>
                  </a:cubicBezTo>
                  <a:close/>
                  <a:moveTo>
                    <a:pt x="46" y="14"/>
                  </a:moveTo>
                  <a:cubicBezTo>
                    <a:pt x="28" y="14"/>
                    <a:pt x="20" y="29"/>
                    <a:pt x="18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28"/>
                    <a:pt x="63" y="14"/>
                    <a:pt x="4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3">
              <a:extLst>
                <a:ext uri="{FF2B5EF4-FFF2-40B4-BE49-F238E27FC236}">
                  <a16:creationId xmlns:a16="http://schemas.microsoft.com/office/drawing/2014/main" id="{8B1668FC-ED11-4E5F-5CD7-B8AECBE72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713" y="-269875"/>
              <a:ext cx="12700" cy="773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Oval 64">
              <a:extLst>
                <a:ext uri="{FF2B5EF4-FFF2-40B4-BE49-F238E27FC236}">
                  <a16:creationId xmlns:a16="http://schemas.microsoft.com/office/drawing/2014/main" id="{E764F59C-9348-969F-DC4C-91400D947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226" y="-279400"/>
              <a:ext cx="119063" cy="1206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65">
              <a:extLst>
                <a:ext uri="{FF2B5EF4-FFF2-40B4-BE49-F238E27FC236}">
                  <a16:creationId xmlns:a16="http://schemas.microsoft.com/office/drawing/2014/main" id="{0C6CC64C-557B-7855-41F2-B4CCE30C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476" y="-269875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66">
              <a:extLst>
                <a:ext uri="{FF2B5EF4-FFF2-40B4-BE49-F238E27FC236}">
                  <a16:creationId xmlns:a16="http://schemas.microsoft.com/office/drawing/2014/main" id="{6F43F3D1-B8CB-54F6-36F7-16314257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163" y="-103188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Oval 67">
              <a:extLst>
                <a:ext uri="{FF2B5EF4-FFF2-40B4-BE49-F238E27FC236}">
                  <a16:creationId xmlns:a16="http://schemas.microsoft.com/office/drawing/2014/main" id="{92E571BB-D352-2156-6D4A-C44BE8B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01" y="53975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Oval 68">
              <a:extLst>
                <a:ext uri="{FF2B5EF4-FFF2-40B4-BE49-F238E27FC236}">
                  <a16:creationId xmlns:a16="http://schemas.microsoft.com/office/drawing/2014/main" id="{7A8957F8-68A4-3EE6-C67A-79E4C3B0E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3" y="-95250"/>
              <a:ext cx="87313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Oval 69">
              <a:extLst>
                <a:ext uri="{FF2B5EF4-FFF2-40B4-BE49-F238E27FC236}">
                  <a16:creationId xmlns:a16="http://schemas.microsoft.com/office/drawing/2014/main" id="{E37C8ED8-118C-127C-C8D8-93DB4910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88" y="-261938"/>
              <a:ext cx="85725" cy="873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FFC5C2C-B337-3578-4DEF-5FA5EAEA706D}"/>
              </a:ext>
            </a:extLst>
          </p:cNvPr>
          <p:cNvSpPr txBox="1"/>
          <p:nvPr/>
        </p:nvSpPr>
        <p:spPr>
          <a:xfrm>
            <a:off x="1516830" y="6334188"/>
            <a:ext cx="571904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>
                <a:solidFill>
                  <a:schemeClr val="bg1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42645714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709221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7268DF-0D1B-2D93-A94B-382F22D1D19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02541" y="2186099"/>
            <a:ext cx="1354138" cy="2730500"/>
          </a:xfr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5400" b="1" kern="1200" dirty="0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01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02</a:t>
            </a:r>
          </a:p>
          <a:p>
            <a:pPr marL="0" indent="0">
              <a:buNone/>
            </a:pPr>
            <a:r>
              <a:rPr lang="en-US" sz="5400" b="1">
                <a:solidFill>
                  <a:srgbClr val="000B0B"/>
                </a:solidFill>
                <a:latin typeface="Avenir Next LT Pro" panose="020B0504020202020204" pitchFamily="34" charset="77"/>
                <a:ea typeface="Verdana" panose="020B0604030504040204" pitchFamily="34" charset="0"/>
                <a:cs typeface="Verdana" panose="020B0604030504040204" pitchFamily="34" charset="0"/>
              </a:rPr>
              <a:t>03</a:t>
            </a:r>
            <a:endParaRPr lang="en-US" sz="1600" b="1">
              <a:solidFill>
                <a:srgbClr val="000B0B"/>
              </a:solidFill>
              <a:latin typeface="Avenir Next LT Pro" panose="020B0504020202020204" pitchFamily="34" charset="77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A9591AD-199E-A70A-9360-68820C39D0C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09681" y="2331426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  <a:p>
            <a:pPr lvl="0"/>
            <a:endParaRPr lang="en-US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7CF9CE85-3705-01D7-81C8-A9AD36741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09681" y="3209931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582B5B75-0F34-37CE-E770-B421C085D2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09681" y="4094298"/>
            <a:ext cx="6866305" cy="567833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4pPr marL="461962" indent="0">
              <a:buNone/>
              <a:defRPr/>
            </a:lvl4pPr>
          </a:lstStyle>
          <a:p>
            <a:pPr lvl="0"/>
            <a:r>
              <a:rPr lang="en-US"/>
              <a:t>Objectives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r>
              <a:rPr lang="en-US"/>
              <a:t> </a:t>
            </a:r>
            <a:r>
              <a:rPr lang="en-US" err="1"/>
              <a:t>Objectives</a:t>
            </a:r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96ED341-6B69-D776-D498-64B4BD4F405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811587" y="1493698"/>
            <a:ext cx="10971942" cy="552450"/>
          </a:xfrm>
        </p:spPr>
        <p:txBody>
          <a:bodyPr>
            <a:noAutofit/>
          </a:bodyPr>
          <a:lstStyle>
            <a:lvl1pPr>
              <a:defRPr sz="2200" b="1"/>
            </a:lvl1pPr>
            <a:lvl5pPr marL="682625" indent="0">
              <a:buNone/>
              <a:defRPr/>
            </a:lvl5pPr>
          </a:lstStyle>
          <a:p>
            <a:pPr lvl="0"/>
            <a:r>
              <a:rPr lang="en-US"/>
              <a:t>For Our Discussion Today</a:t>
            </a:r>
          </a:p>
        </p:txBody>
      </p:sp>
    </p:spTree>
    <p:extLst>
      <p:ext uri="{BB962C8B-B14F-4D97-AF65-F5344CB8AC3E}">
        <p14:creationId xmlns:p14="http://schemas.microsoft.com/office/powerpoint/2010/main" val="418009328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dark blue bkgd">
    <p:bg>
      <p:bgPr>
        <a:solidFill>
          <a:srgbClr val="071E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175239685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blue bkgd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336101444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light blue bkgd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0CAFE59-ECF5-B4E2-D8F9-56098D0E7A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58531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0CAFE59-ECF5-B4E2-D8F9-56098D0E7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0C34D61-23F9-6EF3-F72B-2A3B81206F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55817" y="2533650"/>
            <a:ext cx="7310483" cy="875211"/>
          </a:xfrm>
        </p:spPr>
        <p:txBody>
          <a:bodyPr tIns="91440" bIns="91440" anchor="ctr">
            <a:noAutofit/>
          </a:bodyPr>
          <a:lstStyle>
            <a:lvl1pPr>
              <a:defRPr sz="4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Divider Slide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BEAE2B-15B9-9138-C2CD-0260F66594D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601" y="2533650"/>
            <a:ext cx="870858" cy="875211"/>
          </a:xfrm>
        </p:spPr>
        <p:txBody>
          <a:bodyPr tIns="91440" bIns="91440" anchor="ctr">
            <a:normAutofit/>
          </a:bodyPr>
          <a:lstStyle>
            <a:lvl1pPr algn="ctr"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US"/>
              <a:t>##</a:t>
            </a:r>
          </a:p>
        </p:txBody>
      </p:sp>
    </p:spTree>
    <p:extLst>
      <p:ext uri="{BB962C8B-B14F-4D97-AF65-F5344CB8AC3E}">
        <p14:creationId xmlns:p14="http://schemas.microsoft.com/office/powerpoint/2010/main" val="176187831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righ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49290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BA45A60-5D16-E41D-32DF-B6C18EDF4E3C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89770696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righ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43396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/>
        </p:nvSpPr>
        <p:spPr>
          <a:xfrm>
            <a:off x="7884159" y="3"/>
            <a:ext cx="4307841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424742" y="1608083"/>
            <a:ext cx="3226676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638048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4EBB83B-62B5-8E5B-2297-7438E0511489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252A3CD-9F27-5AE1-225C-3361E5B5BB61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25761468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3D2EAEA-4A1A-4BD0-AAA4-E823F3352FAE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455562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F1A95F98-B444-45B3-B26F-E3A566F5AD24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4455562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6863496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left dark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002991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rgbClr val="071E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10" name="Picture 9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D46FC3E1-FCFE-4BFC-896E-BE93A86F066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400942"/>
            <a:ext cx="616252" cy="26251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7BF1FFD-372D-1C59-527C-57A4B18E07F8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05982851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mnt left light blue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0227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F1E7902B-D476-B2C2-A81B-BD2D4EEEF4EA}"/>
              </a:ext>
            </a:extLst>
          </p:cNvPr>
          <p:cNvSpPr/>
          <p:nvPr/>
        </p:nvSpPr>
        <p:spPr>
          <a:xfrm>
            <a:off x="-18628" y="0"/>
            <a:ext cx="700870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35310" y="1608083"/>
            <a:ext cx="3647091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5729057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This is a “Big Statement” slide. Use it to make a single, important point. </a:t>
            </a:r>
          </a:p>
        </p:txBody>
      </p:sp>
      <p:pic>
        <p:nvPicPr>
          <p:cNvPr id="9" name="Picture 8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8E76424F-251D-91B3-502B-FFA88D29D54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23463"/>
          <a:stretch/>
        </p:blipFill>
        <p:spPr>
          <a:xfrm>
            <a:off x="620110" y="6396759"/>
            <a:ext cx="616252" cy="26251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78DC7CD8-642F-96D9-AB60-6770D69C426B}"/>
              </a:ext>
            </a:extLst>
          </p:cNvPr>
          <p:cNvSpPr txBox="1"/>
          <p:nvPr/>
        </p:nvSpPr>
        <p:spPr>
          <a:xfrm>
            <a:off x="11267590" y="6451844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3C5A66D-ACCA-FCA5-BB7A-6090A9490304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44410169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F0769D4-09CF-23F3-570A-508D9151D6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330182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F0769D4-09CF-23F3-570A-508D9151D6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B5B30A-EBCA-94F2-242C-A03663DF0164}"/>
              </a:ext>
            </a:extLst>
          </p:cNvPr>
          <p:cNvSpPr/>
          <p:nvPr/>
        </p:nvSpPr>
        <p:spPr>
          <a:xfrm>
            <a:off x="8839200" y="3"/>
            <a:ext cx="3352800" cy="68579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DE5DE9C-43B8-4966-6723-47BF0E08EE6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343697" y="1608083"/>
            <a:ext cx="2238704" cy="3657600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C85B3F06-6316-3AF0-9DF1-9F1DEB1ADF2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09599" y="1608083"/>
            <a:ext cx="7304691" cy="328136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tx1"/>
                </a:solidFill>
              </a:defRPr>
            </a:lvl1pPr>
            <a:lvl2pPr>
              <a:defRPr b="1">
                <a:solidFill>
                  <a:schemeClr val="tx1"/>
                </a:solidFill>
              </a:defRPr>
            </a:lvl2pPr>
            <a:lvl3pPr>
              <a:defRPr b="1">
                <a:solidFill>
                  <a:schemeClr val="tx1"/>
                </a:solidFill>
              </a:defRPr>
            </a:lvl3pPr>
            <a:lvl4pPr>
              <a:defRPr b="1">
                <a:solidFill>
                  <a:schemeClr val="tx1"/>
                </a:solidFill>
              </a:defRPr>
            </a:lvl4pPr>
            <a:lvl5pPr>
              <a:defRPr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Case Study</a:t>
            </a:r>
          </a:p>
        </p:txBody>
      </p:sp>
      <p:pic>
        <p:nvPicPr>
          <p:cNvPr id="20" name="Picture 19" descr="Logo&#10;&#10;Description automatically generated">
            <a:extLst>
              <a:ext uri="{FF2B5EF4-FFF2-40B4-BE49-F238E27FC236}">
                <a16:creationId xmlns:a16="http://schemas.microsoft.com/office/drawing/2014/main" id="{15AF4891-5BBF-507B-21B3-7FBD409DB9B2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396759"/>
            <a:ext cx="620111" cy="26251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3EBAC9E-9340-B35E-11EE-6AB60D024A56}"/>
              </a:ext>
            </a:extLst>
          </p:cNvPr>
          <p:cNvSpPr txBox="1"/>
          <p:nvPr/>
        </p:nvSpPr>
        <p:spPr>
          <a:xfrm>
            <a:off x="11267590" y="6447969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bg1"/>
                </a:solidFill>
              </a:rPr>
              <a:pPr algn="r"/>
              <a:t>‹#›</a:t>
            </a:fld>
            <a:endParaRPr lang="en-US" sz="110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E66CF8F-5A50-7E72-6C38-E2CAFD8EE8C3}"/>
              </a:ext>
            </a:extLst>
          </p:cNvPr>
          <p:cNvSpPr txBox="1"/>
          <p:nvPr/>
        </p:nvSpPr>
        <p:spPr>
          <a:xfrm>
            <a:off x="620110" y="6709205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58914262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9796FF-D2E0-4363-18ED-CE26822FA6E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932F34D-1A10-BC05-7DD7-B1C339719C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DC5D8E7-D55D-C430-68DE-D0608580A0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8DB154-A152-67D4-E25C-4B78870F85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CC0B326-5622-C3AE-8597-C98650C8E7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729768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0CFC73-DBDC-420A-E98B-681F70F2CF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5DBD63-C945-745B-811F-57DE438B653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69AD2C-949B-8D70-7E81-191DA7CE46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0983FF-D66B-3ECF-CC95-BFA0683EC1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BE5CB92-F7E5-892F-4959-AE2D30F703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017607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20E670-F4D2-C6C1-14F7-BBF8129FDB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D362A4-BC61-8C5C-7F3D-3FDA70135FD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1CDFCE9-4343-064E-1A5E-CF98E648AF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0EF8B9-98F4-F7A3-12EE-466E86A031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BD842-10FC-3271-6979-DBAAE3E185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018069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497CFE-0331-8601-C857-88165ADA9C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F0CA881-EAD2-BDBF-F1B3-5D38F8A16A3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0B58F93-E9B1-DF32-D798-81624942DB8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62FE14-51BC-2889-47AF-3DA5F8AA1E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C79295D-F694-186F-3FC4-971A218877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0FB03A4-2461-36DE-973E-502523AA3B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395129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E50D37-C497-CE0F-38F2-7A74A38AD6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F0201B4-3678-8C93-D868-046CFE17F4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D6063D2-512E-8172-DA3F-D0CE0EAF36C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1EE7B10-7B95-422B-1B95-0865CC83294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3D6975B-EB52-576B-912E-85F1057876A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178B772-1B72-93DD-B7AB-85559DA55F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A8D2515-D89D-B7C2-F996-9AEB29D25A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7478A4E-00D2-59E2-348A-D1C6DEB723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873118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4EB566-C1AC-D24A-79CB-57E6B1476D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F35F5A8-4F4B-83D3-B095-614EEF57A7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8B83FBB-C6E6-9D8E-7CC3-874976DC75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5BFCF38-6EE0-4C16-73B3-700B9B08F9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9018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6781E7D-92D5-8B41-17EC-B5899C3BFB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09E3FF7-7CEC-27F3-835E-1E463B4F99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00B1FD-F428-BC62-3FA7-63C83F67D4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8662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anel small text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30459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0110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0110" y="2510632"/>
            <a:ext cx="2564585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C178CED2-08EF-4CF6-A179-4392DD351445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3386316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3">
            <a:extLst>
              <a:ext uri="{FF2B5EF4-FFF2-40B4-BE49-F238E27FC236}">
                <a16:creationId xmlns:a16="http://schemas.microsoft.com/office/drawing/2014/main" id="{CB1AC188-4440-4EA7-A8C4-FD8FE5FF5D07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338631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EA1EBFA0-4A27-4371-8AF1-C2D421D12632}"/>
              </a:ext>
            </a:extLst>
          </p:cNvPr>
          <p:cNvSpPr>
            <a:spLocks noGrp="1"/>
          </p:cNvSpPr>
          <p:nvPr>
            <p:ph type="body" idx="17"/>
          </p:nvPr>
        </p:nvSpPr>
        <p:spPr>
          <a:xfrm>
            <a:off x="9007306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78971224-A4C3-4B38-8487-E75903A9B75C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900730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4F7C2B96-4B20-46A3-A648-DB8B6AEDC023}"/>
              </a:ext>
            </a:extLst>
          </p:cNvPr>
          <p:cNvSpPr>
            <a:spLocks noGrp="1"/>
          </p:cNvSpPr>
          <p:nvPr>
            <p:ph type="body" idx="19"/>
          </p:nvPr>
        </p:nvSpPr>
        <p:spPr>
          <a:xfrm>
            <a:off x="6235423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0E5215DC-8B13-45E7-AC26-B09A437B5B6E}"/>
              </a:ext>
            </a:extLst>
          </p:cNvPr>
          <p:cNvSpPr>
            <a:spLocks noGrp="1"/>
          </p:cNvSpPr>
          <p:nvPr>
            <p:ph sz="half" idx="20"/>
          </p:nvPr>
        </p:nvSpPr>
        <p:spPr>
          <a:xfrm>
            <a:off x="6241099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3694555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29553EB-D45D-CBE9-3534-B901B8B35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9EC7DD-0349-17B8-5486-F8F3EC47CC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91BD9B8-AB1D-96E7-A49C-0CAF20A5990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3D3B3F9-C5E8-DC74-D652-DFD362DF4C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AA151FE-FEBC-73C0-FBBA-BABE630264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2C0B132-08CD-EF1B-0A4F-C0DAFCFCDA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933712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4AD20A-B195-1EC9-6400-A3161F4A10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696A33C-D981-C39C-CC3B-1E565D83779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EB62904-4B77-1754-4462-A6529E00C41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49523AC-182A-2D8B-5419-E929741322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E3FCB89-DF90-3B75-8A4C-F922A18C5F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4FBB842-3F82-EB0A-5C13-716873C65F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153371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25E0A4-D85A-5EA6-C77D-94DCABCACF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8F187D7-EBB2-71BA-4411-1462995B62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309B76-4762-536A-94F5-8AF6C1F084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C79EEB-A040-9181-7E53-902CCC98D4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411AF0C-D988-9DD9-1DB0-E5B1FD5D3C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32536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FFAA44A-36FA-99A2-274A-F59BB28EE8D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19B240C-B6DE-0B09-98E6-77CBB98DB8F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6F1D6E7-5C1C-B0DA-53E5-6EA4B30FB6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6A89FC-00C8-C30A-9FC0-CFC70CCBCB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651ED2-1EB3-F20F-0A28-10FB1E3FF2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958772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44069DB7-BD92-42FC-963A-F010D7F460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608083"/>
            <a:ext cx="10962290" cy="456411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1726426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BF90FA9-C732-154F-7C41-F42B7E5840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771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BF90FA9-C732-154F-7C41-F42B7E5840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DE45AA0-8D59-C76C-1411-2A3A210F2C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275961468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&amp; Call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599" y="1681163"/>
            <a:ext cx="7315199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7315199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6763013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F48D1AD9-A85C-CC9C-2379-A294B91BF4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421575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F48D1AD9-A85C-CC9C-2379-A294B91BF4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8541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599" y="2505075"/>
            <a:ext cx="5182129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3CF7D59-AB3D-3F5F-F8BE-608E38ACA20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00270" y="1681163"/>
            <a:ext cx="5183188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734B5B5-E169-82B3-4823-63269CF0A0C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0027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335079121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anel no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2003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9256D23-E1BC-B6C9-B9DD-EA96DFD4D053}"/>
              </a:ext>
            </a:extLst>
          </p:cNvPr>
          <p:cNvSpPr>
            <a:spLocks noGrp="1"/>
          </p:cNvSpPr>
          <p:nvPr>
            <p:ph type="body" idx="13"/>
          </p:nvPr>
        </p:nvSpPr>
        <p:spPr>
          <a:xfrm>
            <a:off x="8301525" y="1681163"/>
            <a:ext cx="3280875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20B05C0F-3DB0-0751-24BE-0FF23DBCEE21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8301525" y="2505075"/>
            <a:ext cx="3280875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B3D2EAEA-4A1A-4BD0-AAA4-E823F3352FAE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455562" y="1681163"/>
            <a:ext cx="328087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F1A95F98-B444-45B3-B26F-E3A566F5AD24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4455562" y="2505075"/>
            <a:ext cx="3280876" cy="3684588"/>
          </a:xfrm>
        </p:spPr>
        <p:txBody>
          <a:bodyPr>
            <a:normAutofit/>
          </a:bodyPr>
          <a:lstStyle>
            <a:lvl1pPr>
              <a:defRPr sz="1200"/>
            </a:lvl1pPr>
            <a:lvl2pPr>
              <a:defRPr sz="1100"/>
            </a:lvl2pPr>
            <a:lvl3pPr>
              <a:defRPr sz="105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047122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anel small text bkg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>
            <a:extLst>
              <a:ext uri="{FF2B5EF4-FFF2-40B4-BE49-F238E27FC236}">
                <a16:creationId xmlns:a16="http://schemas.microsoft.com/office/drawing/2014/main" id="{A959BB53-5E2D-F154-371F-D8BE52CBAB5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30459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0" imgH="409" progId="TCLayout.ActiveDocument.1">
                  <p:embed/>
                </p:oleObj>
              </mc:Choice>
              <mc:Fallback>
                <p:oleObj name="think-cell Slide" r:id="rId3" imgW="410" imgH="409" progId="TCLayout.ActiveDocument.1">
                  <p:embed/>
                  <p:pic>
                    <p:nvPicPr>
                      <p:cNvPr id="13" name="Object 12" hidden="1">
                        <a:extLst>
                          <a:ext uri="{FF2B5EF4-FFF2-40B4-BE49-F238E27FC236}">
                            <a16:creationId xmlns:a16="http://schemas.microsoft.com/office/drawing/2014/main" id="{A959BB53-5E2D-F154-371F-D8BE52CBAB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57136956-7C03-F843-83D0-7C532C736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3EDBB4-7707-D4A6-E90E-1CB8A56EFD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0110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C7D541E-AADF-6768-B379-994F7EA835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0110" y="2510632"/>
            <a:ext cx="2564585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4DBDD8F4-7ADF-FBA0-2A7B-EBB7EC54778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C178CED2-08EF-4CF6-A179-4392DD351445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3386316" y="1618987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Content Placeholder 3">
            <a:extLst>
              <a:ext uri="{FF2B5EF4-FFF2-40B4-BE49-F238E27FC236}">
                <a16:creationId xmlns:a16="http://schemas.microsoft.com/office/drawing/2014/main" id="{CB1AC188-4440-4EA7-A8C4-FD8FE5FF5D07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338631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EA1EBFA0-4A27-4371-8AF1-C2D421D12632}"/>
              </a:ext>
            </a:extLst>
          </p:cNvPr>
          <p:cNvSpPr>
            <a:spLocks noGrp="1"/>
          </p:cNvSpPr>
          <p:nvPr>
            <p:ph type="body" idx="17"/>
          </p:nvPr>
        </p:nvSpPr>
        <p:spPr>
          <a:xfrm>
            <a:off x="9007306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78971224-A4C3-4B38-8487-E75903A9B75C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9007306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4F7C2B96-4B20-46A3-A648-DB8B6AEDC023}"/>
              </a:ext>
            </a:extLst>
          </p:cNvPr>
          <p:cNvSpPr>
            <a:spLocks noGrp="1"/>
          </p:cNvSpPr>
          <p:nvPr>
            <p:ph type="body" idx="19"/>
          </p:nvPr>
        </p:nvSpPr>
        <p:spPr>
          <a:xfrm>
            <a:off x="6235423" y="1613430"/>
            <a:ext cx="2564586" cy="823912"/>
          </a:xfrm>
        </p:spPr>
        <p:txBody>
          <a:bodyPr anchor="b">
            <a:normAutofit/>
          </a:bodyPr>
          <a:lstStyle>
            <a:lvl1pPr marL="0" indent="0">
              <a:buNone/>
              <a:defRPr sz="1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0E5215DC-8B13-45E7-AC26-B09A437B5B6E}"/>
              </a:ext>
            </a:extLst>
          </p:cNvPr>
          <p:cNvSpPr>
            <a:spLocks noGrp="1"/>
          </p:cNvSpPr>
          <p:nvPr>
            <p:ph sz="half" idx="20"/>
          </p:nvPr>
        </p:nvSpPr>
        <p:spPr>
          <a:xfrm>
            <a:off x="6241099" y="2510632"/>
            <a:ext cx="2564584" cy="3684588"/>
          </a:xfrm>
        </p:spPr>
        <p:txBody>
          <a:bodyPr>
            <a:normAutofit/>
          </a:bodyPr>
          <a:lstStyle>
            <a:lvl1pPr>
              <a:defRPr sz="1400"/>
            </a:lvl1pPr>
            <a:lvl2pPr>
              <a:defRPr sz="1200"/>
            </a:lvl2pPr>
            <a:lvl3pPr>
              <a:defRPr sz="1100"/>
            </a:lvl3pPr>
            <a:lvl4pPr>
              <a:defRPr sz="1050"/>
            </a:lvl4pPr>
            <a:lvl5pPr>
              <a:defRPr sz="105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54287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emf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oleObject" Target="../embeddings/oleObject1.bin"/><Relationship Id="rId5" Type="http://schemas.openxmlformats.org/officeDocument/2006/relationships/tags" Target="../tags/tag2.xml"/><Relationship Id="rId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7.xml"/><Relationship Id="rId13" Type="http://schemas.openxmlformats.org/officeDocument/2006/relationships/slideLayout" Target="../slideLayouts/slideLayout212.xml"/><Relationship Id="rId18" Type="http://schemas.openxmlformats.org/officeDocument/2006/relationships/slideLayout" Target="../slideLayouts/slideLayout217.xml"/><Relationship Id="rId26" Type="http://schemas.openxmlformats.org/officeDocument/2006/relationships/slideLayout" Target="../slideLayouts/slideLayout225.xml"/><Relationship Id="rId3" Type="http://schemas.openxmlformats.org/officeDocument/2006/relationships/slideLayout" Target="../slideLayouts/slideLayout202.xml"/><Relationship Id="rId21" Type="http://schemas.openxmlformats.org/officeDocument/2006/relationships/slideLayout" Target="../slideLayouts/slideLayout220.xml"/><Relationship Id="rId7" Type="http://schemas.openxmlformats.org/officeDocument/2006/relationships/slideLayout" Target="../slideLayouts/slideLayout206.xml"/><Relationship Id="rId12" Type="http://schemas.openxmlformats.org/officeDocument/2006/relationships/slideLayout" Target="../slideLayouts/slideLayout211.xml"/><Relationship Id="rId17" Type="http://schemas.openxmlformats.org/officeDocument/2006/relationships/slideLayout" Target="../slideLayouts/slideLayout216.xml"/><Relationship Id="rId25" Type="http://schemas.openxmlformats.org/officeDocument/2006/relationships/slideLayout" Target="../slideLayouts/slideLayout224.xml"/><Relationship Id="rId2" Type="http://schemas.openxmlformats.org/officeDocument/2006/relationships/slideLayout" Target="../slideLayouts/slideLayout201.xml"/><Relationship Id="rId16" Type="http://schemas.openxmlformats.org/officeDocument/2006/relationships/slideLayout" Target="../slideLayouts/slideLayout215.xml"/><Relationship Id="rId20" Type="http://schemas.openxmlformats.org/officeDocument/2006/relationships/slideLayout" Target="../slideLayouts/slideLayout219.xml"/><Relationship Id="rId29" Type="http://schemas.openxmlformats.org/officeDocument/2006/relationships/oleObject" Target="../embeddings/oleObject48.bin"/><Relationship Id="rId1" Type="http://schemas.openxmlformats.org/officeDocument/2006/relationships/slideLayout" Target="../slideLayouts/slideLayout200.xml"/><Relationship Id="rId6" Type="http://schemas.openxmlformats.org/officeDocument/2006/relationships/slideLayout" Target="../slideLayouts/slideLayout205.xml"/><Relationship Id="rId11" Type="http://schemas.openxmlformats.org/officeDocument/2006/relationships/slideLayout" Target="../slideLayouts/slideLayout210.xml"/><Relationship Id="rId24" Type="http://schemas.openxmlformats.org/officeDocument/2006/relationships/slideLayout" Target="../slideLayouts/slideLayout223.xml"/><Relationship Id="rId5" Type="http://schemas.openxmlformats.org/officeDocument/2006/relationships/slideLayout" Target="../slideLayouts/slideLayout204.xml"/><Relationship Id="rId15" Type="http://schemas.openxmlformats.org/officeDocument/2006/relationships/slideLayout" Target="../slideLayouts/slideLayout214.xml"/><Relationship Id="rId23" Type="http://schemas.openxmlformats.org/officeDocument/2006/relationships/slideLayout" Target="../slideLayouts/slideLayout222.xml"/><Relationship Id="rId28" Type="http://schemas.openxmlformats.org/officeDocument/2006/relationships/tags" Target="../tags/tag191.xml"/><Relationship Id="rId10" Type="http://schemas.openxmlformats.org/officeDocument/2006/relationships/slideLayout" Target="../slideLayouts/slideLayout209.xml"/><Relationship Id="rId19" Type="http://schemas.openxmlformats.org/officeDocument/2006/relationships/slideLayout" Target="../slideLayouts/slideLayout218.xml"/><Relationship Id="rId31" Type="http://schemas.openxmlformats.org/officeDocument/2006/relationships/image" Target="../media/image4.png"/><Relationship Id="rId4" Type="http://schemas.openxmlformats.org/officeDocument/2006/relationships/slideLayout" Target="../slideLayouts/slideLayout203.xml"/><Relationship Id="rId9" Type="http://schemas.openxmlformats.org/officeDocument/2006/relationships/slideLayout" Target="../slideLayouts/slideLayout208.xml"/><Relationship Id="rId14" Type="http://schemas.openxmlformats.org/officeDocument/2006/relationships/slideLayout" Target="../slideLayouts/slideLayout213.xml"/><Relationship Id="rId22" Type="http://schemas.openxmlformats.org/officeDocument/2006/relationships/slideLayout" Target="../slideLayouts/slideLayout221.xml"/><Relationship Id="rId27" Type="http://schemas.openxmlformats.org/officeDocument/2006/relationships/theme" Target="../theme/theme10.xml"/><Relationship Id="rId30" Type="http://schemas.openxmlformats.org/officeDocument/2006/relationships/image" Target="../media/image3.emf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18" Type="http://schemas.openxmlformats.org/officeDocument/2006/relationships/slideLayout" Target="../slideLayouts/slideLayout21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6.xml"/><Relationship Id="rId21" Type="http://schemas.openxmlformats.org/officeDocument/2006/relationships/slideLayout" Target="../slideLayouts/slideLayout24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17" Type="http://schemas.openxmlformats.org/officeDocument/2006/relationships/slideLayout" Target="../slideLayouts/slideLayout20.xml"/><Relationship Id="rId25" Type="http://schemas.openxmlformats.org/officeDocument/2006/relationships/slideLayout" Target="../slideLayouts/slideLayout28.xml"/><Relationship Id="rId2" Type="http://schemas.openxmlformats.org/officeDocument/2006/relationships/slideLayout" Target="../slideLayouts/slideLayout5.xml"/><Relationship Id="rId16" Type="http://schemas.openxmlformats.org/officeDocument/2006/relationships/slideLayout" Target="../slideLayouts/slideLayout19.xml"/><Relationship Id="rId20" Type="http://schemas.openxmlformats.org/officeDocument/2006/relationships/slideLayout" Target="../slideLayouts/slideLayout23.xml"/><Relationship Id="rId29" Type="http://schemas.openxmlformats.org/officeDocument/2006/relationships/image" Target="../media/image3.emf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24" Type="http://schemas.openxmlformats.org/officeDocument/2006/relationships/slideLayout" Target="../slideLayouts/slideLayout27.xml"/><Relationship Id="rId5" Type="http://schemas.openxmlformats.org/officeDocument/2006/relationships/slideLayout" Target="../slideLayouts/slideLayout8.xml"/><Relationship Id="rId15" Type="http://schemas.openxmlformats.org/officeDocument/2006/relationships/slideLayout" Target="../slideLayouts/slideLayout18.xml"/><Relationship Id="rId23" Type="http://schemas.openxmlformats.org/officeDocument/2006/relationships/slideLayout" Target="../slideLayouts/slideLayout26.xml"/><Relationship Id="rId28" Type="http://schemas.openxmlformats.org/officeDocument/2006/relationships/oleObject" Target="../embeddings/oleObject2.bin"/><Relationship Id="rId10" Type="http://schemas.openxmlformats.org/officeDocument/2006/relationships/slideLayout" Target="../slideLayouts/slideLayout13.xml"/><Relationship Id="rId19" Type="http://schemas.openxmlformats.org/officeDocument/2006/relationships/slideLayout" Target="../slideLayouts/slideLayout22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7.xml"/><Relationship Id="rId22" Type="http://schemas.openxmlformats.org/officeDocument/2006/relationships/slideLayout" Target="../slideLayouts/slideLayout25.xml"/><Relationship Id="rId27" Type="http://schemas.openxmlformats.org/officeDocument/2006/relationships/tags" Target="../tags/tag3.xml"/><Relationship Id="rId30" Type="http://schemas.openxmlformats.org/officeDocument/2006/relationships/image" Target="../media/image4.png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1.xml"/><Relationship Id="rId18" Type="http://schemas.openxmlformats.org/officeDocument/2006/relationships/slideLayout" Target="../slideLayouts/slideLayout46.xml"/><Relationship Id="rId26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1.xml"/><Relationship Id="rId21" Type="http://schemas.openxmlformats.org/officeDocument/2006/relationships/slideLayout" Target="../slideLayouts/slideLayout49.xml"/><Relationship Id="rId34" Type="http://schemas.openxmlformats.org/officeDocument/2006/relationships/image" Target="../media/image4.png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slideLayout" Target="../slideLayouts/slideLayout45.xml"/><Relationship Id="rId25" Type="http://schemas.openxmlformats.org/officeDocument/2006/relationships/slideLayout" Target="../slideLayouts/slideLayout53.xml"/><Relationship Id="rId33" Type="http://schemas.openxmlformats.org/officeDocument/2006/relationships/image" Target="../media/image3.emf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20" Type="http://schemas.openxmlformats.org/officeDocument/2006/relationships/slideLayout" Target="../slideLayouts/slideLayout48.xml"/><Relationship Id="rId29" Type="http://schemas.openxmlformats.org/officeDocument/2006/relationships/slideLayout" Target="../slideLayouts/slideLayout57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24" Type="http://schemas.openxmlformats.org/officeDocument/2006/relationships/slideLayout" Target="../slideLayouts/slideLayout52.xml"/><Relationship Id="rId32" Type="http://schemas.openxmlformats.org/officeDocument/2006/relationships/oleObject" Target="../embeddings/oleObject28.bin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23" Type="http://schemas.openxmlformats.org/officeDocument/2006/relationships/slideLayout" Target="../slideLayouts/slideLayout51.xml"/><Relationship Id="rId28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38.xml"/><Relationship Id="rId19" Type="http://schemas.openxmlformats.org/officeDocument/2006/relationships/slideLayout" Target="../slideLayouts/slideLayout47.xml"/><Relationship Id="rId31" Type="http://schemas.openxmlformats.org/officeDocument/2006/relationships/tags" Target="../tags/tag29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Relationship Id="rId22" Type="http://schemas.openxmlformats.org/officeDocument/2006/relationships/slideLayout" Target="../slideLayouts/slideLayout50.xml"/><Relationship Id="rId27" Type="http://schemas.openxmlformats.org/officeDocument/2006/relationships/slideLayout" Target="../slideLayouts/slideLayout55.xml"/><Relationship Id="rId30" Type="http://schemas.openxmlformats.org/officeDocument/2006/relationships/theme" Target="../theme/theme3.xml"/><Relationship Id="rId8" Type="http://schemas.openxmlformats.org/officeDocument/2006/relationships/slideLayout" Target="../slideLayouts/slideLayout3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26" Type="http://schemas.openxmlformats.org/officeDocument/2006/relationships/theme" Target="../theme/theme4.xml"/><Relationship Id="rId3" Type="http://schemas.openxmlformats.org/officeDocument/2006/relationships/slideLayout" Target="../slideLayouts/slideLayout60.xml"/><Relationship Id="rId21" Type="http://schemas.openxmlformats.org/officeDocument/2006/relationships/slideLayout" Target="../slideLayouts/slideLayout78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5" Type="http://schemas.openxmlformats.org/officeDocument/2006/relationships/slideLayout" Target="../slideLayouts/slideLayout82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slideLayout" Target="../slideLayouts/slideLayout77.xml"/><Relationship Id="rId29" Type="http://schemas.openxmlformats.org/officeDocument/2006/relationships/image" Target="../media/image3.emf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24" Type="http://schemas.openxmlformats.org/officeDocument/2006/relationships/slideLayout" Target="../slideLayouts/slideLayout81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23" Type="http://schemas.openxmlformats.org/officeDocument/2006/relationships/slideLayout" Target="../slideLayouts/slideLayout80.xml"/><Relationship Id="rId28" Type="http://schemas.openxmlformats.org/officeDocument/2006/relationships/oleObject" Target="../embeddings/oleObject48.bin"/><Relationship Id="rId10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76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Relationship Id="rId22" Type="http://schemas.openxmlformats.org/officeDocument/2006/relationships/slideLayout" Target="../slideLayouts/slideLayout79.xml"/><Relationship Id="rId27" Type="http://schemas.openxmlformats.org/officeDocument/2006/relationships/tags" Target="../tags/tag55.xml"/><Relationship Id="rId30" Type="http://schemas.openxmlformats.org/officeDocument/2006/relationships/image" Target="../media/image4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.xml"/><Relationship Id="rId13" Type="http://schemas.openxmlformats.org/officeDocument/2006/relationships/tags" Target="../tags/tag81.xml"/><Relationship Id="rId3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84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5" Type="http://schemas.openxmlformats.org/officeDocument/2006/relationships/slideLayout" Target="../slideLayouts/slideLayout87.xml"/><Relationship Id="rId15" Type="http://schemas.openxmlformats.org/officeDocument/2006/relationships/image" Target="../media/image15.emf"/><Relationship Id="rId10" Type="http://schemas.openxmlformats.org/officeDocument/2006/relationships/slideLayout" Target="../slideLayouts/slideLayout92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Relationship Id="rId14" Type="http://schemas.openxmlformats.org/officeDocument/2006/relationships/oleObject" Target="../embeddings/oleObject54.bin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18" Type="http://schemas.openxmlformats.org/officeDocument/2006/relationships/slideLayout" Target="../slideLayouts/slideLayout111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96.xml"/><Relationship Id="rId21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17" Type="http://schemas.openxmlformats.org/officeDocument/2006/relationships/slideLayout" Target="../slideLayouts/slideLayout110.xml"/><Relationship Id="rId25" Type="http://schemas.openxmlformats.org/officeDocument/2006/relationships/slideLayout" Target="../slideLayouts/slideLayout118.xml"/><Relationship Id="rId2" Type="http://schemas.openxmlformats.org/officeDocument/2006/relationships/slideLayout" Target="../slideLayouts/slideLayout95.xml"/><Relationship Id="rId16" Type="http://schemas.openxmlformats.org/officeDocument/2006/relationships/slideLayout" Target="../slideLayouts/slideLayout109.xml"/><Relationship Id="rId20" Type="http://schemas.openxmlformats.org/officeDocument/2006/relationships/slideLayout" Target="../slideLayouts/slideLayout113.xml"/><Relationship Id="rId29" Type="http://schemas.openxmlformats.org/officeDocument/2006/relationships/image" Target="../media/image3.emf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24" Type="http://schemas.openxmlformats.org/officeDocument/2006/relationships/slideLayout" Target="../slideLayouts/slideLayout117.xml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23" Type="http://schemas.openxmlformats.org/officeDocument/2006/relationships/slideLayout" Target="../slideLayouts/slideLayout116.xml"/><Relationship Id="rId28" Type="http://schemas.openxmlformats.org/officeDocument/2006/relationships/oleObject" Target="../embeddings/oleObject48.bin"/><Relationship Id="rId10" Type="http://schemas.openxmlformats.org/officeDocument/2006/relationships/slideLayout" Target="../slideLayouts/slideLayout103.xml"/><Relationship Id="rId19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Relationship Id="rId22" Type="http://schemas.openxmlformats.org/officeDocument/2006/relationships/slideLayout" Target="../slideLayouts/slideLayout115.xml"/><Relationship Id="rId27" Type="http://schemas.openxmlformats.org/officeDocument/2006/relationships/tags" Target="../tags/tag82.xml"/><Relationship Id="rId30" Type="http://schemas.openxmlformats.org/officeDocument/2006/relationships/image" Target="../media/image4.png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1.xml"/><Relationship Id="rId18" Type="http://schemas.openxmlformats.org/officeDocument/2006/relationships/slideLayout" Target="../slideLayouts/slideLayout136.xml"/><Relationship Id="rId26" Type="http://schemas.openxmlformats.org/officeDocument/2006/relationships/slideLayout" Target="../slideLayouts/slideLayout144.xml"/><Relationship Id="rId3" Type="http://schemas.openxmlformats.org/officeDocument/2006/relationships/slideLayout" Target="../slideLayouts/slideLayout121.xml"/><Relationship Id="rId21" Type="http://schemas.openxmlformats.org/officeDocument/2006/relationships/slideLayout" Target="../slideLayouts/slideLayout139.xml"/><Relationship Id="rId34" Type="http://schemas.openxmlformats.org/officeDocument/2006/relationships/image" Target="../media/image4.png"/><Relationship Id="rId7" Type="http://schemas.openxmlformats.org/officeDocument/2006/relationships/slideLayout" Target="../slideLayouts/slideLayout125.xml"/><Relationship Id="rId12" Type="http://schemas.openxmlformats.org/officeDocument/2006/relationships/slideLayout" Target="../slideLayouts/slideLayout130.xml"/><Relationship Id="rId17" Type="http://schemas.openxmlformats.org/officeDocument/2006/relationships/slideLayout" Target="../slideLayouts/slideLayout135.xml"/><Relationship Id="rId25" Type="http://schemas.openxmlformats.org/officeDocument/2006/relationships/slideLayout" Target="../slideLayouts/slideLayout143.xml"/><Relationship Id="rId33" Type="http://schemas.openxmlformats.org/officeDocument/2006/relationships/image" Target="../media/image3.emf"/><Relationship Id="rId2" Type="http://schemas.openxmlformats.org/officeDocument/2006/relationships/slideLayout" Target="../slideLayouts/slideLayout120.xml"/><Relationship Id="rId16" Type="http://schemas.openxmlformats.org/officeDocument/2006/relationships/slideLayout" Target="../slideLayouts/slideLayout134.xml"/><Relationship Id="rId20" Type="http://schemas.openxmlformats.org/officeDocument/2006/relationships/slideLayout" Target="../slideLayouts/slideLayout138.xml"/><Relationship Id="rId29" Type="http://schemas.openxmlformats.org/officeDocument/2006/relationships/slideLayout" Target="../slideLayouts/slideLayout147.xml"/><Relationship Id="rId1" Type="http://schemas.openxmlformats.org/officeDocument/2006/relationships/slideLayout" Target="../slideLayouts/slideLayout119.xml"/><Relationship Id="rId6" Type="http://schemas.openxmlformats.org/officeDocument/2006/relationships/slideLayout" Target="../slideLayouts/slideLayout124.xml"/><Relationship Id="rId11" Type="http://schemas.openxmlformats.org/officeDocument/2006/relationships/slideLayout" Target="../slideLayouts/slideLayout129.xml"/><Relationship Id="rId24" Type="http://schemas.openxmlformats.org/officeDocument/2006/relationships/slideLayout" Target="../slideLayouts/slideLayout142.xml"/><Relationship Id="rId32" Type="http://schemas.openxmlformats.org/officeDocument/2006/relationships/oleObject" Target="../embeddings/oleObject55.bin"/><Relationship Id="rId5" Type="http://schemas.openxmlformats.org/officeDocument/2006/relationships/slideLayout" Target="../slideLayouts/slideLayout123.xml"/><Relationship Id="rId15" Type="http://schemas.openxmlformats.org/officeDocument/2006/relationships/slideLayout" Target="../slideLayouts/slideLayout133.xml"/><Relationship Id="rId23" Type="http://schemas.openxmlformats.org/officeDocument/2006/relationships/slideLayout" Target="../slideLayouts/slideLayout141.xml"/><Relationship Id="rId28" Type="http://schemas.openxmlformats.org/officeDocument/2006/relationships/slideLayout" Target="../slideLayouts/slideLayout146.xml"/><Relationship Id="rId10" Type="http://schemas.openxmlformats.org/officeDocument/2006/relationships/slideLayout" Target="../slideLayouts/slideLayout128.xml"/><Relationship Id="rId19" Type="http://schemas.openxmlformats.org/officeDocument/2006/relationships/slideLayout" Target="../slideLayouts/slideLayout137.xml"/><Relationship Id="rId31" Type="http://schemas.openxmlformats.org/officeDocument/2006/relationships/tags" Target="../tags/tag108.xml"/><Relationship Id="rId4" Type="http://schemas.openxmlformats.org/officeDocument/2006/relationships/slideLayout" Target="../slideLayouts/slideLayout122.xml"/><Relationship Id="rId9" Type="http://schemas.openxmlformats.org/officeDocument/2006/relationships/slideLayout" Target="../slideLayouts/slideLayout127.xml"/><Relationship Id="rId14" Type="http://schemas.openxmlformats.org/officeDocument/2006/relationships/slideLayout" Target="../slideLayouts/slideLayout132.xml"/><Relationship Id="rId22" Type="http://schemas.openxmlformats.org/officeDocument/2006/relationships/slideLayout" Target="../slideLayouts/slideLayout140.xml"/><Relationship Id="rId27" Type="http://schemas.openxmlformats.org/officeDocument/2006/relationships/slideLayout" Target="../slideLayouts/slideLayout145.xml"/><Relationship Id="rId30" Type="http://schemas.openxmlformats.org/officeDocument/2006/relationships/theme" Target="../theme/theme7.xml"/><Relationship Id="rId8" Type="http://schemas.openxmlformats.org/officeDocument/2006/relationships/slideLayout" Target="../slideLayouts/slideLayout12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.xml"/><Relationship Id="rId13" Type="http://schemas.openxmlformats.org/officeDocument/2006/relationships/slideLayout" Target="../slideLayouts/slideLayout160.xml"/><Relationship Id="rId18" Type="http://schemas.openxmlformats.org/officeDocument/2006/relationships/slideLayout" Target="../slideLayouts/slideLayout165.xml"/><Relationship Id="rId26" Type="http://schemas.openxmlformats.org/officeDocument/2006/relationships/theme" Target="../theme/theme8.xml"/><Relationship Id="rId3" Type="http://schemas.openxmlformats.org/officeDocument/2006/relationships/slideLayout" Target="../slideLayouts/slideLayout150.xml"/><Relationship Id="rId21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54.xml"/><Relationship Id="rId12" Type="http://schemas.openxmlformats.org/officeDocument/2006/relationships/slideLayout" Target="../slideLayouts/slideLayout159.xml"/><Relationship Id="rId17" Type="http://schemas.openxmlformats.org/officeDocument/2006/relationships/slideLayout" Target="../slideLayouts/slideLayout164.xml"/><Relationship Id="rId25" Type="http://schemas.openxmlformats.org/officeDocument/2006/relationships/slideLayout" Target="../slideLayouts/slideLayout172.xml"/><Relationship Id="rId2" Type="http://schemas.openxmlformats.org/officeDocument/2006/relationships/slideLayout" Target="../slideLayouts/slideLayout149.xml"/><Relationship Id="rId16" Type="http://schemas.openxmlformats.org/officeDocument/2006/relationships/slideLayout" Target="../slideLayouts/slideLayout163.xml"/><Relationship Id="rId20" Type="http://schemas.openxmlformats.org/officeDocument/2006/relationships/slideLayout" Target="../slideLayouts/slideLayout167.xml"/><Relationship Id="rId29" Type="http://schemas.openxmlformats.org/officeDocument/2006/relationships/image" Target="../media/image3.emf"/><Relationship Id="rId1" Type="http://schemas.openxmlformats.org/officeDocument/2006/relationships/slideLayout" Target="../slideLayouts/slideLayout148.xml"/><Relationship Id="rId6" Type="http://schemas.openxmlformats.org/officeDocument/2006/relationships/slideLayout" Target="../slideLayouts/slideLayout153.xml"/><Relationship Id="rId11" Type="http://schemas.openxmlformats.org/officeDocument/2006/relationships/slideLayout" Target="../slideLayouts/slideLayout158.xml"/><Relationship Id="rId24" Type="http://schemas.openxmlformats.org/officeDocument/2006/relationships/slideLayout" Target="../slideLayouts/slideLayout171.xml"/><Relationship Id="rId5" Type="http://schemas.openxmlformats.org/officeDocument/2006/relationships/slideLayout" Target="../slideLayouts/slideLayout152.xml"/><Relationship Id="rId15" Type="http://schemas.openxmlformats.org/officeDocument/2006/relationships/slideLayout" Target="../slideLayouts/slideLayout162.xml"/><Relationship Id="rId23" Type="http://schemas.openxmlformats.org/officeDocument/2006/relationships/slideLayout" Target="../slideLayouts/slideLayout170.xml"/><Relationship Id="rId28" Type="http://schemas.openxmlformats.org/officeDocument/2006/relationships/oleObject" Target="../embeddings/oleObject48.bin"/><Relationship Id="rId10" Type="http://schemas.openxmlformats.org/officeDocument/2006/relationships/slideLayout" Target="../slideLayouts/slideLayout157.xml"/><Relationship Id="rId19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51.xml"/><Relationship Id="rId9" Type="http://schemas.openxmlformats.org/officeDocument/2006/relationships/slideLayout" Target="../slideLayouts/slideLayout156.xml"/><Relationship Id="rId14" Type="http://schemas.openxmlformats.org/officeDocument/2006/relationships/slideLayout" Target="../slideLayouts/slideLayout161.xml"/><Relationship Id="rId22" Type="http://schemas.openxmlformats.org/officeDocument/2006/relationships/slideLayout" Target="../slideLayouts/slideLayout169.xml"/><Relationship Id="rId27" Type="http://schemas.openxmlformats.org/officeDocument/2006/relationships/tags" Target="../tags/tag138.xml"/><Relationship Id="rId30" Type="http://schemas.openxmlformats.org/officeDocument/2006/relationships/image" Target="../media/image4.png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0.xml"/><Relationship Id="rId13" Type="http://schemas.openxmlformats.org/officeDocument/2006/relationships/slideLayout" Target="../slideLayouts/slideLayout185.xml"/><Relationship Id="rId18" Type="http://schemas.openxmlformats.org/officeDocument/2006/relationships/slideLayout" Target="../slideLayouts/slideLayout190.xml"/><Relationship Id="rId26" Type="http://schemas.openxmlformats.org/officeDocument/2006/relationships/slideLayout" Target="../slideLayouts/slideLayout198.xml"/><Relationship Id="rId3" Type="http://schemas.openxmlformats.org/officeDocument/2006/relationships/slideLayout" Target="../slideLayouts/slideLayout175.xml"/><Relationship Id="rId21" Type="http://schemas.openxmlformats.org/officeDocument/2006/relationships/slideLayout" Target="../slideLayouts/slideLayout193.xml"/><Relationship Id="rId7" Type="http://schemas.openxmlformats.org/officeDocument/2006/relationships/slideLayout" Target="../slideLayouts/slideLayout179.xml"/><Relationship Id="rId12" Type="http://schemas.openxmlformats.org/officeDocument/2006/relationships/slideLayout" Target="../slideLayouts/slideLayout184.xml"/><Relationship Id="rId17" Type="http://schemas.openxmlformats.org/officeDocument/2006/relationships/slideLayout" Target="../slideLayouts/slideLayout189.xml"/><Relationship Id="rId25" Type="http://schemas.openxmlformats.org/officeDocument/2006/relationships/slideLayout" Target="../slideLayouts/slideLayout197.xml"/><Relationship Id="rId2" Type="http://schemas.openxmlformats.org/officeDocument/2006/relationships/slideLayout" Target="../slideLayouts/slideLayout174.xml"/><Relationship Id="rId16" Type="http://schemas.openxmlformats.org/officeDocument/2006/relationships/slideLayout" Target="../slideLayouts/slideLayout188.xml"/><Relationship Id="rId20" Type="http://schemas.openxmlformats.org/officeDocument/2006/relationships/slideLayout" Target="../slideLayouts/slideLayout192.xml"/><Relationship Id="rId29" Type="http://schemas.openxmlformats.org/officeDocument/2006/relationships/tags" Target="../tags/tag164.xml"/><Relationship Id="rId1" Type="http://schemas.openxmlformats.org/officeDocument/2006/relationships/slideLayout" Target="../slideLayouts/slideLayout173.xml"/><Relationship Id="rId6" Type="http://schemas.openxmlformats.org/officeDocument/2006/relationships/slideLayout" Target="../slideLayouts/slideLayout178.xml"/><Relationship Id="rId11" Type="http://schemas.openxmlformats.org/officeDocument/2006/relationships/slideLayout" Target="../slideLayouts/slideLayout183.xml"/><Relationship Id="rId24" Type="http://schemas.openxmlformats.org/officeDocument/2006/relationships/slideLayout" Target="../slideLayouts/slideLayout196.xml"/><Relationship Id="rId32" Type="http://schemas.openxmlformats.org/officeDocument/2006/relationships/image" Target="../media/image4.png"/><Relationship Id="rId5" Type="http://schemas.openxmlformats.org/officeDocument/2006/relationships/slideLayout" Target="../slideLayouts/slideLayout177.xml"/><Relationship Id="rId15" Type="http://schemas.openxmlformats.org/officeDocument/2006/relationships/slideLayout" Target="../slideLayouts/slideLayout187.xml"/><Relationship Id="rId23" Type="http://schemas.openxmlformats.org/officeDocument/2006/relationships/slideLayout" Target="../slideLayouts/slideLayout195.xml"/><Relationship Id="rId28" Type="http://schemas.openxmlformats.org/officeDocument/2006/relationships/theme" Target="../theme/theme9.xml"/><Relationship Id="rId10" Type="http://schemas.openxmlformats.org/officeDocument/2006/relationships/slideLayout" Target="../slideLayouts/slideLayout182.xml"/><Relationship Id="rId19" Type="http://schemas.openxmlformats.org/officeDocument/2006/relationships/slideLayout" Target="../slideLayouts/slideLayout191.xml"/><Relationship Id="rId31" Type="http://schemas.openxmlformats.org/officeDocument/2006/relationships/image" Target="../media/image3.emf"/><Relationship Id="rId4" Type="http://schemas.openxmlformats.org/officeDocument/2006/relationships/slideLayout" Target="../slideLayouts/slideLayout176.xml"/><Relationship Id="rId9" Type="http://schemas.openxmlformats.org/officeDocument/2006/relationships/slideLayout" Target="../slideLayouts/slideLayout181.xml"/><Relationship Id="rId14" Type="http://schemas.openxmlformats.org/officeDocument/2006/relationships/slideLayout" Target="../slideLayouts/slideLayout186.xml"/><Relationship Id="rId22" Type="http://schemas.openxmlformats.org/officeDocument/2006/relationships/slideLayout" Target="../slideLayouts/slideLayout194.xml"/><Relationship Id="rId27" Type="http://schemas.openxmlformats.org/officeDocument/2006/relationships/slideLayout" Target="../slideLayouts/slideLayout199.xml"/><Relationship Id="rId30" Type="http://schemas.openxmlformats.org/officeDocument/2006/relationships/oleObject" Target="../embeddings/oleObject48.bin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21FB80A-ECA5-4043-9D94-29FEB08ED2E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18795603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624" imgH="623" progId="TCLayout.ActiveDocument.1">
                  <p:embed/>
                </p:oleObj>
              </mc:Choice>
              <mc:Fallback>
                <p:oleObj name="think-cell Slide" r:id="rId6" imgW="624" imgH="623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21FB80A-ECA5-4043-9D94-29FEB08ED2E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lide Number Placeholder 5">
            <a:extLst>
              <a:ext uri="{FF2B5EF4-FFF2-40B4-BE49-F238E27FC236}">
                <a16:creationId xmlns:a16="http://schemas.microsoft.com/office/drawing/2014/main" id="{DF30DAEF-B03F-4CB1-85D3-C22B606514A1}"/>
              </a:ext>
            </a:extLst>
          </p:cNvPr>
          <p:cNvSpPr txBox="1">
            <a:spLocks/>
          </p:cNvSpPr>
          <p:nvPr userDrawn="1"/>
        </p:nvSpPr>
        <p:spPr>
          <a:xfrm>
            <a:off x="9325389" y="6421437"/>
            <a:ext cx="2743200" cy="365125"/>
          </a:xfrm>
          <a:prstGeom prst="rect">
            <a:avLst/>
          </a:prstGeom>
        </p:spPr>
        <p:txBody>
          <a:bodyPr vert="horz" lIns="82296" tIns="41148" rIns="82296" bIns="4114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9728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41F0E71-5B55-0748-8AD9-7F0F742E1E0D}" type="slidenum">
              <a:rPr kumimoji="0" lang="en-US" sz="1080" b="1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09728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80" b="1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14945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7" r:id="rId2"/>
    <p:sldLayoutId id="2147483668" r:id="rId3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548640">
        <a:defRPr>
          <a:latin typeface="+mn-lt"/>
          <a:ea typeface="+mn-ea"/>
          <a:cs typeface="+mn-cs"/>
        </a:defRPr>
      </a:lvl2pPr>
      <a:lvl3pPr marL="1097280">
        <a:defRPr>
          <a:latin typeface="+mn-lt"/>
          <a:ea typeface="+mn-ea"/>
          <a:cs typeface="+mn-cs"/>
        </a:defRPr>
      </a:lvl3pPr>
      <a:lvl4pPr marL="1645920">
        <a:defRPr>
          <a:latin typeface="+mn-lt"/>
          <a:ea typeface="+mn-ea"/>
          <a:cs typeface="+mn-cs"/>
        </a:defRPr>
      </a:lvl4pPr>
      <a:lvl5pPr marL="2194560">
        <a:defRPr>
          <a:latin typeface="+mn-lt"/>
          <a:ea typeface="+mn-ea"/>
          <a:cs typeface="+mn-cs"/>
        </a:defRPr>
      </a:lvl5pPr>
      <a:lvl6pPr marL="2743200">
        <a:defRPr>
          <a:latin typeface="+mn-lt"/>
          <a:ea typeface="+mn-ea"/>
          <a:cs typeface="+mn-cs"/>
        </a:defRPr>
      </a:lvl6pPr>
      <a:lvl7pPr marL="3291840">
        <a:defRPr>
          <a:latin typeface="+mn-lt"/>
          <a:ea typeface="+mn-ea"/>
          <a:cs typeface="+mn-cs"/>
        </a:defRPr>
      </a:lvl7pPr>
      <a:lvl8pPr marL="3840480">
        <a:defRPr>
          <a:latin typeface="+mn-lt"/>
          <a:ea typeface="+mn-ea"/>
          <a:cs typeface="+mn-cs"/>
        </a:defRPr>
      </a:lvl8pPr>
      <a:lvl9pPr marL="438912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548640">
        <a:defRPr>
          <a:latin typeface="+mn-lt"/>
          <a:ea typeface="+mn-ea"/>
          <a:cs typeface="+mn-cs"/>
        </a:defRPr>
      </a:lvl2pPr>
      <a:lvl3pPr marL="1097280">
        <a:defRPr>
          <a:latin typeface="+mn-lt"/>
          <a:ea typeface="+mn-ea"/>
          <a:cs typeface="+mn-cs"/>
        </a:defRPr>
      </a:lvl3pPr>
      <a:lvl4pPr marL="1645920">
        <a:defRPr>
          <a:latin typeface="+mn-lt"/>
          <a:ea typeface="+mn-ea"/>
          <a:cs typeface="+mn-cs"/>
        </a:defRPr>
      </a:lvl4pPr>
      <a:lvl5pPr marL="2194560">
        <a:defRPr>
          <a:latin typeface="+mn-lt"/>
          <a:ea typeface="+mn-ea"/>
          <a:cs typeface="+mn-cs"/>
        </a:defRPr>
      </a:lvl5pPr>
      <a:lvl6pPr marL="2743200">
        <a:defRPr>
          <a:latin typeface="+mn-lt"/>
          <a:ea typeface="+mn-ea"/>
          <a:cs typeface="+mn-cs"/>
        </a:defRPr>
      </a:lvl6pPr>
      <a:lvl7pPr marL="3291840">
        <a:defRPr>
          <a:latin typeface="+mn-lt"/>
          <a:ea typeface="+mn-ea"/>
          <a:cs typeface="+mn-cs"/>
        </a:defRPr>
      </a:lvl7pPr>
      <a:lvl8pPr marL="3840480">
        <a:defRPr>
          <a:latin typeface="+mn-lt"/>
          <a:ea typeface="+mn-ea"/>
          <a:cs typeface="+mn-cs"/>
        </a:defRPr>
      </a:lvl8pPr>
      <a:lvl9pPr marL="4389120">
        <a:defRPr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B38E2F1A-B34E-D69C-A57E-330971B0407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8"/>
            </p:custDataLst>
            <p:extLst>
              <p:ext uri="{D42A27DB-BD31-4B8C-83A1-F6EECF244321}">
                <p14:modId xmlns:p14="http://schemas.microsoft.com/office/powerpoint/2010/main" val="21831094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9" imgW="410" imgH="409" progId="TCLayout.ActiveDocument.1">
                  <p:embed/>
                </p:oleObj>
              </mc:Choice>
              <mc:Fallback>
                <p:oleObj name="think-cell Slide" r:id="rId29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B38E2F1A-B34E-D69C-A57E-330971B040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89C0743-AA73-0840-B62D-0DD1135607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7589"/>
            <a:ext cx="10962290" cy="767853"/>
          </a:xfrm>
          <a:prstGeom prst="rect">
            <a:avLst/>
          </a:prstGeom>
        </p:spPr>
        <p:txBody>
          <a:bodyPr vert="horz" lIns="91440" tIns="0" rIns="91440" bIns="0" rtlCol="0" anchor="b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B93CF6-2309-4345-AA1D-B104C260F8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08083"/>
            <a:ext cx="10962290" cy="45641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28CDE71-B946-DC7D-EEDB-2B57293F9294}"/>
              </a:ext>
            </a:extLst>
          </p:cNvPr>
          <p:cNvCxnSpPr>
            <a:cxnSpLocks/>
          </p:cNvCxnSpPr>
          <p:nvPr userDrawn="1"/>
        </p:nvCxnSpPr>
        <p:spPr>
          <a:xfrm>
            <a:off x="576393" y="-1905"/>
            <a:ext cx="0" cy="846841"/>
          </a:xfrm>
          <a:prstGeom prst="line">
            <a:avLst/>
          </a:prstGeom>
          <a:ln w="635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25AB39C8-5319-0E6E-2410-4700706DC186}"/>
              </a:ext>
            </a:extLst>
          </p:cNvPr>
          <p:cNvSpPr txBox="1"/>
          <p:nvPr userDrawn="1"/>
        </p:nvSpPr>
        <p:spPr>
          <a:xfrm>
            <a:off x="11267590" y="6447560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33" name="Picture 32" descr="Logo&#10;&#10;Description automatically generated">
            <a:extLst>
              <a:ext uri="{FF2B5EF4-FFF2-40B4-BE49-F238E27FC236}">
                <a16:creationId xmlns:a16="http://schemas.microsoft.com/office/drawing/2014/main" id="{413FB830-EF07-2827-2E9A-C62AEEB66DF9}"/>
              </a:ext>
            </a:extLst>
          </p:cNvPr>
          <p:cNvPicPr>
            <a:picLocks noChangeAspect="1"/>
          </p:cNvPicPr>
          <p:nvPr userDrawn="1"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E893C4-3B90-E1F1-32DC-B0057DB39E5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526308" y="6349636"/>
            <a:ext cx="63984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i="1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2F644A6-12F2-3B17-6083-EE09484EBFF5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34012558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7" r:id="rId1"/>
    <p:sldLayoutId id="2147483918" r:id="rId2"/>
    <p:sldLayoutId id="2147483919" r:id="rId3"/>
    <p:sldLayoutId id="2147483920" r:id="rId4"/>
    <p:sldLayoutId id="2147483921" r:id="rId5"/>
    <p:sldLayoutId id="2147483922" r:id="rId6"/>
    <p:sldLayoutId id="2147483923" r:id="rId7"/>
    <p:sldLayoutId id="2147483924" r:id="rId8"/>
    <p:sldLayoutId id="2147483925" r:id="rId9"/>
    <p:sldLayoutId id="2147483926" r:id="rId10"/>
    <p:sldLayoutId id="2147483927" r:id="rId11"/>
    <p:sldLayoutId id="2147483928" r:id="rId12"/>
    <p:sldLayoutId id="2147483929" r:id="rId13"/>
    <p:sldLayoutId id="2147483930" r:id="rId14"/>
    <p:sldLayoutId id="2147483931" r:id="rId15"/>
    <p:sldLayoutId id="2147483932" r:id="rId16"/>
    <p:sldLayoutId id="2147483933" r:id="rId17"/>
    <p:sldLayoutId id="2147483934" r:id="rId18"/>
    <p:sldLayoutId id="2147483935" r:id="rId19"/>
    <p:sldLayoutId id="2147483936" r:id="rId20"/>
    <p:sldLayoutId id="2147483937" r:id="rId21"/>
    <p:sldLayoutId id="2147483938" r:id="rId22"/>
    <p:sldLayoutId id="2147483939" r:id="rId23"/>
    <p:sldLayoutId id="2147483940" r:id="rId24"/>
    <p:sldLayoutId id="2147483941" r:id="rId25"/>
    <p:sldLayoutId id="2147483942" r:id="rId26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231775" indent="-23177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461963" indent="-230188" algn="l" defTabSz="914400" rtl="0" eaLnBrk="1" latinLnBrk="0" hangingPunct="1">
        <a:lnSpc>
          <a:spcPct val="90000"/>
        </a:lnSpc>
        <a:spcBef>
          <a:spcPts val="500"/>
        </a:spcBef>
        <a:buFont typeface="Courier New" panose="02070309020205020404" pitchFamily="49" charset="0"/>
        <a:buChar char="o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682625" indent="-220663" algn="l" defTabSz="914400" rtl="0" eaLnBrk="1" latinLnBrk="0" hangingPunct="1">
        <a:lnSpc>
          <a:spcPct val="90000"/>
        </a:lnSpc>
        <a:spcBef>
          <a:spcPts val="500"/>
        </a:spcBef>
        <a:buFont typeface="Avenir Next LT Pro" panose="020B0504020202020204" pitchFamily="34" charset="0"/>
        <a:buChar char="−"/>
        <a:defRPr sz="1100" kern="1200">
          <a:solidFill>
            <a:schemeClr val="tx1"/>
          </a:solidFill>
          <a:latin typeface="+mn-lt"/>
          <a:ea typeface="+mn-ea"/>
          <a:cs typeface="+mn-cs"/>
        </a:defRPr>
      </a:lvl4pPr>
      <a:lvl5pPr marL="862013" indent="-179388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7296">
          <p15:clr>
            <a:srgbClr val="F26B43"/>
          </p15:clr>
        </p15:guide>
        <p15:guide id="4" pos="384">
          <p15:clr>
            <a:srgbClr val="F26B43"/>
          </p15:clr>
        </p15:guide>
        <p15:guide id="5" orient="horz" pos="3888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B38E2F1A-B34E-D69C-A57E-330971B0407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7"/>
            </p:custDataLst>
            <p:extLst>
              <p:ext uri="{D42A27DB-BD31-4B8C-83A1-F6EECF244321}">
                <p14:modId xmlns:p14="http://schemas.microsoft.com/office/powerpoint/2010/main" val="21831094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8" imgW="410" imgH="409" progId="TCLayout.ActiveDocument.1">
                  <p:embed/>
                </p:oleObj>
              </mc:Choice>
              <mc:Fallback>
                <p:oleObj name="think-cell Slide" r:id="rId28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B38E2F1A-B34E-D69C-A57E-330971B040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89C0743-AA73-0840-B62D-0DD1135607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7589"/>
            <a:ext cx="10962290" cy="767853"/>
          </a:xfrm>
          <a:prstGeom prst="rect">
            <a:avLst/>
          </a:prstGeom>
        </p:spPr>
        <p:txBody>
          <a:bodyPr vert="horz" lIns="91440" tIns="0" rIns="91440" bIns="0" rtlCol="0" anchor="b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B93CF6-2309-4345-AA1D-B104C260F8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08083"/>
            <a:ext cx="10962290" cy="45641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28CDE71-B946-DC7D-EEDB-2B57293F9294}"/>
              </a:ext>
            </a:extLst>
          </p:cNvPr>
          <p:cNvCxnSpPr>
            <a:cxnSpLocks/>
          </p:cNvCxnSpPr>
          <p:nvPr userDrawn="1"/>
        </p:nvCxnSpPr>
        <p:spPr>
          <a:xfrm>
            <a:off x="576393" y="-1905"/>
            <a:ext cx="0" cy="846841"/>
          </a:xfrm>
          <a:prstGeom prst="line">
            <a:avLst/>
          </a:prstGeom>
          <a:ln w="635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25AB39C8-5319-0E6E-2410-4700706DC186}"/>
              </a:ext>
            </a:extLst>
          </p:cNvPr>
          <p:cNvSpPr txBox="1"/>
          <p:nvPr userDrawn="1"/>
        </p:nvSpPr>
        <p:spPr>
          <a:xfrm>
            <a:off x="11267590" y="6447560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33" name="Picture 32" descr="Logo&#10;&#10;Description automatically generated">
            <a:extLst>
              <a:ext uri="{FF2B5EF4-FFF2-40B4-BE49-F238E27FC236}">
                <a16:creationId xmlns:a16="http://schemas.microsoft.com/office/drawing/2014/main" id="{413FB830-EF07-2827-2E9A-C62AEEB66DF9}"/>
              </a:ext>
            </a:extLst>
          </p:cNvPr>
          <p:cNvPicPr>
            <a:picLocks noChangeAspect="1"/>
          </p:cNvPicPr>
          <p:nvPr userDrawn="1"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E893C4-3B90-E1F1-32DC-B0057DB39E5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526308" y="6349636"/>
            <a:ext cx="63984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i="1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2F644A6-12F2-3B17-6083-EE09484EBFF5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9129406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694" r:id="rId15"/>
    <p:sldLayoutId id="2147483695" r:id="rId16"/>
    <p:sldLayoutId id="2147483696" r:id="rId17"/>
    <p:sldLayoutId id="2147483697" r:id="rId18"/>
    <p:sldLayoutId id="2147483698" r:id="rId19"/>
    <p:sldLayoutId id="2147483699" r:id="rId20"/>
    <p:sldLayoutId id="2147483700" r:id="rId21"/>
    <p:sldLayoutId id="2147483701" r:id="rId22"/>
    <p:sldLayoutId id="2147483702" r:id="rId23"/>
    <p:sldLayoutId id="2147483703" r:id="rId24"/>
    <p:sldLayoutId id="2147483704" r:id="rId2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231775" indent="-23177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461963" indent="-230188" algn="l" defTabSz="914400" rtl="0" eaLnBrk="1" latinLnBrk="0" hangingPunct="1">
        <a:lnSpc>
          <a:spcPct val="90000"/>
        </a:lnSpc>
        <a:spcBef>
          <a:spcPts val="500"/>
        </a:spcBef>
        <a:buFont typeface="Courier New" panose="02070309020205020404" pitchFamily="49" charset="0"/>
        <a:buChar char="o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682625" indent="-220663" algn="l" defTabSz="914400" rtl="0" eaLnBrk="1" latinLnBrk="0" hangingPunct="1">
        <a:lnSpc>
          <a:spcPct val="90000"/>
        </a:lnSpc>
        <a:spcBef>
          <a:spcPts val="500"/>
        </a:spcBef>
        <a:buFont typeface="Avenir Next LT Pro" panose="020B0504020202020204" pitchFamily="34" charset="0"/>
        <a:buChar char="−"/>
        <a:defRPr sz="1100" kern="1200">
          <a:solidFill>
            <a:schemeClr val="tx1"/>
          </a:solidFill>
          <a:latin typeface="+mn-lt"/>
          <a:ea typeface="+mn-ea"/>
          <a:cs typeface="+mn-cs"/>
        </a:defRPr>
      </a:lvl4pPr>
      <a:lvl5pPr marL="862013" indent="-179388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7296">
          <p15:clr>
            <a:srgbClr val="F26B43"/>
          </p15:clr>
        </p15:guide>
        <p15:guide id="4" pos="384">
          <p15:clr>
            <a:srgbClr val="F26B43"/>
          </p15:clr>
        </p15:guide>
        <p15:guide id="5" orient="horz" pos="3888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B38E2F1A-B34E-D69C-A57E-330971B0407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31"/>
            </p:custDataLst>
            <p:extLst>
              <p:ext uri="{D42A27DB-BD31-4B8C-83A1-F6EECF244321}">
                <p14:modId xmlns:p14="http://schemas.microsoft.com/office/powerpoint/2010/main" val="21831094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2" imgW="410" imgH="409" progId="TCLayout.ActiveDocument.1">
                  <p:embed/>
                </p:oleObj>
              </mc:Choice>
              <mc:Fallback>
                <p:oleObj name="think-cell Slide" r:id="rId32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B38E2F1A-B34E-D69C-A57E-330971B040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89C0743-AA73-0840-B62D-0DD1135607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7589"/>
            <a:ext cx="10962290" cy="767853"/>
          </a:xfrm>
          <a:prstGeom prst="rect">
            <a:avLst/>
          </a:prstGeom>
        </p:spPr>
        <p:txBody>
          <a:bodyPr vert="horz" lIns="91440" tIns="0" rIns="91440" bIns="0" rtlCol="0" anchor="b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B93CF6-2309-4345-AA1D-B104C260F8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08083"/>
            <a:ext cx="10962290" cy="45641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28CDE71-B946-DC7D-EEDB-2B57293F9294}"/>
              </a:ext>
            </a:extLst>
          </p:cNvPr>
          <p:cNvCxnSpPr>
            <a:cxnSpLocks/>
          </p:cNvCxnSpPr>
          <p:nvPr userDrawn="1"/>
        </p:nvCxnSpPr>
        <p:spPr>
          <a:xfrm>
            <a:off x="576393" y="-1905"/>
            <a:ext cx="0" cy="846841"/>
          </a:xfrm>
          <a:prstGeom prst="line">
            <a:avLst/>
          </a:prstGeom>
          <a:ln w="635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25AB39C8-5319-0E6E-2410-4700706DC186}"/>
              </a:ext>
            </a:extLst>
          </p:cNvPr>
          <p:cNvSpPr txBox="1"/>
          <p:nvPr userDrawn="1"/>
        </p:nvSpPr>
        <p:spPr>
          <a:xfrm>
            <a:off x="11267590" y="6447560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33" name="Picture 32" descr="Logo&#10;&#10;Description automatically generated">
            <a:extLst>
              <a:ext uri="{FF2B5EF4-FFF2-40B4-BE49-F238E27FC236}">
                <a16:creationId xmlns:a16="http://schemas.microsoft.com/office/drawing/2014/main" id="{413FB830-EF07-2827-2E9A-C62AEEB66DF9}"/>
              </a:ext>
            </a:extLst>
          </p:cNvPr>
          <p:cNvPicPr>
            <a:picLocks noChangeAspect="1"/>
          </p:cNvPicPr>
          <p:nvPr userDrawn="1"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E893C4-3B90-E1F1-32DC-B0057DB39E5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526308" y="6349636"/>
            <a:ext cx="63984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i="1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2F644A6-12F2-3B17-6083-EE09484EBFF5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 dirty="0">
                <a:solidFill>
                  <a:srgbClr val="A0A0A0"/>
                </a:solidFill>
              </a:rPr>
              <a:t>Includes content supplied by Sales Benchmark Index; Copyright © Sales Benchmark Index, 2025</a:t>
            </a:r>
          </a:p>
        </p:txBody>
      </p:sp>
    </p:spTree>
    <p:extLst>
      <p:ext uri="{BB962C8B-B14F-4D97-AF65-F5344CB8AC3E}">
        <p14:creationId xmlns:p14="http://schemas.microsoft.com/office/powerpoint/2010/main" val="5469622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  <p:sldLayoutId id="2147483719" r:id="rId14"/>
    <p:sldLayoutId id="2147483720" r:id="rId15"/>
    <p:sldLayoutId id="2147483721" r:id="rId16"/>
    <p:sldLayoutId id="2147483722" r:id="rId17"/>
    <p:sldLayoutId id="2147483723" r:id="rId18"/>
    <p:sldLayoutId id="2147483724" r:id="rId19"/>
    <p:sldLayoutId id="2147483725" r:id="rId20"/>
    <p:sldLayoutId id="2147483726" r:id="rId21"/>
    <p:sldLayoutId id="2147483727" r:id="rId22"/>
    <p:sldLayoutId id="2147483728" r:id="rId23"/>
    <p:sldLayoutId id="2147483729" r:id="rId24"/>
    <p:sldLayoutId id="2147483730" r:id="rId25"/>
    <p:sldLayoutId id="2147483733" r:id="rId26"/>
    <p:sldLayoutId id="2147483734" r:id="rId27"/>
    <p:sldLayoutId id="2147483735" r:id="rId28"/>
    <p:sldLayoutId id="2147483736" r:id="rId29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231775" indent="-23177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461963" indent="-230188" algn="l" defTabSz="914400" rtl="0" eaLnBrk="1" latinLnBrk="0" hangingPunct="1">
        <a:lnSpc>
          <a:spcPct val="90000"/>
        </a:lnSpc>
        <a:spcBef>
          <a:spcPts val="500"/>
        </a:spcBef>
        <a:buFont typeface="Courier New" panose="02070309020205020404" pitchFamily="49" charset="0"/>
        <a:buChar char="o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682625" indent="-220663" algn="l" defTabSz="914400" rtl="0" eaLnBrk="1" latinLnBrk="0" hangingPunct="1">
        <a:lnSpc>
          <a:spcPct val="90000"/>
        </a:lnSpc>
        <a:spcBef>
          <a:spcPts val="500"/>
        </a:spcBef>
        <a:buFont typeface="Avenir Next LT Pro" panose="020B0504020202020204" pitchFamily="34" charset="0"/>
        <a:buChar char="−"/>
        <a:defRPr sz="1100" kern="1200">
          <a:solidFill>
            <a:schemeClr val="tx1"/>
          </a:solidFill>
          <a:latin typeface="+mn-lt"/>
          <a:ea typeface="+mn-ea"/>
          <a:cs typeface="+mn-cs"/>
        </a:defRPr>
      </a:lvl4pPr>
      <a:lvl5pPr marL="862013" indent="-179388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7296">
          <p15:clr>
            <a:srgbClr val="F26B43"/>
          </p15:clr>
        </p15:guide>
        <p15:guide id="4" pos="384">
          <p15:clr>
            <a:srgbClr val="F26B43"/>
          </p15:clr>
        </p15:guide>
        <p15:guide id="5" orient="horz" pos="3888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B38E2F1A-B34E-D69C-A57E-330971B04075}"/>
              </a:ext>
            </a:extLst>
          </p:cNvPr>
          <p:cNvGraphicFramePr>
            <a:graphicFrameLocks noChangeAspect="1"/>
          </p:cNvGraphicFramePr>
          <p:nvPr>
            <p:custDataLst>
              <p:tags r:id="rId27"/>
            </p:custDataLst>
            <p:extLst>
              <p:ext uri="{D42A27DB-BD31-4B8C-83A1-F6EECF244321}">
                <p14:modId xmlns:p14="http://schemas.microsoft.com/office/powerpoint/2010/main" val="21831094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8" imgW="410" imgH="409" progId="TCLayout.ActiveDocument.1">
                  <p:embed/>
                </p:oleObj>
              </mc:Choice>
              <mc:Fallback>
                <p:oleObj name="think-cell Slide" r:id="rId28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B38E2F1A-B34E-D69C-A57E-330971B040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89C0743-AA73-0840-B62D-0DD1135607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7589"/>
            <a:ext cx="10962290" cy="767853"/>
          </a:xfrm>
          <a:prstGeom prst="rect">
            <a:avLst/>
          </a:prstGeom>
        </p:spPr>
        <p:txBody>
          <a:bodyPr vert="horz" lIns="91440" tIns="0" rIns="91440" bIns="0" rtlCol="0" anchor="b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B93CF6-2309-4345-AA1D-B104C260F8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08083"/>
            <a:ext cx="10962290" cy="45641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28CDE71-B946-DC7D-EEDB-2B57293F9294}"/>
              </a:ext>
            </a:extLst>
          </p:cNvPr>
          <p:cNvCxnSpPr>
            <a:cxnSpLocks/>
          </p:cNvCxnSpPr>
          <p:nvPr/>
        </p:nvCxnSpPr>
        <p:spPr>
          <a:xfrm>
            <a:off x="576393" y="-1905"/>
            <a:ext cx="0" cy="846841"/>
          </a:xfrm>
          <a:prstGeom prst="line">
            <a:avLst/>
          </a:prstGeom>
          <a:ln w="635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25AB39C8-5319-0E6E-2410-4700706DC186}"/>
              </a:ext>
            </a:extLst>
          </p:cNvPr>
          <p:cNvSpPr txBox="1"/>
          <p:nvPr/>
        </p:nvSpPr>
        <p:spPr>
          <a:xfrm>
            <a:off x="11267590" y="6447560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33" name="Picture 32" descr="Logo&#10;&#10;Description automatically generated">
            <a:extLst>
              <a:ext uri="{FF2B5EF4-FFF2-40B4-BE49-F238E27FC236}">
                <a16:creationId xmlns:a16="http://schemas.microsoft.com/office/drawing/2014/main" id="{413FB830-EF07-2827-2E9A-C62AEEB66DF9}"/>
              </a:ext>
            </a:extLst>
          </p:cNvPr>
          <p:cNvPicPr>
            <a:picLocks noChangeAspect="1"/>
          </p:cNvPicPr>
          <p:nvPr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E893C4-3B90-E1F1-32DC-B0057DB39E5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526308" y="6349636"/>
            <a:ext cx="63984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i="1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2F644A6-12F2-3B17-6083-EE09484EBFF5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1189196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  <p:sldLayoutId id="2147483780" r:id="rId12"/>
    <p:sldLayoutId id="2147483781" r:id="rId13"/>
    <p:sldLayoutId id="2147483782" r:id="rId14"/>
    <p:sldLayoutId id="2147483783" r:id="rId15"/>
    <p:sldLayoutId id="2147483784" r:id="rId16"/>
    <p:sldLayoutId id="2147483785" r:id="rId17"/>
    <p:sldLayoutId id="2147483786" r:id="rId18"/>
    <p:sldLayoutId id="2147483787" r:id="rId19"/>
    <p:sldLayoutId id="2147483788" r:id="rId20"/>
    <p:sldLayoutId id="2147483789" r:id="rId21"/>
    <p:sldLayoutId id="2147483790" r:id="rId22"/>
    <p:sldLayoutId id="2147483791" r:id="rId23"/>
    <p:sldLayoutId id="2147483792" r:id="rId24"/>
    <p:sldLayoutId id="2147483793" r:id="rId2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231775" indent="-23177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461963" indent="-230188" algn="l" defTabSz="914400" rtl="0" eaLnBrk="1" latinLnBrk="0" hangingPunct="1">
        <a:lnSpc>
          <a:spcPct val="90000"/>
        </a:lnSpc>
        <a:spcBef>
          <a:spcPts val="500"/>
        </a:spcBef>
        <a:buFont typeface="Courier New" panose="02070309020205020404" pitchFamily="49" charset="0"/>
        <a:buChar char="o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682625" indent="-220663" algn="l" defTabSz="914400" rtl="0" eaLnBrk="1" latinLnBrk="0" hangingPunct="1">
        <a:lnSpc>
          <a:spcPct val="90000"/>
        </a:lnSpc>
        <a:spcBef>
          <a:spcPts val="500"/>
        </a:spcBef>
        <a:buFont typeface="Avenir Next LT Pro" panose="020B0504020202020204" pitchFamily="34" charset="0"/>
        <a:buChar char="−"/>
        <a:defRPr sz="1100" kern="1200">
          <a:solidFill>
            <a:schemeClr val="tx1"/>
          </a:solidFill>
          <a:latin typeface="+mn-lt"/>
          <a:ea typeface="+mn-ea"/>
          <a:cs typeface="+mn-cs"/>
        </a:defRPr>
      </a:lvl4pPr>
      <a:lvl5pPr marL="862013" indent="-179388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7296">
          <p15:clr>
            <a:srgbClr val="F26B43"/>
          </p15:clr>
        </p15:guide>
        <p15:guide id="4" pos="384">
          <p15:clr>
            <a:srgbClr val="F26B43"/>
          </p15:clr>
        </p15:guide>
        <p15:guide id="5" orient="horz" pos="3888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5CCACCF9-493A-7D52-9BEF-2A91C3FEA5B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3"/>
            </p:custDataLst>
            <p:extLst>
              <p:ext uri="{D42A27DB-BD31-4B8C-83A1-F6EECF244321}">
                <p14:modId xmlns:p14="http://schemas.microsoft.com/office/powerpoint/2010/main" val="4611735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4" imgW="592" imgH="595" progId="TCLayout.ActiveDocument.1">
                  <p:embed/>
                </p:oleObj>
              </mc:Choice>
              <mc:Fallback>
                <p:oleObj name="think-cell Slide" r:id="rId14" imgW="592" imgH="595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5CCACCF9-493A-7D52-9BEF-2A91C3FEA5B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F2C32A1-E196-88AD-C78C-5D60242260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888B1BF-502F-DC07-3934-CF74B8C0FD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91E955-8D1B-9DBB-01FB-D1307F74529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304423-D8D8-4C4E-9F97-045EE1F73ABD}" type="datetimeFigureOut">
              <a:rPr lang="en-US" smtClean="0"/>
              <a:t>6/10/25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4AE24C-969F-23CF-D719-68A235D45CA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99C045-5377-23E7-E2B8-1E6386335E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382AE94-9BB3-474A-BCFD-A514515982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52550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  <p:sldLayoutId id="2147483802" r:id="rId8"/>
    <p:sldLayoutId id="2147483803" r:id="rId9"/>
    <p:sldLayoutId id="2147483804" r:id="rId10"/>
    <p:sldLayoutId id="214748380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B38E2F1A-B34E-D69C-A57E-330971B0407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7"/>
            </p:custDataLst>
            <p:extLst>
              <p:ext uri="{D42A27DB-BD31-4B8C-83A1-F6EECF244321}">
                <p14:modId xmlns:p14="http://schemas.microsoft.com/office/powerpoint/2010/main" val="21831094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8" imgW="410" imgH="409" progId="TCLayout.ActiveDocument.1">
                  <p:embed/>
                </p:oleObj>
              </mc:Choice>
              <mc:Fallback>
                <p:oleObj name="think-cell Slide" r:id="rId28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B38E2F1A-B34E-D69C-A57E-330971B040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89C0743-AA73-0840-B62D-0DD1135607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7589"/>
            <a:ext cx="10962290" cy="767853"/>
          </a:xfrm>
          <a:prstGeom prst="rect">
            <a:avLst/>
          </a:prstGeom>
        </p:spPr>
        <p:txBody>
          <a:bodyPr vert="horz" lIns="91440" tIns="0" rIns="91440" bIns="0" rtlCol="0" anchor="b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B93CF6-2309-4345-AA1D-B104C260F8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08083"/>
            <a:ext cx="10962290" cy="45641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28CDE71-B946-DC7D-EEDB-2B57293F9294}"/>
              </a:ext>
            </a:extLst>
          </p:cNvPr>
          <p:cNvCxnSpPr>
            <a:cxnSpLocks/>
          </p:cNvCxnSpPr>
          <p:nvPr userDrawn="1"/>
        </p:nvCxnSpPr>
        <p:spPr>
          <a:xfrm>
            <a:off x="576393" y="-1905"/>
            <a:ext cx="0" cy="846841"/>
          </a:xfrm>
          <a:prstGeom prst="line">
            <a:avLst/>
          </a:prstGeom>
          <a:ln w="635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25AB39C8-5319-0E6E-2410-4700706DC186}"/>
              </a:ext>
            </a:extLst>
          </p:cNvPr>
          <p:cNvSpPr txBox="1"/>
          <p:nvPr userDrawn="1"/>
        </p:nvSpPr>
        <p:spPr>
          <a:xfrm>
            <a:off x="11267590" y="6447560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33" name="Picture 32" descr="Logo&#10;&#10;Description automatically generated">
            <a:extLst>
              <a:ext uri="{FF2B5EF4-FFF2-40B4-BE49-F238E27FC236}">
                <a16:creationId xmlns:a16="http://schemas.microsoft.com/office/drawing/2014/main" id="{413FB830-EF07-2827-2E9A-C62AEEB66DF9}"/>
              </a:ext>
            </a:extLst>
          </p:cNvPr>
          <p:cNvPicPr>
            <a:picLocks noChangeAspect="1"/>
          </p:cNvPicPr>
          <p:nvPr userDrawn="1"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E893C4-3B90-E1F1-32DC-B0057DB39E5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526308" y="6349636"/>
            <a:ext cx="63984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i="1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</p:spTree>
    <p:extLst>
      <p:ext uri="{BB962C8B-B14F-4D97-AF65-F5344CB8AC3E}">
        <p14:creationId xmlns:p14="http://schemas.microsoft.com/office/powerpoint/2010/main" val="13097146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7" r:id="rId1"/>
    <p:sldLayoutId id="2147483808" r:id="rId2"/>
    <p:sldLayoutId id="2147483809" r:id="rId3"/>
    <p:sldLayoutId id="2147483810" r:id="rId4"/>
    <p:sldLayoutId id="2147483811" r:id="rId5"/>
    <p:sldLayoutId id="2147483812" r:id="rId6"/>
    <p:sldLayoutId id="2147483813" r:id="rId7"/>
    <p:sldLayoutId id="2147483814" r:id="rId8"/>
    <p:sldLayoutId id="2147483815" r:id="rId9"/>
    <p:sldLayoutId id="2147483816" r:id="rId10"/>
    <p:sldLayoutId id="2147483817" r:id="rId11"/>
    <p:sldLayoutId id="2147483818" r:id="rId12"/>
    <p:sldLayoutId id="2147483819" r:id="rId13"/>
    <p:sldLayoutId id="2147483820" r:id="rId14"/>
    <p:sldLayoutId id="2147483821" r:id="rId15"/>
    <p:sldLayoutId id="2147483822" r:id="rId16"/>
    <p:sldLayoutId id="2147483823" r:id="rId17"/>
    <p:sldLayoutId id="2147483824" r:id="rId18"/>
    <p:sldLayoutId id="2147483825" r:id="rId19"/>
    <p:sldLayoutId id="2147483826" r:id="rId20"/>
    <p:sldLayoutId id="2147483827" r:id="rId21"/>
    <p:sldLayoutId id="2147483828" r:id="rId22"/>
    <p:sldLayoutId id="2147483829" r:id="rId23"/>
    <p:sldLayoutId id="2147483830" r:id="rId24"/>
    <p:sldLayoutId id="2147483831" r:id="rId2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231775" indent="-23177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461963" indent="-230188" algn="l" defTabSz="914400" rtl="0" eaLnBrk="1" latinLnBrk="0" hangingPunct="1">
        <a:lnSpc>
          <a:spcPct val="90000"/>
        </a:lnSpc>
        <a:spcBef>
          <a:spcPts val="500"/>
        </a:spcBef>
        <a:buFont typeface="Courier New" panose="02070309020205020404" pitchFamily="49" charset="0"/>
        <a:buChar char="o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682625" indent="-220663" algn="l" defTabSz="914400" rtl="0" eaLnBrk="1" latinLnBrk="0" hangingPunct="1">
        <a:lnSpc>
          <a:spcPct val="90000"/>
        </a:lnSpc>
        <a:spcBef>
          <a:spcPts val="500"/>
        </a:spcBef>
        <a:buFont typeface="Avenir Next LT Pro" panose="020B0504020202020204" pitchFamily="34" charset="0"/>
        <a:buChar char="−"/>
        <a:defRPr sz="1100" kern="1200">
          <a:solidFill>
            <a:schemeClr val="tx1"/>
          </a:solidFill>
          <a:latin typeface="+mn-lt"/>
          <a:ea typeface="+mn-ea"/>
          <a:cs typeface="+mn-cs"/>
        </a:defRPr>
      </a:lvl4pPr>
      <a:lvl5pPr marL="862013" indent="-179388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7296">
          <p15:clr>
            <a:srgbClr val="F26B43"/>
          </p15:clr>
        </p15:guide>
        <p15:guide id="4" pos="384">
          <p15:clr>
            <a:srgbClr val="F26B43"/>
          </p15:clr>
        </p15:guide>
        <p15:guide id="5" orient="horz" pos="3888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B38E2F1A-B34E-D69C-A57E-330971B0407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31"/>
            </p:custDataLst>
            <p:extLst>
              <p:ext uri="{D42A27DB-BD31-4B8C-83A1-F6EECF244321}">
                <p14:modId xmlns:p14="http://schemas.microsoft.com/office/powerpoint/2010/main" val="7030648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2" imgW="410" imgH="409" progId="TCLayout.ActiveDocument.1">
                  <p:embed/>
                </p:oleObj>
              </mc:Choice>
              <mc:Fallback>
                <p:oleObj name="think-cell Slide" r:id="rId32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B38E2F1A-B34E-D69C-A57E-330971B040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89C0743-AA73-0840-B62D-0DD1135607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7589"/>
            <a:ext cx="10962290" cy="767853"/>
          </a:xfrm>
          <a:prstGeom prst="rect">
            <a:avLst/>
          </a:prstGeom>
        </p:spPr>
        <p:txBody>
          <a:bodyPr vert="horz" lIns="91440" tIns="0" rIns="91440" bIns="0" rtlCol="0" anchor="b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B93CF6-2309-4345-AA1D-B104C260F8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08083"/>
            <a:ext cx="10962290" cy="45641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28CDE71-B946-DC7D-EEDB-2B57293F9294}"/>
              </a:ext>
            </a:extLst>
          </p:cNvPr>
          <p:cNvCxnSpPr>
            <a:cxnSpLocks/>
          </p:cNvCxnSpPr>
          <p:nvPr userDrawn="1"/>
        </p:nvCxnSpPr>
        <p:spPr>
          <a:xfrm>
            <a:off x="576393" y="-1905"/>
            <a:ext cx="0" cy="846841"/>
          </a:xfrm>
          <a:prstGeom prst="line">
            <a:avLst/>
          </a:prstGeom>
          <a:ln w="635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25AB39C8-5319-0E6E-2410-4700706DC186}"/>
              </a:ext>
            </a:extLst>
          </p:cNvPr>
          <p:cNvSpPr txBox="1"/>
          <p:nvPr userDrawn="1"/>
        </p:nvSpPr>
        <p:spPr>
          <a:xfrm>
            <a:off x="11267590" y="6447560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pPr algn="r"/>
              <a:t>‹#›</a:t>
            </a:fld>
            <a:endParaRPr lang="en-US" sz="1100">
              <a:solidFill>
                <a:schemeClr val="tx1"/>
              </a:solidFill>
              <a:latin typeface="Avenir Next LT Pro" panose="020B0504020202020204" pitchFamily="34" charset="0"/>
              <a:sym typeface="Avenir Next LT Pro" panose="020B0504020202020204" pitchFamily="34" charset="0"/>
            </a:endParaRPr>
          </a:p>
        </p:txBody>
      </p:sp>
      <p:pic>
        <p:nvPicPr>
          <p:cNvPr id="33" name="Picture 32" descr="Logo&#10;&#10;Description automatically generated">
            <a:extLst>
              <a:ext uri="{FF2B5EF4-FFF2-40B4-BE49-F238E27FC236}">
                <a16:creationId xmlns:a16="http://schemas.microsoft.com/office/drawing/2014/main" id="{413FB830-EF07-2827-2E9A-C62AEEB66DF9}"/>
              </a:ext>
            </a:extLst>
          </p:cNvPr>
          <p:cNvPicPr>
            <a:picLocks noChangeAspect="1"/>
          </p:cNvPicPr>
          <p:nvPr userDrawn="1"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E893C4-3B90-E1F1-32DC-B0057DB39E5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526308" y="6349636"/>
            <a:ext cx="63984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i="1">
                <a:solidFill>
                  <a:schemeClr val="tx1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2F644A6-12F2-3B17-6083-EE09484EBFF5}"/>
              </a:ext>
            </a:extLst>
          </p:cNvPr>
          <p:cNvSpPr txBox="1"/>
          <p:nvPr userDrawn="1"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  <a:latin typeface="Avenir Next LT Pro" panose="020B0504020202020204" pitchFamily="34" charset="0"/>
                <a:sym typeface="Avenir Next LT Pro" panose="020B0504020202020204" pitchFamily="34" charset="0"/>
              </a:rPr>
              <a:t>Includes content supplied by Sales Benchmark Index; Copyright © Sales Benchmark Index, 2022</a:t>
            </a:r>
          </a:p>
        </p:txBody>
      </p:sp>
    </p:spTree>
    <p:extLst>
      <p:ext uri="{BB962C8B-B14F-4D97-AF65-F5344CB8AC3E}">
        <p14:creationId xmlns:p14="http://schemas.microsoft.com/office/powerpoint/2010/main" val="9152638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3" r:id="rId1"/>
    <p:sldLayoutId id="2147483834" r:id="rId2"/>
    <p:sldLayoutId id="2147483835" r:id="rId3"/>
    <p:sldLayoutId id="2147483836" r:id="rId4"/>
    <p:sldLayoutId id="2147483837" r:id="rId5"/>
    <p:sldLayoutId id="2147483838" r:id="rId6"/>
    <p:sldLayoutId id="2147483839" r:id="rId7"/>
    <p:sldLayoutId id="2147483840" r:id="rId8"/>
    <p:sldLayoutId id="2147483841" r:id="rId9"/>
    <p:sldLayoutId id="2147483842" r:id="rId10"/>
    <p:sldLayoutId id="2147483843" r:id="rId11"/>
    <p:sldLayoutId id="2147483844" r:id="rId12"/>
    <p:sldLayoutId id="2147483845" r:id="rId13"/>
    <p:sldLayoutId id="2147483846" r:id="rId14"/>
    <p:sldLayoutId id="2147483847" r:id="rId15"/>
    <p:sldLayoutId id="2147483848" r:id="rId16"/>
    <p:sldLayoutId id="2147483849" r:id="rId17"/>
    <p:sldLayoutId id="2147483850" r:id="rId18"/>
    <p:sldLayoutId id="2147483851" r:id="rId19"/>
    <p:sldLayoutId id="2147483852" r:id="rId20"/>
    <p:sldLayoutId id="2147483853" r:id="rId21"/>
    <p:sldLayoutId id="2147483854" r:id="rId22"/>
    <p:sldLayoutId id="2147483855" r:id="rId23"/>
    <p:sldLayoutId id="2147483856" r:id="rId24"/>
    <p:sldLayoutId id="2147483857" r:id="rId25"/>
    <p:sldLayoutId id="2147483858" r:id="rId26"/>
    <p:sldLayoutId id="2147483859" r:id="rId27"/>
    <p:sldLayoutId id="2147483860" r:id="rId28"/>
    <p:sldLayoutId id="2147483861" r:id="rId29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1"/>
          </a:solidFill>
          <a:latin typeface="Avenir Next LT Pro" panose="020B0504020202020204" pitchFamily="34" charset="0"/>
          <a:ea typeface="+mj-ea"/>
          <a:cs typeface="+mj-cs"/>
          <a:sym typeface="Avenir Next LT Pro" panose="020B05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Avenir Next LT Pro" panose="020B0504020202020204" pitchFamily="34" charset="0"/>
          <a:ea typeface="+mn-ea"/>
          <a:cs typeface="+mn-cs"/>
          <a:sym typeface="Avenir Next LT Pro" panose="020B0504020202020204" pitchFamily="34" charset="0"/>
        </a:defRPr>
      </a:lvl1pPr>
      <a:lvl2pPr marL="231775" indent="-23177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venir Next LT Pro" panose="020B0504020202020204" pitchFamily="34" charset="0"/>
          <a:ea typeface="+mn-ea"/>
          <a:cs typeface="+mn-cs"/>
          <a:sym typeface="Avenir Next LT Pro" panose="020B0504020202020204" pitchFamily="34" charset="0"/>
        </a:defRPr>
      </a:lvl2pPr>
      <a:lvl3pPr marL="461963" indent="-230188" algn="l" defTabSz="914400" rtl="0" eaLnBrk="1" latinLnBrk="0" hangingPunct="1">
        <a:lnSpc>
          <a:spcPct val="90000"/>
        </a:lnSpc>
        <a:spcBef>
          <a:spcPts val="500"/>
        </a:spcBef>
        <a:buFont typeface="Courier New" panose="02070309020205020404" pitchFamily="49" charset="0"/>
        <a:buChar char="o"/>
        <a:defRPr sz="1200" kern="1200">
          <a:solidFill>
            <a:schemeClr val="tx1"/>
          </a:solidFill>
          <a:latin typeface="Avenir Next LT Pro" panose="020B0504020202020204" pitchFamily="34" charset="0"/>
          <a:ea typeface="+mn-ea"/>
          <a:cs typeface="+mn-cs"/>
          <a:sym typeface="Avenir Next LT Pro" panose="020B0504020202020204" pitchFamily="34" charset="0"/>
        </a:defRPr>
      </a:lvl3pPr>
      <a:lvl4pPr marL="682625" indent="-220663" algn="l" defTabSz="914400" rtl="0" eaLnBrk="1" latinLnBrk="0" hangingPunct="1">
        <a:lnSpc>
          <a:spcPct val="90000"/>
        </a:lnSpc>
        <a:spcBef>
          <a:spcPts val="500"/>
        </a:spcBef>
        <a:buFont typeface="Avenir Next LT Pro" panose="020B0504020202020204" pitchFamily="34" charset="0"/>
        <a:buChar char="−"/>
        <a:defRPr sz="1100" kern="1200">
          <a:solidFill>
            <a:schemeClr val="tx1"/>
          </a:solidFill>
          <a:latin typeface="Avenir Next LT Pro" panose="020B0504020202020204" pitchFamily="34" charset="0"/>
          <a:ea typeface="+mn-ea"/>
          <a:cs typeface="+mn-cs"/>
          <a:sym typeface="Avenir Next LT Pro" panose="020B0504020202020204" pitchFamily="34" charset="0"/>
        </a:defRPr>
      </a:lvl4pPr>
      <a:lvl5pPr marL="862013" indent="-179388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Avenir Next LT Pro" panose="020B0504020202020204" pitchFamily="34" charset="0"/>
          <a:ea typeface="+mn-ea"/>
          <a:cs typeface="+mn-cs"/>
          <a:sym typeface="Avenir Next LT Pro" panose="020B05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7296">
          <p15:clr>
            <a:srgbClr val="F26B43"/>
          </p15:clr>
        </p15:guide>
        <p15:guide id="4" pos="384">
          <p15:clr>
            <a:srgbClr val="F26B43"/>
          </p15:clr>
        </p15:guide>
        <p15:guide id="5" orient="horz" pos="3888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B38E2F1A-B34E-D69C-A57E-330971B04075}"/>
              </a:ext>
            </a:extLst>
          </p:cNvPr>
          <p:cNvGraphicFramePr>
            <a:graphicFrameLocks noChangeAspect="1"/>
          </p:cNvGraphicFramePr>
          <p:nvPr>
            <p:custDataLst>
              <p:tags r:id="rId27"/>
            </p:custDataLst>
            <p:extLst>
              <p:ext uri="{D42A27DB-BD31-4B8C-83A1-F6EECF244321}">
                <p14:modId xmlns:p14="http://schemas.microsoft.com/office/powerpoint/2010/main" val="21831094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8" imgW="410" imgH="409" progId="TCLayout.ActiveDocument.1">
                  <p:embed/>
                </p:oleObj>
              </mc:Choice>
              <mc:Fallback>
                <p:oleObj name="think-cell Slide" r:id="rId28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B38E2F1A-B34E-D69C-A57E-330971B040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89C0743-AA73-0840-B62D-0DD1135607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7589"/>
            <a:ext cx="10962290" cy="767853"/>
          </a:xfrm>
          <a:prstGeom prst="rect">
            <a:avLst/>
          </a:prstGeom>
        </p:spPr>
        <p:txBody>
          <a:bodyPr vert="horz" lIns="91440" tIns="0" rIns="91440" bIns="0" rtlCol="0" anchor="b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B93CF6-2309-4345-AA1D-B104C260F8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08083"/>
            <a:ext cx="10962290" cy="45641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28CDE71-B946-DC7D-EEDB-2B57293F9294}"/>
              </a:ext>
            </a:extLst>
          </p:cNvPr>
          <p:cNvCxnSpPr>
            <a:cxnSpLocks/>
          </p:cNvCxnSpPr>
          <p:nvPr/>
        </p:nvCxnSpPr>
        <p:spPr>
          <a:xfrm>
            <a:off x="576393" y="-1905"/>
            <a:ext cx="0" cy="846841"/>
          </a:xfrm>
          <a:prstGeom prst="line">
            <a:avLst/>
          </a:prstGeom>
          <a:ln w="635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25AB39C8-5319-0E6E-2410-4700706DC186}"/>
              </a:ext>
            </a:extLst>
          </p:cNvPr>
          <p:cNvSpPr txBox="1"/>
          <p:nvPr/>
        </p:nvSpPr>
        <p:spPr>
          <a:xfrm>
            <a:off x="11267590" y="6447560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33" name="Picture 32" descr="Logo&#10;&#10;Description automatically generated">
            <a:extLst>
              <a:ext uri="{FF2B5EF4-FFF2-40B4-BE49-F238E27FC236}">
                <a16:creationId xmlns:a16="http://schemas.microsoft.com/office/drawing/2014/main" id="{413FB830-EF07-2827-2E9A-C62AEEB66DF9}"/>
              </a:ext>
            </a:extLst>
          </p:cNvPr>
          <p:cNvPicPr>
            <a:picLocks noChangeAspect="1"/>
          </p:cNvPicPr>
          <p:nvPr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E893C4-3B90-E1F1-32DC-B0057DB39E5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526308" y="6349636"/>
            <a:ext cx="63984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i="1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2F644A6-12F2-3B17-6083-EE09484EBFF5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2024</a:t>
            </a:r>
          </a:p>
        </p:txBody>
      </p:sp>
    </p:spTree>
    <p:extLst>
      <p:ext uri="{BB962C8B-B14F-4D97-AF65-F5344CB8AC3E}">
        <p14:creationId xmlns:p14="http://schemas.microsoft.com/office/powerpoint/2010/main" val="22635882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3" r:id="rId1"/>
    <p:sldLayoutId id="2147483864" r:id="rId2"/>
    <p:sldLayoutId id="2147483865" r:id="rId3"/>
    <p:sldLayoutId id="2147483866" r:id="rId4"/>
    <p:sldLayoutId id="2147483867" r:id="rId5"/>
    <p:sldLayoutId id="2147483868" r:id="rId6"/>
    <p:sldLayoutId id="2147483869" r:id="rId7"/>
    <p:sldLayoutId id="2147483870" r:id="rId8"/>
    <p:sldLayoutId id="2147483871" r:id="rId9"/>
    <p:sldLayoutId id="2147483872" r:id="rId10"/>
    <p:sldLayoutId id="2147483873" r:id="rId11"/>
    <p:sldLayoutId id="2147483874" r:id="rId12"/>
    <p:sldLayoutId id="2147483875" r:id="rId13"/>
    <p:sldLayoutId id="2147483876" r:id="rId14"/>
    <p:sldLayoutId id="2147483877" r:id="rId15"/>
    <p:sldLayoutId id="2147483878" r:id="rId16"/>
    <p:sldLayoutId id="2147483879" r:id="rId17"/>
    <p:sldLayoutId id="2147483880" r:id="rId18"/>
    <p:sldLayoutId id="2147483881" r:id="rId19"/>
    <p:sldLayoutId id="2147483882" r:id="rId20"/>
    <p:sldLayoutId id="2147483883" r:id="rId21"/>
    <p:sldLayoutId id="2147483884" r:id="rId22"/>
    <p:sldLayoutId id="2147483885" r:id="rId23"/>
    <p:sldLayoutId id="2147483886" r:id="rId24"/>
    <p:sldLayoutId id="2147483887" r:id="rId2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231775" indent="-23177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461963" indent="-230188" algn="l" defTabSz="914400" rtl="0" eaLnBrk="1" latinLnBrk="0" hangingPunct="1">
        <a:lnSpc>
          <a:spcPct val="90000"/>
        </a:lnSpc>
        <a:spcBef>
          <a:spcPts val="500"/>
        </a:spcBef>
        <a:buFont typeface="Courier New" panose="02070309020205020404" pitchFamily="49" charset="0"/>
        <a:buChar char="o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682625" indent="-220663" algn="l" defTabSz="914400" rtl="0" eaLnBrk="1" latinLnBrk="0" hangingPunct="1">
        <a:lnSpc>
          <a:spcPct val="90000"/>
        </a:lnSpc>
        <a:spcBef>
          <a:spcPts val="500"/>
        </a:spcBef>
        <a:buFont typeface="Avenir Next LT Pro" panose="020B0504020202020204" pitchFamily="34" charset="0"/>
        <a:buChar char="−"/>
        <a:defRPr sz="1100" kern="1200">
          <a:solidFill>
            <a:schemeClr val="tx1"/>
          </a:solidFill>
          <a:latin typeface="+mn-lt"/>
          <a:ea typeface="+mn-ea"/>
          <a:cs typeface="+mn-cs"/>
        </a:defRPr>
      </a:lvl4pPr>
      <a:lvl5pPr marL="862013" indent="-179388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7296">
          <p15:clr>
            <a:srgbClr val="F26B43"/>
          </p15:clr>
        </p15:guide>
        <p15:guide id="4" pos="384">
          <p15:clr>
            <a:srgbClr val="F26B43"/>
          </p15:clr>
        </p15:guide>
        <p15:guide id="5" orient="horz" pos="3888">
          <p15:clr>
            <a:srgbClr val="F26B43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B38E2F1A-B34E-D69C-A57E-330971B04075}"/>
              </a:ext>
            </a:extLst>
          </p:cNvPr>
          <p:cNvGraphicFramePr>
            <a:graphicFrameLocks noChangeAspect="1"/>
          </p:cNvGraphicFramePr>
          <p:nvPr>
            <p:custDataLst>
              <p:tags r:id="rId29"/>
            </p:custDataLst>
            <p:extLst>
              <p:ext uri="{D42A27DB-BD31-4B8C-83A1-F6EECF244321}">
                <p14:modId xmlns:p14="http://schemas.microsoft.com/office/powerpoint/2010/main" val="21831094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0" imgW="410" imgH="409" progId="TCLayout.ActiveDocument.1">
                  <p:embed/>
                </p:oleObj>
              </mc:Choice>
              <mc:Fallback>
                <p:oleObj name="think-cell Slide" r:id="rId30" imgW="410" imgH="409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B38E2F1A-B34E-D69C-A57E-330971B040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89C0743-AA73-0840-B62D-0DD1135607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7589"/>
            <a:ext cx="10962290" cy="767853"/>
          </a:xfrm>
          <a:prstGeom prst="rect">
            <a:avLst/>
          </a:prstGeom>
        </p:spPr>
        <p:txBody>
          <a:bodyPr vert="horz" lIns="91440" tIns="0" rIns="91440" bIns="0" rtlCol="0" anchor="b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B93CF6-2309-4345-AA1D-B104C260F8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08083"/>
            <a:ext cx="10962290" cy="45641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28CDE71-B946-DC7D-EEDB-2B57293F9294}"/>
              </a:ext>
            </a:extLst>
          </p:cNvPr>
          <p:cNvCxnSpPr>
            <a:cxnSpLocks/>
          </p:cNvCxnSpPr>
          <p:nvPr/>
        </p:nvCxnSpPr>
        <p:spPr>
          <a:xfrm>
            <a:off x="576393" y="-1905"/>
            <a:ext cx="0" cy="846841"/>
          </a:xfrm>
          <a:prstGeom prst="line">
            <a:avLst/>
          </a:prstGeom>
          <a:ln w="635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25AB39C8-5319-0E6E-2410-4700706DC186}"/>
              </a:ext>
            </a:extLst>
          </p:cNvPr>
          <p:cNvSpPr txBox="1"/>
          <p:nvPr/>
        </p:nvSpPr>
        <p:spPr>
          <a:xfrm>
            <a:off x="11267590" y="6447560"/>
            <a:ext cx="304300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fld id="{DA4F3246-57E6-4D23-B4C0-B33CEEC38083}" type="slidenum">
              <a:rPr lang="en-US" sz="1100" smtClean="0">
                <a:solidFill>
                  <a:schemeClr val="tx1"/>
                </a:solidFill>
              </a:rPr>
              <a:pPr algn="r"/>
              <a:t>‹#›</a:t>
            </a:fld>
            <a:endParaRPr lang="en-US" sz="1100">
              <a:solidFill>
                <a:schemeClr val="tx1"/>
              </a:solidFill>
            </a:endParaRPr>
          </a:p>
        </p:txBody>
      </p:sp>
      <p:pic>
        <p:nvPicPr>
          <p:cNvPr id="33" name="Picture 32" descr="Logo&#10;&#10;Description automatically generated">
            <a:extLst>
              <a:ext uri="{FF2B5EF4-FFF2-40B4-BE49-F238E27FC236}">
                <a16:creationId xmlns:a16="http://schemas.microsoft.com/office/drawing/2014/main" id="{413FB830-EF07-2827-2E9A-C62AEEB66DF9}"/>
              </a:ext>
            </a:extLst>
          </p:cNvPr>
          <p:cNvPicPr>
            <a:picLocks noChangeAspect="1"/>
          </p:cNvPicPr>
          <p:nvPr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110" y="6400942"/>
            <a:ext cx="620111" cy="262514"/>
          </a:xfrm>
          <a:prstGeom prst="rect">
            <a:avLst/>
          </a:prstGeom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E893C4-3B90-E1F1-32DC-B0057DB39E5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526308" y="6349636"/>
            <a:ext cx="63984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 i="1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Source:</a:t>
            </a:r>
          </a:p>
          <a:p>
            <a:r>
              <a:rPr lang="en-US"/>
              <a:t>Notes: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2F644A6-12F2-3B17-6083-EE09484EBFF5}"/>
              </a:ext>
            </a:extLst>
          </p:cNvPr>
          <p:cNvSpPr txBox="1"/>
          <p:nvPr/>
        </p:nvSpPr>
        <p:spPr>
          <a:xfrm>
            <a:off x="6856733" y="6697300"/>
            <a:ext cx="471515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600">
                <a:solidFill>
                  <a:srgbClr val="A0A0A0"/>
                </a:solidFill>
              </a:rPr>
              <a:t>Includes content supplied by Sales Benchmark Index; Copyright © Sales Benchmark Index, 2023</a:t>
            </a:r>
          </a:p>
        </p:txBody>
      </p:sp>
    </p:spTree>
    <p:extLst>
      <p:ext uri="{BB962C8B-B14F-4D97-AF65-F5344CB8AC3E}">
        <p14:creationId xmlns:p14="http://schemas.microsoft.com/office/powerpoint/2010/main" val="5690001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  <p:sldLayoutId id="2147483900" r:id="rId12"/>
    <p:sldLayoutId id="2147483901" r:id="rId13"/>
    <p:sldLayoutId id="2147483902" r:id="rId14"/>
    <p:sldLayoutId id="2147483903" r:id="rId15"/>
    <p:sldLayoutId id="2147483904" r:id="rId16"/>
    <p:sldLayoutId id="2147483905" r:id="rId17"/>
    <p:sldLayoutId id="2147483906" r:id="rId18"/>
    <p:sldLayoutId id="2147483907" r:id="rId19"/>
    <p:sldLayoutId id="2147483908" r:id="rId20"/>
    <p:sldLayoutId id="2147483909" r:id="rId21"/>
    <p:sldLayoutId id="2147483910" r:id="rId22"/>
    <p:sldLayoutId id="2147483911" r:id="rId23"/>
    <p:sldLayoutId id="2147483912" r:id="rId24"/>
    <p:sldLayoutId id="2147483913" r:id="rId25"/>
    <p:sldLayoutId id="2147483914" r:id="rId26"/>
    <p:sldLayoutId id="2147483915" r:id="rId27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231775" indent="-23177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461963" indent="-230188" algn="l" defTabSz="914400" rtl="0" eaLnBrk="1" latinLnBrk="0" hangingPunct="1">
        <a:lnSpc>
          <a:spcPct val="90000"/>
        </a:lnSpc>
        <a:spcBef>
          <a:spcPts val="500"/>
        </a:spcBef>
        <a:buFont typeface="Courier New" panose="02070309020205020404" pitchFamily="49" charset="0"/>
        <a:buChar char="o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682625" indent="-220663" algn="l" defTabSz="914400" rtl="0" eaLnBrk="1" latinLnBrk="0" hangingPunct="1">
        <a:lnSpc>
          <a:spcPct val="90000"/>
        </a:lnSpc>
        <a:spcBef>
          <a:spcPts val="500"/>
        </a:spcBef>
        <a:buFont typeface="Avenir Next LT Pro" panose="020B0504020202020204" pitchFamily="34" charset="0"/>
        <a:buChar char="−"/>
        <a:defRPr sz="1100" kern="1200">
          <a:solidFill>
            <a:schemeClr val="tx1"/>
          </a:solidFill>
          <a:latin typeface="+mn-lt"/>
          <a:ea typeface="+mn-ea"/>
          <a:cs typeface="+mn-cs"/>
        </a:defRPr>
      </a:lvl4pPr>
      <a:lvl5pPr marL="862013" indent="-179388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7296">
          <p15:clr>
            <a:srgbClr val="F26B43"/>
          </p15:clr>
        </p15:guide>
        <p15:guide id="4" pos="384">
          <p15:clr>
            <a:srgbClr val="F26B43"/>
          </p15:clr>
        </p15:guide>
        <p15:guide id="5" orient="horz" pos="3888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7.bin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218.xml"/><Relationship Id="rId5" Type="http://schemas.openxmlformats.org/officeDocument/2006/relationships/hyperlink" Target="https://pro.sbigrowth.com/ga/understanding-the-spectrum-of-ai-capabilities-for-gtm" TargetMode="External"/><Relationship Id="rId4" Type="http://schemas.openxmlformats.org/officeDocument/2006/relationships/image" Target="../media/image15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7202170F-8993-5791-B835-5849156E61C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848392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592" imgH="595" progId="TCLayout.ActiveDocument.1">
                  <p:embed/>
                </p:oleObj>
              </mc:Choice>
              <mc:Fallback>
                <p:oleObj name="think-cell Slide" r:id="rId3" imgW="592" imgH="595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7202170F-8993-5791-B835-5849156E61C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9A3B3342-0320-D1AE-7ACE-25B0168B0C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7589"/>
            <a:ext cx="11332464" cy="767853"/>
          </a:xfrm>
        </p:spPr>
        <p:txBody>
          <a:bodyPr vert="horz">
            <a:normAutofit/>
          </a:bodyPr>
          <a:lstStyle/>
          <a:p>
            <a:r>
              <a:rPr lang="en-US" dirty="0"/>
              <a:t>Maturity model for artificial intelligence in go-to-market</a:t>
            </a:r>
          </a:p>
        </p:txBody>
      </p:sp>
      <p:graphicFrame>
        <p:nvGraphicFramePr>
          <p:cNvPr id="4" name="Table 41">
            <a:extLst>
              <a:ext uri="{FF2B5EF4-FFF2-40B4-BE49-F238E27FC236}">
                <a16:creationId xmlns:a16="http://schemas.microsoft.com/office/drawing/2014/main" id="{263A33C0-158F-9870-E167-1A2E4FE38B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70613"/>
              </p:ext>
            </p:extLst>
          </p:nvPr>
        </p:nvGraphicFramePr>
        <p:xfrm>
          <a:off x="256032" y="1071679"/>
          <a:ext cx="11686033" cy="48021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1368">
                  <a:extLst>
                    <a:ext uri="{9D8B030D-6E8A-4147-A177-3AD203B41FA5}">
                      <a16:colId xmlns:a16="http://schemas.microsoft.com/office/drawing/2014/main" val="3493809582"/>
                    </a:ext>
                  </a:extLst>
                </a:gridCol>
                <a:gridCol w="1976933">
                  <a:extLst>
                    <a:ext uri="{9D8B030D-6E8A-4147-A177-3AD203B41FA5}">
                      <a16:colId xmlns:a16="http://schemas.microsoft.com/office/drawing/2014/main" val="1051176153"/>
                    </a:ext>
                  </a:extLst>
                </a:gridCol>
                <a:gridCol w="1976933">
                  <a:extLst>
                    <a:ext uri="{9D8B030D-6E8A-4147-A177-3AD203B41FA5}">
                      <a16:colId xmlns:a16="http://schemas.microsoft.com/office/drawing/2014/main" val="2983582135"/>
                    </a:ext>
                  </a:extLst>
                </a:gridCol>
                <a:gridCol w="2026310">
                  <a:extLst>
                    <a:ext uri="{9D8B030D-6E8A-4147-A177-3AD203B41FA5}">
                      <a16:colId xmlns:a16="http://schemas.microsoft.com/office/drawing/2014/main" val="4087117445"/>
                    </a:ext>
                  </a:extLst>
                </a:gridCol>
                <a:gridCol w="1927556">
                  <a:extLst>
                    <a:ext uri="{9D8B030D-6E8A-4147-A177-3AD203B41FA5}">
                      <a16:colId xmlns:a16="http://schemas.microsoft.com/office/drawing/2014/main" val="2979380357"/>
                    </a:ext>
                  </a:extLst>
                </a:gridCol>
                <a:gridCol w="1976933">
                  <a:extLst>
                    <a:ext uri="{9D8B030D-6E8A-4147-A177-3AD203B41FA5}">
                      <a16:colId xmlns:a16="http://schemas.microsoft.com/office/drawing/2014/main" val="402270391"/>
                    </a:ext>
                  </a:extLst>
                </a:gridCol>
              </a:tblGrid>
              <a:tr h="349505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u="none">
                          <a:solidFill>
                            <a:schemeClr val="tx1"/>
                          </a:solidFill>
                        </a:rPr>
                        <a:t>1. Undefined</a:t>
                      </a: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u="none">
                          <a:solidFill>
                            <a:schemeClr val="tx1"/>
                          </a:solidFill>
                        </a:rPr>
                        <a:t>2. Defined</a:t>
                      </a: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u="none">
                          <a:solidFill>
                            <a:schemeClr val="tx1"/>
                          </a:solidFill>
                        </a:rPr>
                        <a:t>3. Implemented</a:t>
                      </a: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u="none">
                          <a:solidFill>
                            <a:schemeClr val="tx1"/>
                          </a:solidFill>
                        </a:rPr>
                        <a:t>4. Managed</a:t>
                      </a: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u="none">
                          <a:solidFill>
                            <a:schemeClr val="tx1"/>
                          </a:solidFill>
                        </a:rPr>
                        <a:t>5. Predictable</a:t>
                      </a: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6003496"/>
                  </a:ext>
                </a:extLst>
              </a:tr>
              <a:tr h="651773">
                <a:tc>
                  <a:txBody>
                    <a:bodyPr/>
                    <a:lstStyle/>
                    <a:p>
                      <a:pPr marL="58738" indent="0" algn="l"/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Growth </a:t>
                      </a:r>
                    </a:p>
                    <a:p>
                      <a:pPr marL="58738" indent="0" algn="l"/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Strategy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71E31"/>
                          </a:solidFill>
                          <a:effectLst/>
                          <a:uLnTx/>
                          <a:uFillTx/>
                          <a:latin typeface="Avenir Next LT Pro"/>
                          <a:ea typeface="+mn-ea"/>
                          <a:cs typeface="+mn-cs"/>
                        </a:rPr>
                        <a:t>Has not identified use cases for growth functions nor created a roadmap for AI-driven growth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 b="1"/>
                        <a:t>Has initiated AI experiments in some growth-related activities but lacks a cohesive strategy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 b="1"/>
                        <a:t>Cross-functional collaboration on growth initiatives using AI; using AI in GTM is more than novelty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 b="1"/>
                        <a:t>Has employed AI to accelerate growth; KPIs show substantial AI value realization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 b="1"/>
                        <a:t>AI is central to GTM innovation, contributing to a competitive edge; AI is a key differentiator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0307981"/>
                  </a:ext>
                </a:extLst>
              </a:tr>
              <a:tr h="742697">
                <a:tc>
                  <a:txBody>
                    <a:bodyPr/>
                    <a:lstStyle/>
                    <a:p>
                      <a:pPr marL="227013" lvl="1" indent="0" algn="l"/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Customer Engagement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71E3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Has not created use case inventory for CS functions &amp; does not have a clear AI roadmap for utilization with customers.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Minimal AI usage in customer outreach, unclear how to scale; AI is mainly used only internally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Integrated AI across multiple CS motions; teams work to share insights &amp; coordinate efforts, blending human and AI output.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AI is central to understanding &amp; engaging customers, leading to personalized &amp; data-driven customer interactions. 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AI-driven customer engagement is a key differentiator, ensuring customer loyalty &amp; growth.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7471068"/>
                  </a:ext>
                </a:extLst>
              </a:tr>
              <a:tr h="651773">
                <a:tc>
                  <a:txBody>
                    <a:bodyPr/>
                    <a:lstStyle/>
                    <a:p>
                      <a:pPr marL="227013" lvl="1" indent="0" algn="l"/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Process &amp; Execution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71E31"/>
                          </a:solidFill>
                          <a:effectLst/>
                          <a:uLnTx/>
                          <a:uFillTx/>
                          <a:latin typeface="Avenir Next LT Pro"/>
                          <a:ea typeface="+mn-ea"/>
                          <a:cs typeface="+mn-cs"/>
                        </a:rPr>
                        <a:t>Has not examined current processes to determine suitability for AI enablement.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Initiated AI integration into some sales processes but lacks a cohesive strategy. Processes are not altered to leverage AI.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Some processes are changed to leverage AI efficiency &amp; redeploy effort. Team seeks ways to increase AI usage.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AI is strategically applied to streamline internal operations, reducing manual tasks &amp; improving efficiency.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AI drives profound internal transformation, reshaping the company's operations &amp; culture.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6000071"/>
                  </a:ext>
                </a:extLst>
              </a:tr>
              <a:tr h="742697">
                <a:tc>
                  <a:txBody>
                    <a:bodyPr/>
                    <a:lstStyle/>
                    <a:p>
                      <a:pPr marL="227013" lvl="1" indent="0" algn="l"/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Talent &amp; Enablement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71E3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Has not inventoried AI competency levels across the commercial team; no clear AI enablement strategy defined.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71E31"/>
                        </a:solidFill>
                        <a:effectLst/>
                        <a:uLnTx/>
                        <a:uFillTx/>
                        <a:latin typeface="Avenir Next LT Pro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Initiated AI integration into some training content without cohesive strategy. One-off AI utilization for document generation tasks.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Teams receive some training for an increasing number of AI products to use that are on company’s official tech stack.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Employees are proficient in using AI tools relevant to their roles, &amp; AI knowledge is integrated into job functions.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AI expertise is a core competency for all employees. AI is integral to decision-making at all levels.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4684107"/>
                  </a:ext>
                </a:extLst>
              </a:tr>
              <a:tr h="651773">
                <a:tc>
                  <a:txBody>
                    <a:bodyPr/>
                    <a:lstStyle/>
                    <a:p>
                      <a:pPr marL="227013" lvl="1" indent="0" algn="l"/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Data &amp; </a:t>
                      </a:r>
                    </a:p>
                    <a:p>
                      <a:pPr marL="227013" lvl="1" indent="0" algn="l"/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Technology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71E31"/>
                          </a:solidFill>
                          <a:effectLst/>
                          <a:uLnTx/>
                          <a:uFillTx/>
                          <a:latin typeface="Avenir Next LT Pro"/>
                          <a:ea typeface="+mn-ea"/>
                          <a:cs typeface="+mn-cs"/>
                        </a:rPr>
                        <a:t>Minimal AI placed on top of existing infrastructure with no changes to underlying data or technology.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Some data &amp; technology specifically for AI-enabled processes in place but are isolated from core IT.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Basic AI infrastructure is in place, &amp; teams collaborate to implement AI technologies.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Comprehensive AI infrastructure supports strategic AI applications, with a focus on data quality &amp; integration.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/>
                        <a:t>Cutting-edge AI technologies &amp; infrastructure are the backbone of the company’s data strategy.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886427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1913" lvl="1" indent="0" algn="l"/>
                      <a:endParaRPr lang="en-US" sz="2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71E31"/>
                        </a:solidFill>
                        <a:effectLst/>
                        <a:uLnTx/>
                        <a:uFillTx/>
                        <a:latin typeface="Avenir Next LT Pro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="1"/>
                    </a:p>
                  </a:txBody>
                  <a:tcPr anchor="ctr">
                    <a:lnL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="1"/>
                    </a:p>
                  </a:txBody>
                  <a:tcPr anchor="ctr">
                    <a:lnL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="1"/>
                    </a:p>
                  </a:txBody>
                  <a:tcPr anchor="ctr">
                    <a:lnL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="1"/>
                    </a:p>
                  </a:txBody>
                  <a:tcPr anchor="ctr">
                    <a:lnL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6731730"/>
                  </a:ext>
                </a:extLst>
              </a:tr>
              <a:tr h="873762">
                <a:tc>
                  <a:txBody>
                    <a:bodyPr/>
                    <a:lstStyle/>
                    <a:p>
                      <a:pPr marL="61913" lvl="1" indent="0" algn="l"/>
                      <a:r>
                        <a:rPr lang="en-US" sz="1400" b="1" i="1">
                          <a:solidFill>
                            <a:schemeClr val="bg1"/>
                          </a:solidFill>
                        </a:rPr>
                        <a:t>How does this look &amp; feel to </a:t>
                      </a:r>
                      <a:br>
                        <a:rPr lang="en-US" sz="1400" b="1" i="1">
                          <a:solidFill>
                            <a:schemeClr val="bg1"/>
                          </a:solidFill>
                        </a:rPr>
                      </a:br>
                      <a:r>
                        <a:rPr lang="en-US" sz="1400" b="1" i="1">
                          <a:solidFill>
                            <a:schemeClr val="bg1"/>
                          </a:solidFill>
                        </a:rPr>
                        <a:t>the organization?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Haphazard, ad hoc usage of AI; no clear priorities or roadmap; has not proven a business case or solved for concerns (data security, ethical usage, etc.)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 b="0" i="1">
                          <a:solidFill>
                            <a:schemeClr val="tx1"/>
                          </a:solidFill>
                          <a:latin typeface="+mn-lt"/>
                        </a:rPr>
                        <a:t>Some direction in how to use AI; independent testing across GTM teams lacks coordination; success criteria largely undefined &amp; hard to assess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 b="0" i="1">
                          <a:solidFill>
                            <a:schemeClr val="tx1"/>
                          </a:solidFill>
                          <a:latin typeface="+mn-lt"/>
                        </a:rPr>
                        <a:t>Coordination across GTM </a:t>
                      </a:r>
                      <a:br>
                        <a:rPr lang="en-US" sz="900" b="0" i="1">
                          <a:solidFill>
                            <a:schemeClr val="tx1"/>
                          </a:solidFill>
                          <a:latin typeface="+mn-lt"/>
                        </a:rPr>
                      </a:br>
                      <a:r>
                        <a:rPr lang="en-US" sz="900" b="0" i="1">
                          <a:solidFill>
                            <a:schemeClr val="tx1"/>
                          </a:solidFill>
                          <a:latin typeface="+mn-lt"/>
                        </a:rPr>
                        <a:t>teams using AI with processes &amp; enablement beginning to change; KPIs show value in AI use, but need more to prove business cases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 b="0" i="1">
                          <a:solidFill>
                            <a:schemeClr val="tx1"/>
                          </a:solidFill>
                          <a:latin typeface="+mn-lt"/>
                        </a:rPr>
                        <a:t>AI becoming integral to GTM processes; internal operations &amp; deal metrics showing greater efficiency &amp; value generation; IT infrastructure ready for scale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 b="0" i="1">
                          <a:solidFill>
                            <a:schemeClr val="tx1"/>
                          </a:solidFill>
                          <a:latin typeface="+mn-lt"/>
                        </a:rPr>
                        <a:t>AI has revolutionized the GTM function; impact is inseparable from overall business success; across the board efficiency gains have been realized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7028208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0889E2D7-D621-05C6-50FD-E137C5C2A234}"/>
              </a:ext>
            </a:extLst>
          </p:cNvPr>
          <p:cNvSpPr txBox="1"/>
          <p:nvPr/>
        </p:nvSpPr>
        <p:spPr>
          <a:xfrm>
            <a:off x="256032" y="5949877"/>
            <a:ext cx="684199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900">
                <a:solidFill>
                  <a:schemeClr val="tx1"/>
                </a:solidFill>
                <a:latin typeface="+mn-lt"/>
              </a:rPr>
              <a:t>For more: </a:t>
            </a:r>
            <a:r>
              <a:rPr lang="en-US" sz="900">
                <a:solidFill>
                  <a:srgbClr val="0563C1"/>
                </a:solidFill>
                <a:latin typeface="+mn-lt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</a:t>
            </a:r>
            <a:r>
              <a:rPr lang="en-US" sz="900" dirty="0">
                <a:solidFill>
                  <a:srgbClr val="0563C1"/>
                </a:solidFill>
                <a:latin typeface="+mn-lt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pro.sbigrowth.com/ga/understanding-the-spectrum-of-ai-capabilities-for-gtm</a:t>
            </a:r>
            <a:r>
              <a:rPr lang="en-US" sz="900" dirty="0">
                <a:latin typeface="+mn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52553478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3_Office Theme">
  <a:themeElements>
    <a:clrScheme name="New SBI Brand Colors">
      <a:dk1>
        <a:srgbClr val="03327C"/>
      </a:dk1>
      <a:lt1>
        <a:srgbClr val="007FD1"/>
      </a:lt1>
      <a:dk2>
        <a:srgbClr val="6BB0E6"/>
      </a:dk2>
      <a:lt2>
        <a:srgbClr val="E6E7E8"/>
      </a:lt2>
      <a:accent1>
        <a:srgbClr val="007FD1"/>
      </a:accent1>
      <a:accent2>
        <a:srgbClr val="F9BE2D"/>
      </a:accent2>
      <a:accent3>
        <a:srgbClr val="F54B47"/>
      </a:accent3>
      <a:accent4>
        <a:srgbClr val="03327C"/>
      </a:accent4>
      <a:accent5>
        <a:srgbClr val="FFFFFF"/>
      </a:accent5>
      <a:accent6>
        <a:srgbClr val="FFFFFF"/>
      </a:accent6>
      <a:hlink>
        <a:srgbClr val="FFFFFF"/>
      </a:hlink>
      <a:folHlink>
        <a:srgbClr val="800080"/>
      </a:folHlink>
    </a:clrScheme>
    <a:fontScheme name="Custom 1">
      <a:majorFont>
        <a:latin typeface="Avenir Next LT Pro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5_Office Theme">
  <a:themeElements>
    <a:clrScheme name="SBI New Colors">
      <a:dk1>
        <a:srgbClr val="071E31"/>
      </a:dk1>
      <a:lt1>
        <a:srgbClr val="FFFFFF"/>
      </a:lt1>
      <a:dk2>
        <a:srgbClr val="071E31"/>
      </a:dk2>
      <a:lt2>
        <a:srgbClr val="E7E6E6"/>
      </a:lt2>
      <a:accent1>
        <a:srgbClr val="071E31"/>
      </a:accent1>
      <a:accent2>
        <a:srgbClr val="03327C"/>
      </a:accent2>
      <a:accent3>
        <a:srgbClr val="2391CF"/>
      </a:accent3>
      <a:accent4>
        <a:srgbClr val="7AC3F8"/>
      </a:accent4>
      <a:accent5>
        <a:srgbClr val="880E4F"/>
      </a:accent5>
      <a:accent6>
        <a:srgbClr val="F8B737"/>
      </a:accent6>
      <a:hlink>
        <a:srgbClr val="0563C1"/>
      </a:hlink>
      <a:folHlink>
        <a:srgbClr val="880E4F"/>
      </a:folHlink>
    </a:clrScheme>
    <a:fontScheme name="SBI Font">
      <a:majorFont>
        <a:latin typeface="Avenir Next LT Pro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1400"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BI Overview - September 2022" id="{7D43C5B7-D19D-47D8-98CC-B5589DF58C43}" vid="{1787F0E4-926A-4420-9CC4-FAEEC2AE1AF7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4_Office Theme">
  <a:themeElements>
    <a:clrScheme name="SBI New Colors">
      <a:dk1>
        <a:srgbClr val="071E31"/>
      </a:dk1>
      <a:lt1>
        <a:srgbClr val="FFFFFF"/>
      </a:lt1>
      <a:dk2>
        <a:srgbClr val="071E31"/>
      </a:dk2>
      <a:lt2>
        <a:srgbClr val="E7E6E6"/>
      </a:lt2>
      <a:accent1>
        <a:srgbClr val="071E31"/>
      </a:accent1>
      <a:accent2>
        <a:srgbClr val="03327C"/>
      </a:accent2>
      <a:accent3>
        <a:srgbClr val="2391CF"/>
      </a:accent3>
      <a:accent4>
        <a:srgbClr val="7AC3F8"/>
      </a:accent4>
      <a:accent5>
        <a:srgbClr val="880E4F"/>
      </a:accent5>
      <a:accent6>
        <a:srgbClr val="F8B737"/>
      </a:accent6>
      <a:hlink>
        <a:srgbClr val="0563C1"/>
      </a:hlink>
      <a:folHlink>
        <a:srgbClr val="880E4F"/>
      </a:folHlink>
    </a:clrScheme>
    <a:fontScheme name="SBI Font">
      <a:majorFont>
        <a:latin typeface="Avenir Next LT Pro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1400"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BI Master PPT Template Update 8.15.22" id="{59C147B4-E17F-9643-ACE6-8334368039BF}" vid="{C59A9172-04D4-8D41-9FD4-D006962AF498}"/>
    </a:ext>
  </a:extLst>
</a:theme>
</file>

<file path=ppt/theme/theme3.xml><?xml version="1.0" encoding="utf-8"?>
<a:theme xmlns:a="http://schemas.openxmlformats.org/drawingml/2006/main" name="Office Theme">
  <a:themeElements>
    <a:clrScheme name="SBI New Colors">
      <a:dk1>
        <a:srgbClr val="071E31"/>
      </a:dk1>
      <a:lt1>
        <a:srgbClr val="FFFFFF"/>
      </a:lt1>
      <a:dk2>
        <a:srgbClr val="071E31"/>
      </a:dk2>
      <a:lt2>
        <a:srgbClr val="E7E6E6"/>
      </a:lt2>
      <a:accent1>
        <a:srgbClr val="071E31"/>
      </a:accent1>
      <a:accent2>
        <a:srgbClr val="03327C"/>
      </a:accent2>
      <a:accent3>
        <a:srgbClr val="2391CF"/>
      </a:accent3>
      <a:accent4>
        <a:srgbClr val="7AC3F8"/>
      </a:accent4>
      <a:accent5>
        <a:srgbClr val="880E4F"/>
      </a:accent5>
      <a:accent6>
        <a:srgbClr val="F8B737"/>
      </a:accent6>
      <a:hlink>
        <a:srgbClr val="0563C1"/>
      </a:hlink>
      <a:folHlink>
        <a:srgbClr val="880E4F"/>
      </a:folHlink>
    </a:clrScheme>
    <a:fontScheme name="SBI Font">
      <a:majorFont>
        <a:latin typeface="Avenir Next LT Pro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1400"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BI Master PPT Template Update 8.15.22" id="{59C147B4-E17F-9643-ACE6-8334368039BF}" vid="{C59A9172-04D4-8D41-9FD4-D006962AF498}"/>
    </a:ext>
  </a:extLst>
</a:theme>
</file>

<file path=ppt/theme/theme4.xml><?xml version="1.0" encoding="utf-8"?>
<a:theme xmlns:a="http://schemas.openxmlformats.org/drawingml/2006/main" name="SBI PPT">
  <a:themeElements>
    <a:clrScheme name="SBI New Colors">
      <a:dk1>
        <a:srgbClr val="071E31"/>
      </a:dk1>
      <a:lt1>
        <a:srgbClr val="FFFFFF"/>
      </a:lt1>
      <a:dk2>
        <a:srgbClr val="071E31"/>
      </a:dk2>
      <a:lt2>
        <a:srgbClr val="E7E6E6"/>
      </a:lt2>
      <a:accent1>
        <a:srgbClr val="071E31"/>
      </a:accent1>
      <a:accent2>
        <a:srgbClr val="03327C"/>
      </a:accent2>
      <a:accent3>
        <a:srgbClr val="2391CF"/>
      </a:accent3>
      <a:accent4>
        <a:srgbClr val="7AC3F8"/>
      </a:accent4>
      <a:accent5>
        <a:srgbClr val="880E4F"/>
      </a:accent5>
      <a:accent6>
        <a:srgbClr val="F8B737"/>
      </a:accent6>
      <a:hlink>
        <a:srgbClr val="0563C1"/>
      </a:hlink>
      <a:folHlink>
        <a:srgbClr val="880E4F"/>
      </a:folHlink>
    </a:clrScheme>
    <a:fontScheme name="SBI Font">
      <a:majorFont>
        <a:latin typeface="Avenir Next LT Pro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1400"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BI PPT" id="{F6981D83-6606-4979-8ACA-C55D24DC2C48}" vid="{307D9725-5253-485A-B03A-1E88B1F3DC2D}"/>
    </a:ext>
  </a:extLst>
</a:theme>
</file>

<file path=ppt/theme/theme5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Office Theme">
  <a:themeElements>
    <a:clrScheme name="SBI New Colors">
      <a:dk1>
        <a:srgbClr val="071E31"/>
      </a:dk1>
      <a:lt1>
        <a:srgbClr val="FFFFFF"/>
      </a:lt1>
      <a:dk2>
        <a:srgbClr val="071E31"/>
      </a:dk2>
      <a:lt2>
        <a:srgbClr val="E7E6E6"/>
      </a:lt2>
      <a:accent1>
        <a:srgbClr val="071E31"/>
      </a:accent1>
      <a:accent2>
        <a:srgbClr val="03327C"/>
      </a:accent2>
      <a:accent3>
        <a:srgbClr val="2391CF"/>
      </a:accent3>
      <a:accent4>
        <a:srgbClr val="7AC3F8"/>
      </a:accent4>
      <a:accent5>
        <a:srgbClr val="880E4F"/>
      </a:accent5>
      <a:accent6>
        <a:srgbClr val="F8B737"/>
      </a:accent6>
      <a:hlink>
        <a:srgbClr val="0563C1"/>
      </a:hlink>
      <a:folHlink>
        <a:srgbClr val="880E4F"/>
      </a:folHlink>
    </a:clrScheme>
    <a:fontScheme name="SBI Font">
      <a:majorFont>
        <a:latin typeface="Avenir Next LT Pro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1400"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BI New PPT template_v5" id="{57D9D350-3A43-5D40-AFE9-7F1BDFB9C4C6}" vid="{FF127E3F-DD42-994F-9555-B3584241DF69}"/>
    </a:ext>
  </a:extLst>
</a:theme>
</file>

<file path=ppt/theme/theme7.xml><?xml version="1.0" encoding="utf-8"?>
<a:theme xmlns:a="http://schemas.openxmlformats.org/drawingml/2006/main" name="2_Office Theme">
  <a:themeElements>
    <a:clrScheme name="SBI New Colors">
      <a:dk1>
        <a:srgbClr val="071E31"/>
      </a:dk1>
      <a:lt1>
        <a:srgbClr val="FFFFFF"/>
      </a:lt1>
      <a:dk2>
        <a:srgbClr val="071E31"/>
      </a:dk2>
      <a:lt2>
        <a:srgbClr val="E7E6E6"/>
      </a:lt2>
      <a:accent1>
        <a:srgbClr val="071E31"/>
      </a:accent1>
      <a:accent2>
        <a:srgbClr val="03327C"/>
      </a:accent2>
      <a:accent3>
        <a:srgbClr val="2391CF"/>
      </a:accent3>
      <a:accent4>
        <a:srgbClr val="7AC3F8"/>
      </a:accent4>
      <a:accent5>
        <a:srgbClr val="880E4F"/>
      </a:accent5>
      <a:accent6>
        <a:srgbClr val="F8B737"/>
      </a:accent6>
      <a:hlink>
        <a:srgbClr val="0563C1"/>
      </a:hlink>
      <a:folHlink>
        <a:srgbClr val="880E4F"/>
      </a:folHlink>
    </a:clrScheme>
    <a:fontScheme name="SBI Font">
      <a:majorFont>
        <a:latin typeface="Avenir Next LT Pro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1400"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BI New PPT template_v5" id="{57D9D350-3A43-5D40-AFE9-7F1BDFB9C4C6}" vid="{FF127E3F-DD42-994F-9555-B3584241DF69}"/>
    </a:ext>
  </a:extLst>
</a:theme>
</file>

<file path=ppt/theme/theme8.xml><?xml version="1.0" encoding="utf-8"?>
<a:theme xmlns:a="http://schemas.openxmlformats.org/drawingml/2006/main" name="SBI PPT 2022">
  <a:themeElements>
    <a:clrScheme name="SBI New Colors">
      <a:dk1>
        <a:srgbClr val="071E31"/>
      </a:dk1>
      <a:lt1>
        <a:srgbClr val="FFFFFF"/>
      </a:lt1>
      <a:dk2>
        <a:srgbClr val="071E31"/>
      </a:dk2>
      <a:lt2>
        <a:srgbClr val="E7E6E6"/>
      </a:lt2>
      <a:accent1>
        <a:srgbClr val="071E31"/>
      </a:accent1>
      <a:accent2>
        <a:srgbClr val="03327C"/>
      </a:accent2>
      <a:accent3>
        <a:srgbClr val="2391CF"/>
      </a:accent3>
      <a:accent4>
        <a:srgbClr val="7AC3F8"/>
      </a:accent4>
      <a:accent5>
        <a:srgbClr val="880E4F"/>
      </a:accent5>
      <a:accent6>
        <a:srgbClr val="F8B737"/>
      </a:accent6>
      <a:hlink>
        <a:srgbClr val="0563C1"/>
      </a:hlink>
      <a:folHlink>
        <a:srgbClr val="880E4F"/>
      </a:folHlink>
    </a:clrScheme>
    <a:fontScheme name="SBI Font">
      <a:majorFont>
        <a:latin typeface="Avenir Next LT Pro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1400"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BI PPT 2022" id="{5E45936B-3A31-4DBD-A719-35711901F56E}" vid="{A0C7F62E-8949-4985-834E-6924861C3B68}"/>
    </a:ext>
  </a:extLst>
</a:theme>
</file>

<file path=ppt/theme/theme9.xml><?xml version="1.0" encoding="utf-8"?>
<a:theme xmlns:a="http://schemas.openxmlformats.org/drawingml/2006/main" name="SBI PPT 2023">
  <a:themeElements>
    <a:clrScheme name="SBI New Colors">
      <a:dk1>
        <a:srgbClr val="071E31"/>
      </a:dk1>
      <a:lt1>
        <a:srgbClr val="FFFFFF"/>
      </a:lt1>
      <a:dk2>
        <a:srgbClr val="071E31"/>
      </a:dk2>
      <a:lt2>
        <a:srgbClr val="E7E6E6"/>
      </a:lt2>
      <a:accent1>
        <a:srgbClr val="071E31"/>
      </a:accent1>
      <a:accent2>
        <a:srgbClr val="03327C"/>
      </a:accent2>
      <a:accent3>
        <a:srgbClr val="2391CF"/>
      </a:accent3>
      <a:accent4>
        <a:srgbClr val="7AC3F8"/>
      </a:accent4>
      <a:accent5>
        <a:srgbClr val="880E4F"/>
      </a:accent5>
      <a:accent6>
        <a:srgbClr val="F8B737"/>
      </a:accent6>
      <a:hlink>
        <a:srgbClr val="0563C1"/>
      </a:hlink>
      <a:folHlink>
        <a:srgbClr val="880E4F"/>
      </a:folHlink>
    </a:clrScheme>
    <a:fontScheme name="SBI Font">
      <a:majorFont>
        <a:latin typeface="Avenir Next LT Pro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1400"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SBI PPT 2023" id="{FEBBAE14-4E93-4FE5-A464-AF8B078A50EF}" vid="{12CCEB9F-87FB-4DDF-81AB-F4FE736BF73E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3839CA6FFAC7B647BC51565ACA704422" ma:contentTypeVersion="17" ma:contentTypeDescription="Create a new document." ma:contentTypeScope="" ma:versionID="29e155390c1fdf931cef6e20b3f14915">
  <xsd:schema xmlns:xsd="http://www.w3.org/2001/XMLSchema" xmlns:xs="http://www.w3.org/2001/XMLSchema" xmlns:p="http://schemas.microsoft.com/office/2006/metadata/properties" xmlns:ns2="21a34300-5197-46be-b418-23015c6478ab" xmlns:ns3="f4615def-bf1f-4433-8275-4353cb14452d" targetNamespace="http://schemas.microsoft.com/office/2006/metadata/properties" ma:root="true" ma:fieldsID="0f7d115c207554f21db9fbdb6cea1bc8" ns2:_="" ns3:_="">
    <xsd:import namespace="21a34300-5197-46be-b418-23015c6478ab"/>
    <xsd:import namespace="f4615def-bf1f-4433-8275-4353cb14452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SearchProperties" minOccurs="0"/>
                <xsd:element ref="ns2:MediaServiceObjectDetectorVersions" minOccurs="0"/>
                <xsd:element ref="ns2:Industry" minOccurs="0"/>
                <xsd:element ref="ns2:SolutionAreas" minOccurs="0"/>
                <xsd:element ref="ns2:lcf76f155ced4ddcb4097134ff3c332f" minOccurs="0"/>
                <xsd:element ref="ns3:TaxCatchAll" minOccurs="0"/>
                <xsd:element ref="ns2:MediaServiceDateTaken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  <xsd:element ref="ns2:MediaLengthInSecond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1a34300-5197-46be-b418-23015c6478ab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ObjectDetectorVersions" ma:index="11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Industry" ma:index="12" nillable="true" ma:displayName="Industry" ma:description="Client industry - Technology, SaaS, Software, Industrials, etc." ma:format="Dropdown" ma:internalName="Industry">
      <xsd:simpleType>
        <xsd:restriction base="dms:Text">
          <xsd:maxLength value="100"/>
        </xsd:restriction>
      </xsd:simpleType>
    </xsd:element>
    <xsd:element name="SolutionAreas" ma:index="13" nillable="true" ma:displayName="Solution Areas" ma:description="Areas from the Bingo Board" ma:format="Dropdown" ma:internalName="SolutionAreas">
      <xsd:simpleType>
        <xsd:restriction base="dms:Text">
          <xsd:maxLength value="255"/>
        </xsd:restriction>
      </xsd:simpleType>
    </xsd:element>
    <xsd:element name="lcf76f155ced4ddcb4097134ff3c332f" ma:index="15" nillable="true" ma:taxonomy="true" ma:internalName="lcf76f155ced4ddcb4097134ff3c332f" ma:taxonomyFieldName="MediaServiceImageTags" ma:displayName="Image Tags" ma:readOnly="false" ma:fieldId="{5cf76f15-5ced-4ddc-b409-7134ff3c332f}" ma:taxonomyMulti="true" ma:sspId="91b09f5f-bb09-4671-a415-1b43de82a032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DateTaken" ma:index="17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9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20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23" nillable="true" ma:displayName="MediaLengthInSeconds" ma:hidden="true" ma:internalName="MediaLengthInSeconds" ma:readOnly="true">
      <xsd:simpleType>
        <xsd:restriction base="dms:Unknown"/>
      </xsd:simpleType>
    </xsd:element>
    <xsd:element name="MediaServiceBillingMetadata" ma:index="24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4615def-bf1f-4433-8275-4353cb14452d" elementFormDefault="qualified">
    <xsd:import namespace="http://schemas.microsoft.com/office/2006/documentManagement/types"/>
    <xsd:import namespace="http://schemas.microsoft.com/office/infopath/2007/PartnerControls"/>
    <xsd:element name="TaxCatchAll" ma:index="16" nillable="true" ma:displayName="Taxonomy Catch All Column" ma:hidden="true" ma:list="{f6bdd9cc-e45c-438a-ade9-99bfeedeb4da}" ma:internalName="TaxCatchAll" ma:showField="CatchAllData" ma:web="f4615def-bf1f-4433-8275-4353cb14452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f4615def-bf1f-4433-8275-4353cb14452d" xsi:nil="true"/>
    <lcf76f155ced4ddcb4097134ff3c332f xmlns="21a34300-5197-46be-b418-23015c6478ab">
      <Terms xmlns="http://schemas.microsoft.com/office/infopath/2007/PartnerControls"/>
    </lcf76f155ced4ddcb4097134ff3c332f>
    <SolutionAreas xmlns="21a34300-5197-46be-b418-23015c6478ab" xsi:nil="true"/>
    <Industry xmlns="21a34300-5197-46be-b418-23015c6478ab" xsi:nil="true"/>
  </documentManagement>
</p:properties>
</file>

<file path=customXml/itemProps1.xml><?xml version="1.0" encoding="utf-8"?>
<ds:datastoreItem xmlns:ds="http://schemas.openxmlformats.org/officeDocument/2006/customXml" ds:itemID="{9AFA66CD-6439-4B7D-93A4-5C5D77E3B185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0382167-E270-428C-848D-685F7DECA4AC}">
  <ds:schemaRefs>
    <ds:schemaRef ds:uri="21a34300-5197-46be-b418-23015c6478ab"/>
    <ds:schemaRef ds:uri="f4615def-bf1f-4433-8275-4353cb14452d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C4099818-D105-41FF-9ACE-1BA5314975FD}">
  <ds:schemaRefs>
    <ds:schemaRef ds:uri="http://purl.org/dc/terms/"/>
    <ds:schemaRef ds:uri="http://schemas.microsoft.com/office/2006/documentManagement/types"/>
    <ds:schemaRef ds:uri="http://schemas.openxmlformats.org/package/2006/metadata/core-properties"/>
    <ds:schemaRef ds:uri="http://purl.org/dc/dcmitype/"/>
    <ds:schemaRef ds:uri="21a34300-5197-46be-b418-23015c6478ab"/>
    <ds:schemaRef ds:uri="http://purl.org/dc/elements/1.1/"/>
    <ds:schemaRef ds:uri="http://schemas.microsoft.com/office/2006/metadata/properties"/>
    <ds:schemaRef ds:uri="http://schemas.microsoft.com/office/infopath/2007/PartnerControls"/>
    <ds:schemaRef ds:uri="f4615def-bf1f-4433-8275-4353cb14452d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3</TotalTime>
  <Words>621</Words>
  <Application>Microsoft Macintosh PowerPoint</Application>
  <PresentationFormat>Widescreen</PresentationFormat>
  <Paragraphs>45</Paragraphs>
  <Slides>1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10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18" baseType="lpstr">
      <vt:lpstr>Arial</vt:lpstr>
      <vt:lpstr>Avenir</vt:lpstr>
      <vt:lpstr>Avenir Next LT Pro</vt:lpstr>
      <vt:lpstr>Calibri</vt:lpstr>
      <vt:lpstr>Calibri Light</vt:lpstr>
      <vt:lpstr>Courier New</vt:lpstr>
      <vt:lpstr>3_Office Theme</vt:lpstr>
      <vt:lpstr>4_Office Theme</vt:lpstr>
      <vt:lpstr>Office Theme</vt:lpstr>
      <vt:lpstr>SBI PPT</vt:lpstr>
      <vt:lpstr>Custom Design</vt:lpstr>
      <vt:lpstr>1_Office Theme</vt:lpstr>
      <vt:lpstr>2_Office Theme</vt:lpstr>
      <vt:lpstr>SBI PPT 2022</vt:lpstr>
      <vt:lpstr>SBI PPT 2023</vt:lpstr>
      <vt:lpstr>5_Office Theme</vt:lpstr>
      <vt:lpstr>think-cell Slide</vt:lpstr>
      <vt:lpstr>Maturity model for artificial intelligence in go-to-market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Consulting Organization  ELT QBR Update</dc:title>
  <dc:creator>Gregory Solomon</dc:creator>
  <cp:lastModifiedBy>Bryan Kurey</cp:lastModifiedBy>
  <cp:revision>2</cp:revision>
  <dcterms:created xsi:type="dcterms:W3CDTF">2021-09-16T17:19:19Z</dcterms:created>
  <dcterms:modified xsi:type="dcterms:W3CDTF">2025-06-10T13:24:53Z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0x0101003839CA6FFAC7B647BC51565ACA704422</vt:lpwstr>
  </property>
  <property fmtid="{D5CDD505-2E9C-101B-9397-08002B2CF9AE}" pid="3" name="Order">
    <vt:r8>300</vt:r8>
  </property>
  <property fmtid="{D5CDD505-2E9C-101B-9397-08002B2CF9AE}" pid="4" name="MediaServiceImageTags">
    <vt:lpwstr/>
  </property>
</Properties>
</file>